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2" r:id="rId1"/>
  </p:sldMasterIdLst>
  <p:notesMasterIdLst>
    <p:notesMasterId r:id="rId12"/>
  </p:notesMasterIdLst>
  <p:sldIdLst>
    <p:sldId id="257" r:id="rId2"/>
    <p:sldId id="256" r:id="rId3"/>
    <p:sldId id="259" r:id="rId4"/>
    <p:sldId id="258" r:id="rId5"/>
    <p:sldId id="261" r:id="rId6"/>
    <p:sldId id="262" r:id="rId7"/>
    <p:sldId id="264" r:id="rId8"/>
    <p:sldId id="266" r:id="rId9"/>
    <p:sldId id="267" r:id="rId10"/>
    <p:sldId id="269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821"/>
    <p:restoredTop sz="93666"/>
  </p:normalViewPr>
  <p:slideViewPr>
    <p:cSldViewPr snapToGrid="0" snapToObjects="1">
      <p:cViewPr varScale="1">
        <p:scale>
          <a:sx n="96" d="100"/>
          <a:sy n="96" d="100"/>
        </p:scale>
        <p:origin x="176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1996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6376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5533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8478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21320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947516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5130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1001267"/>
            <a:ext cx="9144000" cy="4142100"/>
          </a:xfrm>
          <a:prstGeom prst="rect">
            <a:avLst/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259257" y="1236191"/>
            <a:ext cx="4557717" cy="1257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ahoma"/>
              <a:buNone/>
              <a:defRPr sz="36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259257" y="2491384"/>
            <a:ext cx="2621761" cy="964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9D9D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D9D9D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/>
          <p:nvPr/>
        </p:nvSpPr>
        <p:spPr>
          <a:xfrm>
            <a:off x="5558084" y="3384445"/>
            <a:ext cx="3393288" cy="446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ahoma"/>
              <a:buNone/>
            </a:pPr>
            <a:r>
              <a:rPr lang="en-US" sz="2400" b="0" i="0" u="none" strike="noStrike" cap="none" dirty="0" smtClean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Kary</a:t>
            </a:r>
            <a:r>
              <a:rPr lang="en-US" sz="2400" b="0" i="0" u="none" strike="noStrike" cap="none" baseline="0" dirty="0" smtClean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Rogers</a:t>
            </a:r>
            <a:endParaRPr sz="2400" b="0" i="0" u="none" strike="noStrike" cap="none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" name="Shape 19"/>
          <p:cNvSpPr txBox="1"/>
          <p:nvPr/>
        </p:nvSpPr>
        <p:spPr>
          <a:xfrm>
            <a:off x="1010363" y="-5"/>
            <a:ext cx="7286700" cy="9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Tahoma"/>
              <a:buNone/>
            </a:pPr>
            <a:r>
              <a:rPr lang="en-US" sz="4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SharkFest </a:t>
            </a:r>
            <a:r>
              <a:rPr lang="en-US" sz="48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’18 ASIA</a:t>
            </a: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734684" y="4835723"/>
            <a:ext cx="767463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None/>
            </a:pPr>
            <a:r>
              <a:rPr lang="en-US"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#sf1</a:t>
            </a:r>
            <a:r>
              <a:rPr lang="en-US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8asia</a:t>
            </a:r>
            <a:r>
              <a:rPr lang="en-US"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 •  </a:t>
            </a:r>
            <a:r>
              <a:rPr lang="en-US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NEC, Nanyang Technological University, Singapore  •  April 9-11</a:t>
            </a:r>
            <a:endParaRPr/>
          </a:p>
        </p:txBody>
      </p:sp>
      <p:sp>
        <p:nvSpPr>
          <p:cNvPr id="21" name="Shape 21"/>
          <p:cNvSpPr txBox="1"/>
          <p:nvPr/>
        </p:nvSpPr>
        <p:spPr>
          <a:xfrm>
            <a:off x="5558084" y="3848412"/>
            <a:ext cx="3393288" cy="446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B01"/>
              </a:buClr>
              <a:buSzPts val="1800"/>
              <a:buFont typeface="Tahoma"/>
              <a:buNone/>
            </a:pPr>
            <a:r>
              <a:rPr lang="en-US" sz="1800" b="0" i="0" u="none" strike="noStrike" cap="none" dirty="0" smtClean="0">
                <a:solidFill>
                  <a:srgbClr val="D9D9D9"/>
                </a:solidFill>
                <a:latin typeface="Tahoma"/>
                <a:ea typeface="Tahoma"/>
                <a:cs typeface="Tahoma"/>
                <a:sym typeface="Tahoma"/>
              </a:rPr>
              <a:t>Director,</a:t>
            </a:r>
            <a:r>
              <a:rPr lang="en-US" sz="1800" b="0" i="0" u="none" strike="noStrike" cap="none" baseline="0" dirty="0" smtClean="0">
                <a:solidFill>
                  <a:srgbClr val="D9D9D9"/>
                </a:solidFill>
                <a:latin typeface="Tahoma"/>
                <a:ea typeface="Tahoma"/>
                <a:cs typeface="Tahoma"/>
                <a:sym typeface="Tahoma"/>
              </a:rPr>
              <a:t> Tech Support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B01"/>
              </a:buClr>
              <a:buSzPts val="1800"/>
              <a:buFont typeface="Tahoma"/>
              <a:buNone/>
            </a:pPr>
            <a:r>
              <a:rPr lang="en-US" sz="1800" b="0" i="0" u="none" strike="noStrike" cap="none" baseline="0" dirty="0" smtClean="0">
                <a:solidFill>
                  <a:srgbClr val="D9D9D9"/>
                </a:solidFill>
                <a:latin typeface="Tahoma"/>
                <a:ea typeface="Tahoma"/>
                <a:cs typeface="Tahoma"/>
                <a:sym typeface="Tahoma"/>
              </a:rPr>
              <a:t>Riverbed Technology</a:t>
            </a:r>
            <a:endParaRPr sz="1800" b="0" i="0" u="none" strike="noStrike" cap="none" dirty="0">
              <a:solidFill>
                <a:srgbClr val="D9D9D9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2" name="Shape 22"/>
          <p:cNvSpPr txBox="1"/>
          <p:nvPr/>
        </p:nvSpPr>
        <p:spPr>
          <a:xfrm>
            <a:off x="259257" y="3832503"/>
            <a:ext cx="184708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None/>
            </a:pPr>
            <a:endParaRPr sz="1400" b="0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 layout">
  <p:cSld name="Default layou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74652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ahoma"/>
              <a:buNone/>
              <a:defRPr sz="4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45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s plus picture">
  <p:cSld name="Bullets plus pictur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895825" y="0"/>
            <a:ext cx="75615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ahoma"/>
              <a:buNone/>
              <a:defRPr sz="4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8" name="Shape 28"/>
          <p:cNvSpPr>
            <a:spLocks noGrp="1"/>
          </p:cNvSpPr>
          <p:nvPr>
            <p:ph type="pic" idx="2"/>
          </p:nvPr>
        </p:nvSpPr>
        <p:spPr>
          <a:xfrm>
            <a:off x="6062473" y="1193801"/>
            <a:ext cx="263893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548722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only">
  <p:cSld name="Pictur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74652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ahoma"/>
              <a:buNone/>
              <a:defRPr sz="4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2" name="Shape 32"/>
          <p:cNvSpPr>
            <a:spLocks noGrp="1"/>
          </p:cNvSpPr>
          <p:nvPr>
            <p:ph type="pic" idx="2"/>
          </p:nvPr>
        </p:nvSpPr>
        <p:spPr>
          <a:xfrm>
            <a:off x="492953" y="1193802"/>
            <a:ext cx="8208453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png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1" y="0"/>
            <a:ext cx="9152524" cy="996156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swald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Shape 7" descr="sf logo-white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6600" y="139198"/>
            <a:ext cx="719049" cy="71307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74652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ahoma"/>
              <a:buNone/>
              <a:defRPr sz="4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92953" y="1193801"/>
            <a:ext cx="8208453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/>
          <p:nvPr/>
        </p:nvSpPr>
        <p:spPr>
          <a:xfrm>
            <a:off x="1" y="4809667"/>
            <a:ext cx="9144000" cy="3540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460925" y="4836075"/>
            <a:ext cx="82725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None/>
            </a:pPr>
            <a:r>
              <a:rPr lang="en-US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#sf18asia  •  NEC, Nanyang Technological University, Singapore  •  April 9-11</a:t>
            </a:r>
            <a:endParaRPr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None/>
            </a:pPr>
            <a:endParaRPr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8330987" y="4796825"/>
            <a:ext cx="4523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None/>
            </a:pPr>
            <a:endParaRPr sz="1400" b="0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3" name="Shape 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456600" y="120236"/>
            <a:ext cx="522425" cy="75102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74652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dirty="0" smtClean="0"/>
              <a:t>PCAPs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928525" y="2061413"/>
            <a:ext cx="74203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</a:rPr>
              <a:t>http://</a:t>
            </a: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</a:rPr>
              <a:t>packetbomb.com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</a:rPr>
              <a:t>/sf18asia</a:t>
            </a:r>
            <a:endParaRPr lang="en-US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895825" y="0"/>
            <a:ext cx="75615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 smtClean="0"/>
              <a:t>Contact</a:t>
            </a:r>
            <a:endParaRPr sz="4400" b="0" i="0" u="none" strike="noStrike" cap="none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92951" y="1193801"/>
            <a:ext cx="8354269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dirty="0"/>
              <a:t>Fill out the session survey!</a:t>
            </a:r>
          </a:p>
          <a:p>
            <a:endParaRPr lang="en-US" dirty="0"/>
          </a:p>
          <a:p>
            <a:r>
              <a:rPr lang="en-US" dirty="0" err="1"/>
              <a:t>kary@packetbomb.com</a:t>
            </a:r>
            <a:endParaRPr lang="en-US" dirty="0"/>
          </a:p>
          <a:p>
            <a:r>
              <a:rPr lang="en-US" dirty="0"/>
              <a:t>@</a:t>
            </a:r>
            <a:r>
              <a:rPr lang="en-US" dirty="0" err="1"/>
              <a:t>packetbomb</a:t>
            </a:r>
            <a:endParaRPr lang="en-US" dirty="0"/>
          </a:p>
          <a:p>
            <a:r>
              <a:rPr lang="en-US" dirty="0" err="1"/>
              <a:t>Packetbomb.com</a:t>
            </a:r>
            <a:endParaRPr lang="en-US"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195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ctrTitle"/>
          </p:nvPr>
        </p:nvSpPr>
        <p:spPr>
          <a:xfrm>
            <a:off x="259257" y="1236191"/>
            <a:ext cx="4557717" cy="1257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ahoma"/>
              <a:buNone/>
            </a:pPr>
            <a:r>
              <a:rPr lang="en-US" dirty="0" smtClean="0"/>
              <a:t>Solving Real Problems for Real People</a:t>
            </a:r>
            <a:endParaRPr sz="3600" b="1" i="0" u="none" strike="noStrike" cap="none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59257" y="2796184"/>
            <a:ext cx="2813127" cy="964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C01"/>
              </a:buClr>
              <a:buSzPts val="2000"/>
              <a:buFont typeface="Arial"/>
              <a:buNone/>
            </a:pPr>
            <a:r>
              <a:rPr lang="en-US" dirty="0" smtClean="0"/>
              <a:t>Step-by-step case studies</a:t>
            </a:r>
            <a:endParaRPr sz="2000" b="0" i="0" u="none" strike="noStrike" cap="none" dirty="0"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74652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dirty="0" smtClean="0"/>
              <a:t>Packet A-(</a:t>
            </a:r>
            <a:r>
              <a:rPr lang="en-US" dirty="0" err="1" smtClean="0"/>
              <a:t>nalysis</a:t>
            </a:r>
            <a:r>
              <a:rPr lang="en-US" dirty="0" smtClean="0"/>
              <a:t>) Team</a:t>
            </a:r>
            <a:endParaRPr dirty="0"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45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None/>
            </a:pPr>
            <a:endParaRPr lang="en-US" sz="2800" b="0" i="0" u="none" strike="noStrike" cap="none" dirty="0" smtClean="0">
              <a:solidFill>
                <a:srgbClr val="003399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None/>
            </a:pPr>
            <a:endParaRPr lang="en-US" dirty="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None/>
            </a:pPr>
            <a:endParaRPr lang="en-US" sz="2800" b="0" i="0" u="none" strike="noStrike" cap="none" dirty="0" smtClean="0">
              <a:solidFill>
                <a:srgbClr val="003399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None/>
            </a:pPr>
            <a:r>
              <a:rPr lang="en-US" sz="2800" b="0" i="0" u="none" strike="noStrike" cap="none" dirty="0" smtClean="0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rPr>
              <a:t>Helping strangers on the Internet via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None/>
            </a:pPr>
            <a:r>
              <a:rPr lang="en-US" dirty="0" err="1"/>
              <a:t>p</a:t>
            </a:r>
            <a:r>
              <a:rPr lang="en-US" dirty="0" err="1" smtClean="0"/>
              <a:t>acketbomb.com</a:t>
            </a:r>
            <a:endParaRPr sz="2800" b="0" i="0" u="none" strike="noStrike" cap="none" dirty="0">
              <a:solidFill>
                <a:srgbClr val="003399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11728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895825" y="0"/>
            <a:ext cx="75615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Slow </a:t>
            </a:r>
            <a:r>
              <a:rPr lang="en-US" dirty="0" err="1"/>
              <a:t>Tput</a:t>
            </a:r>
            <a:r>
              <a:rPr lang="en-US" dirty="0"/>
              <a:t> for first 6.5 Sec</a:t>
            </a:r>
            <a:endParaRPr sz="4400" b="0" i="0" u="none" strike="noStrike" cap="none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041448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2400" dirty="0"/>
              <a:t>Post on /r/networking</a:t>
            </a:r>
          </a:p>
          <a:p>
            <a:r>
              <a:rPr lang="en-US" sz="2400" dirty="0"/>
              <a:t>Rack of 7 Dell PowerEdge servers</a:t>
            </a:r>
          </a:p>
          <a:p>
            <a:r>
              <a:rPr lang="en-US" sz="2400" dirty="0"/>
              <a:t>1Gbps TOR switch</a:t>
            </a:r>
          </a:p>
          <a:p>
            <a:r>
              <a:rPr lang="en-US" sz="2400" dirty="0"/>
              <a:t>Low throughput</a:t>
            </a:r>
          </a:p>
          <a:p>
            <a:r>
              <a:rPr lang="en-US" sz="2400" dirty="0"/>
              <a:t>Initial delay of 6.5sec</a:t>
            </a:r>
          </a:p>
          <a:p>
            <a:r>
              <a:rPr lang="en-US" sz="2400" dirty="0"/>
              <a:t>Troubleshooting for over a month</a:t>
            </a:r>
          </a:p>
          <a:p>
            <a:r>
              <a:rPr lang="en-US" sz="2400" dirty="0"/>
              <a:t>Show me the </a:t>
            </a:r>
            <a:r>
              <a:rPr lang="en-US" sz="2400" dirty="0" err="1"/>
              <a:t>pcap</a:t>
            </a:r>
            <a:endParaRPr lang="en-US" sz="2400"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895825" y="0"/>
            <a:ext cx="75615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6.5 Sec Delay Takeaway</a:t>
            </a:r>
            <a:endParaRPr sz="4400" b="0" i="0" u="none" strike="noStrike" cap="none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92952" y="978000"/>
            <a:ext cx="8482606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2000" dirty="0"/>
              <a:t>Capture the 3way handshake</a:t>
            </a:r>
          </a:p>
          <a:p>
            <a:pPr lvl="1"/>
            <a:r>
              <a:rPr lang="en-US" sz="2000" dirty="0"/>
              <a:t>MSS tells you the MTU</a:t>
            </a:r>
          </a:p>
          <a:p>
            <a:pPr lvl="1"/>
            <a:r>
              <a:rPr lang="en-US" sz="2000" dirty="0"/>
              <a:t>Need </a:t>
            </a:r>
            <a:r>
              <a:rPr lang="en-US" sz="2000" dirty="0" err="1"/>
              <a:t>wscale</a:t>
            </a:r>
            <a:r>
              <a:rPr lang="en-US" sz="2000" dirty="0"/>
              <a:t> to calculate receive window</a:t>
            </a:r>
          </a:p>
          <a:p>
            <a:r>
              <a:rPr lang="en-US" sz="2000" dirty="0"/>
              <a:t>Add TCP </a:t>
            </a:r>
            <a:r>
              <a:rPr lang="en-US" sz="2000" dirty="0" err="1"/>
              <a:t>seq</a:t>
            </a:r>
            <a:r>
              <a:rPr lang="en-US" sz="2000" dirty="0"/>
              <a:t> numbers to columns</a:t>
            </a:r>
          </a:p>
          <a:p>
            <a:r>
              <a:rPr lang="en-US" sz="2000" dirty="0"/>
              <a:t>Big round numbers mean something- 200, 400, 800</a:t>
            </a:r>
          </a:p>
          <a:p>
            <a:r>
              <a:rPr lang="en-US" sz="2000" dirty="0"/>
              <a:t>Set a time reference</a:t>
            </a:r>
          </a:p>
          <a:p>
            <a:r>
              <a:rPr lang="en-US" sz="2000" dirty="0"/>
              <a:t>Learn TCP/IP basics</a:t>
            </a:r>
          </a:p>
          <a:p>
            <a:pPr lvl="1"/>
            <a:r>
              <a:rPr lang="en-US" sz="2000" dirty="0"/>
              <a:t>PMTUD</a:t>
            </a:r>
          </a:p>
          <a:p>
            <a:pPr lvl="1"/>
            <a:r>
              <a:rPr lang="en-US" sz="2000" dirty="0"/>
              <a:t>MTU probing - /proc/sys/net/ipv4/</a:t>
            </a:r>
            <a:r>
              <a:rPr lang="en-US" sz="2000" dirty="0" err="1"/>
              <a:t>tcp_mtu_probing</a:t>
            </a:r>
            <a:endParaRPr lang="en-US" sz="2000"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203711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895825" y="0"/>
            <a:ext cx="75615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Slow FTP Upload</a:t>
            </a:r>
            <a:endParaRPr sz="4400" b="0" i="0" u="none" strike="noStrike" cap="none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92951" y="1193801"/>
            <a:ext cx="8578859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2400" dirty="0"/>
              <a:t>Replaced </a:t>
            </a:r>
            <a:r>
              <a:rPr lang="en-US" sz="2400" dirty="0" err="1"/>
              <a:t>Fortigate</a:t>
            </a:r>
            <a:r>
              <a:rPr lang="en-US" sz="2400" dirty="0"/>
              <a:t> firewall with new Checkpoint</a:t>
            </a:r>
          </a:p>
          <a:p>
            <a:r>
              <a:rPr lang="en-US" sz="2400" dirty="0"/>
              <a:t>Video team complains of slow upload to London</a:t>
            </a:r>
          </a:p>
          <a:p>
            <a:r>
              <a:rPr lang="en-US" sz="2400" dirty="0" err="1"/>
              <a:t>NetEng</a:t>
            </a:r>
            <a:r>
              <a:rPr lang="en-US" sz="2400" dirty="0"/>
              <a:t> team doesn’t deal with many performance issues</a:t>
            </a:r>
          </a:p>
          <a:p>
            <a:r>
              <a:rPr lang="en-US" sz="2400" dirty="0"/>
              <a:t>~5Mbps now, was ~20Mbps</a:t>
            </a:r>
          </a:p>
          <a:p>
            <a:r>
              <a:rPr lang="en-US" sz="2400" dirty="0"/>
              <a:t>To the </a:t>
            </a:r>
            <a:r>
              <a:rPr lang="en-US" sz="2400" dirty="0" err="1"/>
              <a:t>pcaps</a:t>
            </a:r>
            <a:r>
              <a:rPr lang="en-US" sz="2400" dirty="0"/>
              <a:t>!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15539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895825" y="0"/>
            <a:ext cx="75615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Slow FTP Upload </a:t>
            </a:r>
            <a:r>
              <a:rPr lang="en-US" dirty="0" smtClean="0"/>
              <a:t>Takeaway</a:t>
            </a:r>
            <a:endParaRPr sz="4400" b="0" i="0" u="none" strike="noStrike" cap="none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92951" y="1193801"/>
            <a:ext cx="7672853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2400" dirty="0"/>
              <a:t>Always look at RTT</a:t>
            </a:r>
          </a:p>
          <a:p>
            <a:r>
              <a:rPr lang="en-US" sz="2400" dirty="0"/>
              <a:t>Latency is a huge factor for some apps/protocols</a:t>
            </a:r>
          </a:p>
          <a:p>
            <a:r>
              <a:rPr lang="en-US" sz="2400" dirty="0"/>
              <a:t>PSH bit can be an indicator of buffer size</a:t>
            </a:r>
          </a:p>
          <a:p>
            <a:r>
              <a:rPr lang="en-US" sz="2400" dirty="0"/>
              <a:t>Bytes in flight should </a:t>
            </a:r>
            <a:r>
              <a:rPr lang="en-US" sz="2400"/>
              <a:t>reach </a:t>
            </a:r>
            <a:r>
              <a:rPr lang="en-US" sz="2400" smtClean="0"/>
              <a:t>at least BDP</a:t>
            </a:r>
            <a:endParaRPr lang="en-US" sz="2400"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698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895825" y="0"/>
            <a:ext cx="75615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DC2DC Transfer Performance</a:t>
            </a:r>
            <a:endParaRPr sz="4400" b="0" i="0" u="none" strike="noStrike" cap="none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92951" y="1193801"/>
            <a:ext cx="8354269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2400" dirty="0"/>
              <a:t>Poor TCP performance between two DCs in one direction</a:t>
            </a:r>
          </a:p>
          <a:p>
            <a:r>
              <a:rPr lang="en-US" sz="2400" dirty="0"/>
              <a:t>Easily reproducible with FTP or </a:t>
            </a:r>
            <a:r>
              <a:rPr lang="en-US" sz="2400" dirty="0" err="1"/>
              <a:t>iperf</a:t>
            </a:r>
            <a:endParaRPr lang="en-US" sz="2400" dirty="0"/>
          </a:p>
          <a:p>
            <a:r>
              <a:rPr lang="en-US" sz="2400" dirty="0"/>
              <a:t>Problem doesn’t exist in the opposite </a:t>
            </a:r>
            <a:r>
              <a:rPr lang="en-US" sz="2400" dirty="0" smtClean="0"/>
              <a:t>direction</a:t>
            </a:r>
          </a:p>
          <a:p>
            <a:r>
              <a:rPr lang="en-US" sz="2400" dirty="0" smtClean="0"/>
              <a:t>To the </a:t>
            </a:r>
            <a:r>
              <a:rPr lang="en-US" sz="2400" dirty="0" err="1" smtClean="0"/>
              <a:t>pcaps</a:t>
            </a:r>
            <a:r>
              <a:rPr lang="en-US" sz="2400" dirty="0" smtClean="0"/>
              <a:t>!</a:t>
            </a:r>
            <a:endParaRPr lang="en-US" sz="2400"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45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895825" y="0"/>
            <a:ext cx="75615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DC2DC </a:t>
            </a:r>
            <a:r>
              <a:rPr lang="en-US" dirty="0" smtClean="0"/>
              <a:t>Perf </a:t>
            </a:r>
            <a:r>
              <a:rPr lang="en-US" dirty="0"/>
              <a:t>Takeaway</a:t>
            </a:r>
            <a:endParaRPr sz="4400" b="0" i="0" u="none" strike="noStrike" cap="none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92951" y="1193801"/>
            <a:ext cx="8354269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dirty="0" err="1"/>
              <a:t>Tcptrace</a:t>
            </a:r>
            <a:r>
              <a:rPr lang="en-US" dirty="0"/>
              <a:t> stream graph is your friend</a:t>
            </a:r>
          </a:p>
          <a:p>
            <a:r>
              <a:rPr lang="en-US" dirty="0"/>
              <a:t>Look at the angle of the line in the stream graph</a:t>
            </a:r>
          </a:p>
          <a:p>
            <a:r>
              <a:rPr lang="en-US" dirty="0"/>
              <a:t>Changes in angle means something happened</a:t>
            </a:r>
          </a:p>
          <a:p>
            <a:r>
              <a:rPr lang="en-US" dirty="0"/>
              <a:t>Do sequence number analysis</a:t>
            </a:r>
          </a:p>
          <a:p>
            <a:pPr lvl="1"/>
            <a:r>
              <a:rPr lang="en-US" dirty="0"/>
              <a:t>Go slow and be patient</a:t>
            </a:r>
          </a:p>
          <a:p>
            <a:pPr lvl="1"/>
            <a:r>
              <a:rPr lang="en-US" dirty="0"/>
              <a:t>Double and triple check</a:t>
            </a:r>
          </a:p>
          <a:p>
            <a:r>
              <a:rPr lang="en-US" dirty="0"/>
              <a:t>Get captures from both ends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28226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4332</TotalTime>
  <Words>261</Words>
  <Application>Microsoft Macintosh PowerPoint</Application>
  <PresentationFormat>On-screen Show (16:9)</PresentationFormat>
  <Paragraphs>58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Oswald</vt:lpstr>
      <vt:lpstr>Tahoma</vt:lpstr>
      <vt:lpstr>Arial</vt:lpstr>
      <vt:lpstr>Custom Design</vt:lpstr>
      <vt:lpstr>PCAPs</vt:lpstr>
      <vt:lpstr>Solving Real Problems for Real People</vt:lpstr>
      <vt:lpstr>Packet A-(nalysis) Team</vt:lpstr>
      <vt:lpstr>Slow Tput for first 6.5 Sec</vt:lpstr>
      <vt:lpstr>6.5 Sec Delay Takeaway</vt:lpstr>
      <vt:lpstr>Slow FTP Upload</vt:lpstr>
      <vt:lpstr>Slow FTP Upload Takeaway</vt:lpstr>
      <vt:lpstr>DC2DC Transfer Performance</vt:lpstr>
      <vt:lpstr>DC2DC Perf Takeaway</vt:lpstr>
      <vt:lpstr>Contact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PCAPs</dc:title>
  <cp:lastModifiedBy>Kary Rogers</cp:lastModifiedBy>
  <cp:revision>8</cp:revision>
  <dcterms:modified xsi:type="dcterms:W3CDTF">2018-04-11T07:31:22Z</dcterms:modified>
</cp:coreProperties>
</file>