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96" r:id="rId2"/>
  </p:sldMasterIdLst>
  <p:notesMasterIdLst>
    <p:notesMasterId r:id="rId84"/>
  </p:notesMasterIdLst>
  <p:handoutMasterIdLst>
    <p:handoutMasterId r:id="rId85"/>
  </p:handoutMasterIdLst>
  <p:sldIdLst>
    <p:sldId id="979" r:id="rId3"/>
    <p:sldId id="1034" r:id="rId4"/>
    <p:sldId id="960" r:id="rId5"/>
    <p:sldId id="387" r:id="rId6"/>
    <p:sldId id="971" r:id="rId7"/>
    <p:sldId id="972" r:id="rId8"/>
    <p:sldId id="973" r:id="rId9"/>
    <p:sldId id="958" r:id="rId10"/>
    <p:sldId id="974" r:id="rId11"/>
    <p:sldId id="334" r:id="rId12"/>
    <p:sldId id="335" r:id="rId13"/>
    <p:sldId id="466" r:id="rId14"/>
    <p:sldId id="467" r:id="rId15"/>
    <p:sldId id="468" r:id="rId16"/>
    <p:sldId id="469" r:id="rId17"/>
    <p:sldId id="470" r:id="rId18"/>
    <p:sldId id="471" r:id="rId19"/>
    <p:sldId id="472" r:id="rId20"/>
    <p:sldId id="473" r:id="rId21"/>
    <p:sldId id="474" r:id="rId22"/>
    <p:sldId id="331" r:id="rId23"/>
    <p:sldId id="984" r:id="rId24"/>
    <p:sldId id="475" r:id="rId25"/>
    <p:sldId id="484" r:id="rId26"/>
    <p:sldId id="481" r:id="rId27"/>
    <p:sldId id="485" r:id="rId28"/>
    <p:sldId id="483" r:id="rId29"/>
    <p:sldId id="478" r:id="rId30"/>
    <p:sldId id="965" r:id="rId31"/>
    <p:sldId id="959" r:id="rId32"/>
    <p:sldId id="966" r:id="rId33"/>
    <p:sldId id="968" r:id="rId34"/>
    <p:sldId id="987" r:id="rId35"/>
    <p:sldId id="988" r:id="rId36"/>
    <p:sldId id="989" r:id="rId37"/>
    <p:sldId id="990" r:id="rId38"/>
    <p:sldId id="991" r:id="rId39"/>
    <p:sldId id="992" r:id="rId40"/>
    <p:sldId id="994" r:id="rId41"/>
    <p:sldId id="993" r:id="rId42"/>
    <p:sldId id="995" r:id="rId43"/>
    <p:sldId id="996" r:id="rId44"/>
    <p:sldId id="997" r:id="rId45"/>
    <p:sldId id="998" r:id="rId46"/>
    <p:sldId id="999" r:id="rId47"/>
    <p:sldId id="492" r:id="rId48"/>
    <p:sldId id="963" r:id="rId49"/>
    <p:sldId id="344" r:id="rId50"/>
    <p:sldId id="1036" r:id="rId51"/>
    <p:sldId id="494" r:id="rId52"/>
    <p:sldId id="386" r:id="rId53"/>
    <p:sldId id="1002" r:id="rId54"/>
    <p:sldId id="1000" r:id="rId55"/>
    <p:sldId id="1003" r:id="rId56"/>
    <p:sldId id="1006" r:id="rId57"/>
    <p:sldId id="1005" r:id="rId58"/>
    <p:sldId id="1004" r:id="rId59"/>
    <p:sldId id="1007" r:id="rId60"/>
    <p:sldId id="1008" r:id="rId61"/>
    <p:sldId id="1009" r:id="rId62"/>
    <p:sldId id="1010" r:id="rId63"/>
    <p:sldId id="1011" r:id="rId64"/>
    <p:sldId id="1012" r:id="rId65"/>
    <p:sldId id="1013" r:id="rId66"/>
    <p:sldId id="1014" r:id="rId67"/>
    <p:sldId id="1020" r:id="rId68"/>
    <p:sldId id="1023" r:id="rId69"/>
    <p:sldId id="1022" r:id="rId70"/>
    <p:sldId id="1021" r:id="rId71"/>
    <p:sldId id="1035" r:id="rId72"/>
    <p:sldId id="1024" r:id="rId73"/>
    <p:sldId id="1025" r:id="rId74"/>
    <p:sldId id="1033" r:id="rId75"/>
    <p:sldId id="1026" r:id="rId76"/>
    <p:sldId id="1027" r:id="rId77"/>
    <p:sldId id="1028" r:id="rId78"/>
    <p:sldId id="1030" r:id="rId79"/>
    <p:sldId id="1031" r:id="rId80"/>
    <p:sldId id="497" r:id="rId81"/>
    <p:sldId id="981" r:id="rId82"/>
    <p:sldId id="980" r:id="rId8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2E5C"/>
    <a:srgbClr val="DBE4F3"/>
    <a:srgbClr val="675BA7"/>
    <a:srgbClr val="FF00FF"/>
    <a:srgbClr val="F15B2A"/>
    <a:srgbClr val="A49DCA"/>
    <a:srgbClr val="000000"/>
    <a:srgbClr val="FFFFFF"/>
    <a:srgbClr val="2A9FBC"/>
    <a:srgbClr val="9BC8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2" autoAdjust="0"/>
    <p:restoredTop sz="81303"/>
  </p:normalViewPr>
  <p:slideViewPr>
    <p:cSldViewPr snapToGrid="0">
      <p:cViewPr varScale="1">
        <p:scale>
          <a:sx n="87" d="100"/>
          <a:sy n="87" d="100"/>
        </p:scale>
        <p:origin x="200" y="440"/>
      </p:cViewPr>
      <p:guideLst>
        <p:guide orient="horz" pos="33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082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viewProps" Target="viewProps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B5227-671A-4331-BA8E-6A194D65408B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4F04C-40FA-419A-AAA9-81CED2695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4398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872E6B-C85C-424E-AD51-4389090A2C7D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2285D-B62D-0345-9A0E-5D91D31CA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11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5666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1457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4311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881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7311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738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254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304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1004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2436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0061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0292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7253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9892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955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390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7954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2871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5002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9070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566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6993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166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3449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929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2424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22458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193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99852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97087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5186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4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24128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21778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1792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31335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8037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14587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9991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96480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966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6448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292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99645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49154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2397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8936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1806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41226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7349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397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774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341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360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621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hor Contact"/>
          <p:cNvSpPr>
            <a:spLocks noGrp="1"/>
          </p:cNvSpPr>
          <p:nvPr>
            <p:ph type="body" sz="quarter" idx="12" hasCustomPrompt="1"/>
          </p:nvPr>
        </p:nvSpPr>
        <p:spPr>
          <a:xfrm>
            <a:off x="2838075" y="5649116"/>
            <a:ext cx="6038989" cy="291159"/>
          </a:xfrm>
        </p:spPr>
        <p:txBody>
          <a:bodyPr anchor="ctr"/>
          <a:lstStyle>
            <a:lvl1pPr marL="0" indent="0" algn="l">
              <a:buFontTx/>
              <a:buNone/>
              <a:defRPr sz="1800" b="0" i="0" baseline="0">
                <a:solidFill>
                  <a:schemeClr val="tx1">
                    <a:lumMod val="50000"/>
                  </a:schemeClr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@</a:t>
            </a:r>
            <a:r>
              <a:rPr lang="en-US" dirty="0" err="1"/>
              <a:t>authortwitter</a:t>
            </a:r>
            <a:r>
              <a:rPr lang="en-US" dirty="0"/>
              <a:t>   www.authorsite.com</a:t>
            </a:r>
          </a:p>
        </p:txBody>
      </p:sp>
      <p:sp>
        <p:nvSpPr>
          <p:cNvPr id="12" name="Author 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2838075" y="5297609"/>
            <a:ext cx="6038989" cy="190400"/>
          </a:xfrm>
        </p:spPr>
        <p:txBody>
          <a:bodyPr anchor="ctr"/>
          <a:lstStyle>
            <a:lvl1pPr marL="0" indent="0" algn="l">
              <a:buFontTx/>
              <a:buNone/>
              <a:defRPr sz="1600" b="0" i="0" cap="all" baseline="0">
                <a:solidFill>
                  <a:schemeClr val="tx1">
                    <a:lumMod val="50000"/>
                  </a:schemeClr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AUTHOR TITLE IN ALL CAPS  </a:t>
            </a:r>
          </a:p>
        </p:txBody>
      </p:sp>
      <p:sp>
        <p:nvSpPr>
          <p:cNvPr id="13" name="Author Name"/>
          <p:cNvSpPr>
            <a:spLocks noGrp="1"/>
          </p:cNvSpPr>
          <p:nvPr>
            <p:ph type="body" sz="quarter" idx="10" hasCustomPrompt="1"/>
          </p:nvPr>
        </p:nvSpPr>
        <p:spPr>
          <a:xfrm>
            <a:off x="2838075" y="4957764"/>
            <a:ext cx="3544396" cy="291159"/>
          </a:xfrm>
        </p:spPr>
        <p:txBody>
          <a:bodyPr anchor="ctr"/>
          <a:lstStyle>
            <a:lvl1pPr marL="0" indent="0" algn="l">
              <a:buFontTx/>
              <a:buNone/>
              <a:defRPr sz="2400" b="0" i="0" baseline="0">
                <a:solidFill>
                  <a:schemeClr val="accent1"/>
                </a:solidFill>
                <a:latin typeface="Gotham Medium" panose="02000604030000020004" pitchFamily="50" charset="0"/>
                <a:ea typeface="Gotham Medium" panose="02000604030000020004" pitchFamily="50" charset="0"/>
                <a:cs typeface="Gotham Medium" panose="02000604030000020004" pitchFamily="50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963976" y="4623383"/>
            <a:ext cx="1627632" cy="1627632"/>
          </a:xfrm>
          <a:prstGeom prst="ellipse">
            <a:avLst/>
          </a:prstGeom>
          <a:noFill/>
          <a:ln>
            <a:solidFill>
              <a:srgbClr val="F8F8F8"/>
            </a:solidFill>
          </a:ln>
        </p:spPr>
        <p:txBody>
          <a:bodyPr anchor="ctr"/>
          <a:lstStyle>
            <a:lvl1pPr algn="ctr">
              <a:defRPr sz="2000" b="0" i="0"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r>
              <a:rPr lang="en-US" dirty="0"/>
              <a:t>Click to add author photo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963976" y="3293590"/>
            <a:ext cx="10516334" cy="1006258"/>
          </a:xfrm>
        </p:spPr>
        <p:txBody>
          <a:bodyPr/>
          <a:lstStyle>
            <a:lvl1pPr marL="0" indent="0">
              <a:buNone/>
              <a:defRPr sz="2800" b="0" i="0" cap="all" baseline="0">
                <a:solidFill>
                  <a:schemeClr val="bg2">
                    <a:lumMod val="10000"/>
                  </a:schemeClr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MODULE ONE TITLE IN ALL CAPS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711695" y="2996630"/>
            <a:ext cx="10768615" cy="0"/>
          </a:xfrm>
          <a:prstGeom prst="line">
            <a:avLst/>
          </a:prstGeom>
          <a:ln w="38100">
            <a:gradFill>
              <a:gsLst>
                <a:gs pos="0">
                  <a:schemeClr val="accent1"/>
                </a:gs>
                <a:gs pos="100000">
                  <a:srgbClr val="EC0D7D"/>
                </a:gs>
              </a:gsLst>
              <a:lin ang="4800000" scaled="0"/>
            </a:gra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964084" y="394774"/>
            <a:ext cx="10516226" cy="2381119"/>
          </a:xfrm>
        </p:spPr>
        <p:txBody>
          <a:bodyPr anchor="b"/>
          <a:lstStyle>
            <a:lvl1pPr algn="l">
              <a:defRPr sz="4499" b="0" i="0" spc="-112" baseline="0">
                <a:solidFill>
                  <a:schemeClr val="bg2">
                    <a:lumMod val="10000"/>
                  </a:schemeClr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r>
              <a:rPr lang="en-US" dirty="0"/>
              <a:t>Course/Module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363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hree Image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06518" y="588391"/>
            <a:ext cx="10778971" cy="437131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/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828799"/>
            <a:ext cx="1941427" cy="125204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82880" tIns="182880" rIns="182880" bIns="182880" rtlCol="0" anchor="ctr"/>
          <a:lstStyle/>
          <a:p>
            <a:pPr algn="ctr">
              <a:spcBef>
                <a:spcPts val="600"/>
              </a:spcBef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" y="1828799"/>
            <a:ext cx="1862254" cy="12520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82880" tIns="182880" rIns="182880" bIns="182880" rtlCol="0" anchor="ctr"/>
          <a:lstStyle/>
          <a:p>
            <a:pPr algn="ctr">
              <a:spcBef>
                <a:spcPts val="600"/>
              </a:spcBef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716872" y="1980410"/>
            <a:ext cx="883328" cy="859114"/>
          </a:xfrm>
        </p:spPr>
        <p:txBody>
          <a:bodyPr lIns="0" tIns="0" rIns="0" bIns="0" anchor="ctr"/>
          <a:lstStyle>
            <a:lvl1pPr marL="0" indent="0" algn="ctr">
              <a:buNone/>
              <a:defRPr sz="140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2200"/>
            </a:lvl2pPr>
            <a:lvl3pPr algn="ctr">
              <a:defRPr sz="2200"/>
            </a:lvl3pPr>
            <a:lvl4pPr algn="ctr">
              <a:defRPr sz="2200"/>
            </a:lvl4pPr>
            <a:lvl5pPr algn="ctr">
              <a:defRPr sz="220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221399" y="1828799"/>
            <a:ext cx="9264090" cy="1252043"/>
          </a:xfrm>
        </p:spPr>
        <p:txBody>
          <a:bodyPr lIns="182880" tIns="0" rIns="182880" bIns="0" anchor="ctr"/>
          <a:lstStyle>
            <a:lvl1pPr marL="0" indent="0" algn="l">
              <a:buNone/>
              <a:defRPr sz="20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3258097"/>
            <a:ext cx="1941427" cy="125204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82880" tIns="182880" rIns="182880" bIns="182880" rtlCol="0" anchor="ctr"/>
          <a:lstStyle/>
          <a:p>
            <a:pPr algn="ctr">
              <a:spcBef>
                <a:spcPts val="600"/>
              </a:spcBef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1" y="3258097"/>
            <a:ext cx="1862254" cy="12520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82880" tIns="182880" rIns="182880" bIns="182880" rtlCol="0" anchor="ctr"/>
          <a:lstStyle/>
          <a:p>
            <a:pPr algn="ctr">
              <a:spcBef>
                <a:spcPts val="600"/>
              </a:spcBef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8" name="Content Placeholder 11"/>
          <p:cNvSpPr>
            <a:spLocks noGrp="1"/>
          </p:cNvSpPr>
          <p:nvPr>
            <p:ph sz="quarter" idx="16" hasCustomPrompt="1"/>
          </p:nvPr>
        </p:nvSpPr>
        <p:spPr>
          <a:xfrm>
            <a:off x="716872" y="3409708"/>
            <a:ext cx="883328" cy="859114"/>
          </a:xfrm>
        </p:spPr>
        <p:txBody>
          <a:bodyPr lIns="0" tIns="0" rIns="0" bIns="0" anchor="ctr"/>
          <a:lstStyle>
            <a:lvl1pPr marL="0" indent="0" algn="ctr">
              <a:buNone/>
              <a:defRPr sz="140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2200"/>
            </a:lvl2pPr>
            <a:lvl3pPr algn="ctr">
              <a:defRPr sz="2200"/>
            </a:lvl3pPr>
            <a:lvl4pPr algn="ctr">
              <a:defRPr sz="2200"/>
            </a:lvl4pPr>
            <a:lvl5pPr algn="ctr">
              <a:defRPr sz="220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221399" y="3258097"/>
            <a:ext cx="9264090" cy="1252043"/>
          </a:xfrm>
        </p:spPr>
        <p:txBody>
          <a:bodyPr lIns="182880" tIns="0" rIns="182880" bIns="0" anchor="ctr"/>
          <a:lstStyle>
            <a:lvl1pPr marL="0" indent="0" algn="l">
              <a:buNone/>
              <a:defRPr sz="20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0" y="4687395"/>
            <a:ext cx="1941427" cy="125204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82880" tIns="182880" rIns="182880" bIns="182880" rtlCol="0" anchor="ctr"/>
          <a:lstStyle/>
          <a:p>
            <a:pPr algn="ctr">
              <a:spcBef>
                <a:spcPts val="600"/>
              </a:spcBef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1" y="4687395"/>
            <a:ext cx="1862254" cy="12520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82880" tIns="182880" rIns="182880" bIns="182880" rtlCol="0" anchor="ctr"/>
          <a:lstStyle/>
          <a:p>
            <a:pPr algn="ctr">
              <a:spcBef>
                <a:spcPts val="600"/>
              </a:spcBef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8" hasCustomPrompt="1"/>
          </p:nvPr>
        </p:nvSpPr>
        <p:spPr>
          <a:xfrm>
            <a:off x="716872" y="4839006"/>
            <a:ext cx="883328" cy="859114"/>
          </a:xfrm>
        </p:spPr>
        <p:txBody>
          <a:bodyPr lIns="0" tIns="0" rIns="0" bIns="0" anchor="ctr"/>
          <a:lstStyle>
            <a:lvl1pPr marL="0" indent="0" algn="ctr">
              <a:buNone/>
              <a:defRPr sz="140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2200"/>
            </a:lvl2pPr>
            <a:lvl3pPr algn="ctr">
              <a:defRPr sz="2200"/>
            </a:lvl3pPr>
            <a:lvl4pPr algn="ctr">
              <a:defRPr sz="2200"/>
            </a:lvl4pPr>
            <a:lvl5pPr algn="ctr">
              <a:defRPr sz="220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221399" y="4687395"/>
            <a:ext cx="9264090" cy="1252043"/>
          </a:xfrm>
        </p:spPr>
        <p:txBody>
          <a:bodyPr lIns="182880" tIns="0" rIns="182880" bIns="0" anchor="ctr"/>
          <a:lstStyle>
            <a:lvl1pPr marL="0" indent="0" algn="l">
              <a:buNone/>
              <a:defRPr sz="20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22772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7" grpId="0" animBg="1"/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5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/>
      <p:bldP spid="21" grpId="0" animBg="1"/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6217330" y="2182985"/>
            <a:ext cx="5257800" cy="3488267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24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706515" y="2182985"/>
            <a:ext cx="5257800" cy="3488267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24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06518" y="588391"/>
            <a:ext cx="10778971" cy="437131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3902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ext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8051306" y="2178583"/>
            <a:ext cx="3429000" cy="3496733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24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4376320" y="2178583"/>
            <a:ext cx="3429000" cy="3496733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24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701335" y="2178583"/>
            <a:ext cx="3429000" cy="3496733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24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06518" y="588391"/>
            <a:ext cx="10778971" cy="437131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9990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ext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0"/>
          <p:cNvSpPr>
            <a:spLocks noGrp="1"/>
          </p:cNvSpPr>
          <p:nvPr>
            <p:ph sz="quarter" idx="15" hasCustomPrompt="1"/>
          </p:nvPr>
        </p:nvSpPr>
        <p:spPr>
          <a:xfrm>
            <a:off x="6217330" y="4088336"/>
            <a:ext cx="5257800" cy="1618875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24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701336" y="4088336"/>
            <a:ext cx="5257800" cy="1618875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24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6217330" y="2193544"/>
            <a:ext cx="5257800" cy="1618875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24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701336" y="2193544"/>
            <a:ext cx="5257800" cy="1618875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24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06518" y="588391"/>
            <a:ext cx="10778971" cy="437131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5375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Text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0"/>
          <p:cNvSpPr>
            <a:spLocks noGrp="1"/>
          </p:cNvSpPr>
          <p:nvPr>
            <p:ph sz="quarter" idx="17" hasCustomPrompt="1"/>
          </p:nvPr>
        </p:nvSpPr>
        <p:spPr>
          <a:xfrm>
            <a:off x="6230520" y="4052679"/>
            <a:ext cx="3429000" cy="1643694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24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quarter" idx="16" hasCustomPrompt="1"/>
          </p:nvPr>
        </p:nvSpPr>
        <p:spPr>
          <a:xfrm>
            <a:off x="2555535" y="4052679"/>
            <a:ext cx="3429000" cy="1643694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24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8051306" y="2174240"/>
            <a:ext cx="3429000" cy="1643694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24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4376320" y="2174240"/>
            <a:ext cx="3429000" cy="1643694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24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706518" y="2174240"/>
            <a:ext cx="3429000" cy="1643694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24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06518" y="588391"/>
            <a:ext cx="10778971" cy="437131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259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Text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0"/>
          <p:cNvSpPr>
            <a:spLocks noGrp="1"/>
          </p:cNvSpPr>
          <p:nvPr>
            <p:ph sz="quarter" idx="18" hasCustomPrompt="1"/>
          </p:nvPr>
        </p:nvSpPr>
        <p:spPr>
          <a:xfrm>
            <a:off x="8051306" y="4042519"/>
            <a:ext cx="3429000" cy="1643694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24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Content Placeholder 10"/>
          <p:cNvSpPr>
            <a:spLocks noGrp="1"/>
          </p:cNvSpPr>
          <p:nvPr>
            <p:ph sz="quarter" idx="17" hasCustomPrompt="1"/>
          </p:nvPr>
        </p:nvSpPr>
        <p:spPr>
          <a:xfrm>
            <a:off x="4376320" y="4042519"/>
            <a:ext cx="3429000" cy="1643694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24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quarter" idx="16" hasCustomPrompt="1"/>
          </p:nvPr>
        </p:nvSpPr>
        <p:spPr>
          <a:xfrm>
            <a:off x="701335" y="4042519"/>
            <a:ext cx="3429000" cy="1643694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24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8051306" y="2164080"/>
            <a:ext cx="3429000" cy="1643694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24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4376320" y="2164080"/>
            <a:ext cx="3429000" cy="1643694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24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701335" y="2164080"/>
            <a:ext cx="3429000" cy="1643694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24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06518" y="588391"/>
            <a:ext cx="10778971" cy="437131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6003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Top (Dark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12192000" cy="388825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bg1"/>
              </a:solidFill>
              <a:latin typeface="Gotham Medium" panose="02000604030000020004" pitchFamily="50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05145" y="560173"/>
            <a:ext cx="10778972" cy="3039761"/>
          </a:xfrm>
        </p:spPr>
        <p:txBody>
          <a:bodyPr anchor="b"/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Roboto Mono" pitchFamily="2" charset="0"/>
                <a:ea typeface="Roboto Mono" pitchFamily="2" charset="0"/>
                <a:cs typeface="Consolas" panose="020B0609020204030204" pitchFamily="49" charset="0"/>
              </a:defRPr>
            </a:lvl1pPr>
            <a:lvl2pPr marL="297073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96174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83075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96720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dirty="0"/>
              <a:t>Click to add code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01336" y="4094207"/>
            <a:ext cx="10778971" cy="437131"/>
          </a:xfrm>
        </p:spPr>
        <p:txBody>
          <a:bodyPr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658474" y="4678531"/>
            <a:ext cx="10862473" cy="1894737"/>
          </a:xfrm>
        </p:spPr>
        <p:txBody>
          <a:bodyPr anchor="t"/>
          <a:lstStyle>
            <a:lvl1pPr marL="0" indent="0">
              <a:defRPr sz="2400" baseline="0">
                <a:latin typeface="+mn-lt"/>
              </a:defRPr>
            </a:lvl1pPr>
            <a:lvl2pPr>
              <a:defRPr sz="2400" b="0" i="0"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>
              <a:defRPr sz="2400" b="0" i="0"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>
              <a:defRPr sz="2400" b="0" i="0"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>
              <a:defRPr sz="2400" b="0" i="0">
                <a:latin typeface="+mn-lt"/>
                <a:ea typeface="Gotham Light" pitchFamily="50" charset="0"/>
                <a:cs typeface="Gotham Light" pitchFamily="50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41344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Top (Ligh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01335" y="560173"/>
            <a:ext cx="10778972" cy="3031789"/>
          </a:xfrm>
        </p:spPr>
        <p:txBody>
          <a:bodyPr anchor="b"/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Roboto Mono" pitchFamily="2" charset="0"/>
                <a:ea typeface="Roboto Mono" pitchFamily="2" charset="0"/>
                <a:cs typeface="Consolas" panose="020B0609020204030204" pitchFamily="49" charset="0"/>
              </a:defRPr>
            </a:lvl1pPr>
            <a:lvl2pPr marL="297073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96174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83075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96720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dirty="0"/>
              <a:t>Click to add code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362465" y="3845145"/>
            <a:ext cx="11318789" cy="4118"/>
          </a:xfrm>
          <a:prstGeom prst="line">
            <a:avLst/>
          </a:prstGeom>
          <a:ln>
            <a:solidFill>
              <a:schemeClr val="bg2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01336" y="4094207"/>
            <a:ext cx="10778971" cy="437131"/>
          </a:xfrm>
        </p:spPr>
        <p:txBody>
          <a:bodyPr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658474" y="4678531"/>
            <a:ext cx="10862473" cy="1894737"/>
          </a:xfrm>
        </p:spPr>
        <p:txBody>
          <a:bodyPr anchor="t"/>
          <a:lstStyle>
            <a:lvl1pPr marL="0" indent="0">
              <a:defRPr sz="2400" baseline="0">
                <a:latin typeface="+mn-lt"/>
              </a:defRPr>
            </a:lvl1pPr>
            <a:lvl2pPr>
              <a:defRPr sz="2400" b="0" i="0"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>
              <a:defRPr sz="2400" b="0" i="0"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>
              <a:defRPr sz="2400" b="0" i="0"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>
              <a:defRPr sz="2400" b="0" i="0">
                <a:latin typeface="+mn-lt"/>
                <a:ea typeface="Gotham Light" pitchFamily="50" charset="0"/>
                <a:cs typeface="Gotham Light" pitchFamily="50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794234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01335" y="1403173"/>
            <a:ext cx="10778972" cy="4971203"/>
          </a:xfrm>
        </p:spPr>
        <p:txBody>
          <a:bodyPr anchor="ctr"/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Roboto Mono" pitchFamily="2" charset="0"/>
                <a:ea typeface="Roboto Mono" pitchFamily="2" charset="0"/>
                <a:cs typeface="Consolas" panose="020B0609020204030204" pitchFamily="49" charset="0"/>
              </a:defRPr>
            </a:lvl1pPr>
            <a:lvl2pPr marL="297073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96174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83075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96720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dirty="0"/>
              <a:t>Click to add code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06518" y="588391"/>
            <a:ext cx="10778971" cy="437131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1661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L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01335" y="1403173"/>
            <a:ext cx="10778972" cy="4971203"/>
          </a:xfrm>
        </p:spPr>
        <p:txBody>
          <a:bodyPr anchor="ctr"/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Roboto Mono" pitchFamily="2" charset="0"/>
                <a:ea typeface="Roboto Mono" pitchFamily="2" charset="0"/>
                <a:cs typeface="Consolas" panose="020B0609020204030204" pitchFamily="49" charset="0"/>
              </a:defRPr>
            </a:lvl1pPr>
            <a:lvl2pPr marL="297073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96174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83075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96720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dirty="0"/>
              <a:t>Click to add code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06518" y="588391"/>
            <a:ext cx="10778971" cy="437131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09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Overview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463549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bg1"/>
              </a:solidFill>
              <a:latin typeface="Gotham Medium" panose="02000604030000020004" pitchFamily="50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355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635500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-1463041" y="0"/>
            <a:ext cx="14630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latin typeface="Gotham Medium" panose="02000604030000020004" pitchFamily="50" charset="0"/>
              </a:rPr>
              <a:t>This bullet list is </a:t>
            </a:r>
            <a:r>
              <a:rPr lang="en-US" sz="140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preset</a:t>
            </a:r>
            <a:r>
              <a:rPr lang="en-US" sz="1400" b="0" dirty="0">
                <a:solidFill>
                  <a:schemeClr val="accent1"/>
                </a:solidFill>
                <a:latin typeface="Gotham Medium" panose="02000604030000020004" pitchFamily="50" charset="0"/>
              </a:rPr>
              <a:t> </a:t>
            </a:r>
            <a:r>
              <a:rPr lang="en-US" sz="1400" b="0" dirty="0">
                <a:latin typeface="Gotham Medium" panose="02000604030000020004" pitchFamily="50" charset="0"/>
              </a:rPr>
              <a:t>with </a:t>
            </a:r>
            <a:r>
              <a:rPr lang="en-US" sz="140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animations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81599" y="328230"/>
            <a:ext cx="6463307" cy="5990425"/>
          </a:xfrm>
        </p:spPr>
        <p:txBody>
          <a:bodyPr anchor="ctr"/>
          <a:lstStyle>
            <a:lvl1pPr algn="l">
              <a:lnSpc>
                <a:spcPct val="100000"/>
              </a:lnSpc>
              <a:defRPr sz="2400" baseline="0">
                <a:solidFill>
                  <a:schemeClr val="accent1"/>
                </a:solidFill>
                <a:latin typeface="+mn-lt"/>
              </a:defRPr>
            </a:lvl1pPr>
            <a:lvl2pPr algn="l">
              <a:defRPr sz="24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24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24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24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43782" y="1825869"/>
            <a:ext cx="3147933" cy="670243"/>
          </a:xfrm>
        </p:spPr>
        <p:txBody>
          <a:bodyPr anchor="b" anchorCtr="0"/>
          <a:lstStyle>
            <a:lvl1pPr marL="0" indent="0" algn="ctr">
              <a:buNone/>
              <a:defRPr sz="3600" baseline="0">
                <a:solidFill>
                  <a:schemeClr val="bg1"/>
                </a:solidFill>
                <a:latin typeface="+mj-lt"/>
              </a:defRPr>
            </a:lvl1pPr>
            <a:lvl2pPr marL="297073" indent="0" algn="ctr">
              <a:buNone/>
              <a:defRPr sz="3600">
                <a:latin typeface="+mj-lt"/>
              </a:defRPr>
            </a:lvl2pPr>
            <a:lvl3pPr marL="596176" indent="0" algn="ctr">
              <a:buNone/>
              <a:defRPr sz="3600">
                <a:latin typeface="+mj-lt"/>
              </a:defRPr>
            </a:lvl3pPr>
            <a:lvl4pPr marL="882650" indent="0" algn="ctr">
              <a:buNone/>
              <a:defRPr sz="3600">
                <a:latin typeface="+mj-lt"/>
              </a:defRPr>
            </a:lvl4pPr>
            <a:lvl5pPr marL="1096962" indent="0" algn="ctr">
              <a:buNone/>
              <a:defRPr sz="3600">
                <a:latin typeface="+mj-lt"/>
              </a:defRPr>
            </a:lvl5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03393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1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1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64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Notes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31" tIns="45716" rIns="91431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711695" y="774700"/>
            <a:ext cx="4899175" cy="5597779"/>
          </a:xfrm>
        </p:spPr>
        <p:txBody>
          <a:bodyPr anchor="t"/>
          <a:lstStyle>
            <a:lvl1pPr marL="0" indent="0">
              <a:spcBef>
                <a:spcPts val="1800"/>
              </a:spcBef>
              <a:buNone/>
              <a:defRPr sz="2200"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1pPr>
            <a:lvl2pPr marL="297073" indent="0">
              <a:buNone/>
              <a:defRPr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2pPr>
            <a:lvl3pPr marL="596174" indent="0">
              <a:buNone/>
              <a:defRPr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3pPr>
            <a:lvl4pPr marL="883075" indent="0">
              <a:buNone/>
              <a:defRPr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4pPr>
            <a:lvl5pPr marL="1096720" indent="0">
              <a:buNone/>
              <a:defRPr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5pPr>
          </a:lstStyle>
          <a:p>
            <a:pPr lvl="0"/>
            <a:r>
              <a:rPr lang="en-US" dirty="0"/>
              <a:t>Click to add code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579126" y="774700"/>
            <a:ext cx="4901184" cy="5597779"/>
          </a:xfrm>
        </p:spPr>
        <p:txBody>
          <a:bodyPr/>
          <a:lstStyle>
            <a:lvl1pPr marL="284163" indent="-284163">
              <a:lnSpc>
                <a:spcPts val="2000"/>
              </a:lnSpc>
              <a:spcBef>
                <a:spcPts val="0"/>
              </a:spcBef>
              <a:buSzPct val="70000"/>
              <a:buFont typeface="Wingdings 3" panose="05040102010807070707" pitchFamily="18" charset="2"/>
              <a:buChar char="t"/>
              <a:defRPr sz="2200" baseline="0">
                <a:solidFill>
                  <a:schemeClr val="tx1"/>
                </a:solidFill>
              </a:defRPr>
            </a:lvl1pPr>
            <a:lvl2pPr marL="284163" indent="0">
              <a:lnSpc>
                <a:spcPts val="2000"/>
              </a:lnSpc>
              <a:buFontTx/>
              <a:buNone/>
              <a:defRPr/>
            </a:lvl2pPr>
            <a:lvl3pPr marL="284163" indent="0">
              <a:buFontTx/>
              <a:buNone/>
              <a:defRPr/>
            </a:lvl3pPr>
            <a:lvl4pPr marL="284163" indent="0">
              <a:buFontTx/>
              <a:buNone/>
              <a:defRPr/>
            </a:lvl4pPr>
            <a:lvl5pPr marL="284163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a note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Line your note up with the corresponding code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7362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Notes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31" tIns="45716" rIns="91431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>
              <a:solidFill>
                <a:schemeClr val="bg1"/>
              </a:solidFill>
              <a:latin typeface="Gotham Medium" panose="02000604030000020004" pitchFamily="50" charset="0"/>
            </a:endParaRP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706518" y="774700"/>
            <a:ext cx="4899175" cy="5597779"/>
          </a:xfrm>
        </p:spPr>
        <p:txBody>
          <a:bodyPr anchor="t"/>
          <a:lstStyle>
            <a:lvl1pPr marL="0" indent="0">
              <a:spcBef>
                <a:spcPts val="1800"/>
              </a:spcBef>
              <a:buNone/>
              <a:defRPr sz="2200">
                <a:solidFill>
                  <a:schemeClr val="tx1"/>
                </a:solidFill>
                <a:latin typeface="Roboto Mono" pitchFamily="2" charset="0"/>
                <a:ea typeface="Roboto Mono" pitchFamily="2" charset="0"/>
              </a:defRPr>
            </a:lvl1pPr>
            <a:lvl2pPr marL="297073" indent="0">
              <a:buNone/>
              <a:defRPr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2pPr>
            <a:lvl3pPr marL="596174" indent="0">
              <a:buNone/>
              <a:defRPr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3pPr>
            <a:lvl4pPr marL="883075" indent="0">
              <a:buNone/>
              <a:defRPr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4pPr>
            <a:lvl5pPr marL="1096720" indent="0">
              <a:buNone/>
              <a:defRPr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5pPr>
          </a:lstStyle>
          <a:p>
            <a:pPr lvl="0"/>
            <a:r>
              <a:rPr lang="en-US" dirty="0"/>
              <a:t>Click to add code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579126" y="774700"/>
            <a:ext cx="4901184" cy="5597779"/>
          </a:xfrm>
        </p:spPr>
        <p:txBody>
          <a:bodyPr/>
          <a:lstStyle>
            <a:lvl1pPr marL="284163" indent="-284163">
              <a:lnSpc>
                <a:spcPts val="2000"/>
              </a:lnSpc>
              <a:spcBef>
                <a:spcPts val="0"/>
              </a:spcBef>
              <a:buSzPct val="70000"/>
              <a:buFont typeface="Wingdings 3" panose="05040102010807070707" pitchFamily="18" charset="2"/>
              <a:buChar char="t"/>
              <a:defRPr sz="2200" baseline="0">
                <a:solidFill>
                  <a:schemeClr val="tx1"/>
                </a:solidFill>
              </a:defRPr>
            </a:lvl1pPr>
            <a:lvl2pPr marL="284163" indent="0">
              <a:lnSpc>
                <a:spcPts val="2000"/>
              </a:lnSpc>
              <a:buFontTx/>
              <a:buNone/>
              <a:defRPr/>
            </a:lvl2pPr>
            <a:lvl3pPr marL="284163" indent="0">
              <a:buFontTx/>
              <a:buNone/>
              <a:defRPr/>
            </a:lvl3pPr>
            <a:lvl4pPr marL="284163" indent="0">
              <a:buFontTx/>
              <a:buNone/>
              <a:defRPr/>
            </a:lvl4pPr>
            <a:lvl5pPr marL="284163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a note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Line your note up with the corresponding code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3462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Title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473528" y="426704"/>
            <a:ext cx="3518807" cy="5990425"/>
          </a:xfrm>
        </p:spPr>
        <p:txBody>
          <a:bodyPr anchor="ctr"/>
          <a:lstStyle>
            <a:lvl1pPr algn="r">
              <a:defRPr sz="2400">
                <a:solidFill>
                  <a:schemeClr val="accent1"/>
                </a:solidFill>
                <a:latin typeface="+mn-lt"/>
              </a:defRPr>
            </a:lvl1pPr>
            <a:lvl2pPr marL="586003" indent="-288930" algn="r">
              <a:buFont typeface="Myriad Pro" panose="020B0503030403020204" pitchFamily="34" charset="0"/>
              <a:buChar char=" "/>
              <a:defRPr sz="24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marL="883074" indent="-286898" algn="r">
              <a:buFont typeface="Myriad Pro" panose="020B0503030403020204" pitchFamily="34" charset="0"/>
              <a:buChar char=" "/>
              <a:defRPr sz="24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marL="1096724" indent="-213648" algn="r">
              <a:buFont typeface="Myriad Pro" panose="020B0503030403020204" pitchFamily="34" charset="0"/>
              <a:buChar char=" "/>
              <a:defRPr sz="24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marL="1096722" indent="0" algn="r">
              <a:buFont typeface="Myriad Pro" panose="020B0503030403020204" pitchFamily="34" charset="0"/>
              <a:buNone/>
              <a:defRPr sz="24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</a:lstStyle>
          <a:p>
            <a:pPr lvl="0"/>
            <a:r>
              <a:rPr lang="en-US" dirty="0"/>
              <a:t>Click to add short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584700" y="426704"/>
            <a:ext cx="0" cy="5990425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5069711" y="1598903"/>
            <a:ext cx="6273479" cy="3646025"/>
          </a:xfrm>
        </p:spPr>
        <p:txBody>
          <a:bodyPr anchor="ctr"/>
          <a:lstStyle>
            <a:lvl1pPr>
              <a:lnSpc>
                <a:spcPct val="100000"/>
              </a:lnSpc>
              <a:defRPr sz="3600" b="0" i="0">
                <a:latin typeface="+mj-lt"/>
                <a:ea typeface="Gotham Light" charset="0"/>
                <a:cs typeface="Gotham Light" charset="0"/>
              </a:defRPr>
            </a:lvl1pPr>
          </a:lstStyle>
          <a:p>
            <a:pPr lvl="0"/>
            <a:r>
              <a:rPr lang="en-US" dirty="0"/>
              <a:t>Click to Add Title or Click Icon to Add Graphic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-1463041" y="0"/>
            <a:ext cx="14630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latin typeface="Gotham Medium" panose="02000604030000020004" pitchFamily="50" charset="0"/>
              </a:rPr>
              <a:t>This slide is </a:t>
            </a:r>
            <a:r>
              <a:rPr lang="en-US" sz="140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preset</a:t>
            </a:r>
            <a:r>
              <a:rPr lang="en-US" sz="1400" b="0" dirty="0">
                <a:solidFill>
                  <a:schemeClr val="accent1"/>
                </a:solidFill>
                <a:latin typeface="Gotham Medium" panose="02000604030000020004" pitchFamily="50" charset="0"/>
              </a:rPr>
              <a:t> </a:t>
            </a:r>
            <a:r>
              <a:rPr lang="en-US" sz="1400" b="0" dirty="0">
                <a:latin typeface="Gotham Medium" panose="02000604030000020004" pitchFamily="50" charset="0"/>
              </a:rPr>
              <a:t>with </a:t>
            </a:r>
            <a:r>
              <a:rPr lang="en-US" sz="140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animations</a:t>
            </a:r>
          </a:p>
        </p:txBody>
      </p:sp>
    </p:spTree>
    <p:extLst>
      <p:ext uri="{BB962C8B-B14F-4D97-AF65-F5344CB8AC3E}">
        <p14:creationId xmlns:p14="http://schemas.microsoft.com/office/powerpoint/2010/main" val="303169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Image |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037364" y="426704"/>
            <a:ext cx="6776355" cy="5990425"/>
          </a:xfrm>
        </p:spPr>
        <p:txBody>
          <a:bodyPr anchor="ctr"/>
          <a:lstStyle>
            <a:lvl1pPr algn="l">
              <a:lnSpc>
                <a:spcPct val="100000"/>
              </a:lnSpc>
              <a:defRPr sz="2400">
                <a:solidFill>
                  <a:schemeClr val="accent1"/>
                </a:solidFill>
                <a:latin typeface="+mn-lt"/>
              </a:defRPr>
            </a:lvl1pPr>
            <a:lvl2pPr algn="l">
              <a:defRPr sz="24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24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24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24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 marL="1427163" indent="0">
              <a:buNone/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 marL="2286000" indent="0"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add longer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584700" y="426704"/>
            <a:ext cx="0" cy="5990425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358814" y="1598903"/>
            <a:ext cx="3773223" cy="3646025"/>
          </a:xfrm>
        </p:spPr>
        <p:txBody>
          <a:bodyPr anchor="ctr"/>
          <a:lstStyle>
            <a:lvl1pPr algn="r">
              <a:lnSpc>
                <a:spcPct val="100000"/>
              </a:lnSpc>
              <a:defRPr sz="3600" b="0" i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pPr lvl="0"/>
            <a:r>
              <a:rPr lang="en-US" dirty="0"/>
              <a:t>Click to Add Title or Click Icon to Add Graphic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1463041" y="0"/>
            <a:ext cx="14630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latin typeface="Gotham Medium" panose="02000604030000020004" pitchFamily="50" charset="0"/>
              </a:rPr>
              <a:t>This slide is </a:t>
            </a:r>
            <a:r>
              <a:rPr lang="en-US" sz="140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preset</a:t>
            </a:r>
            <a:r>
              <a:rPr lang="en-US" sz="1400" b="0" dirty="0">
                <a:solidFill>
                  <a:schemeClr val="accent1"/>
                </a:solidFill>
                <a:latin typeface="Gotham Medium" panose="02000604030000020004" pitchFamily="50" charset="0"/>
              </a:rPr>
              <a:t> </a:t>
            </a:r>
            <a:r>
              <a:rPr lang="en-US" sz="1400" b="0" dirty="0">
                <a:latin typeface="Gotham Medium" panose="02000604030000020004" pitchFamily="50" charset="0"/>
              </a:rPr>
              <a:t>with </a:t>
            </a:r>
            <a:r>
              <a:rPr lang="en-US" sz="140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animations</a:t>
            </a:r>
          </a:p>
        </p:txBody>
      </p:sp>
    </p:spTree>
    <p:extLst>
      <p:ext uri="{BB962C8B-B14F-4D97-AF65-F5344CB8AC3E}">
        <p14:creationId xmlns:p14="http://schemas.microsoft.com/office/powerpoint/2010/main" val="90400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6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7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8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9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itle/Image |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6518" y="583180"/>
            <a:ext cx="10778971" cy="437131"/>
          </a:xfrm>
        </p:spPr>
        <p:txBody>
          <a:bodyPr/>
          <a:lstStyle/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  <p:sp>
        <p:nvSpPr>
          <p:cNvPr id="3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037364" y="1570616"/>
            <a:ext cx="6776355" cy="4130938"/>
          </a:xfrm>
        </p:spPr>
        <p:txBody>
          <a:bodyPr anchor="ctr"/>
          <a:lstStyle>
            <a:lvl1pPr algn="l">
              <a:lnSpc>
                <a:spcPct val="100000"/>
              </a:lnSpc>
              <a:defRPr sz="2400">
                <a:solidFill>
                  <a:schemeClr val="accent1"/>
                </a:solidFill>
                <a:latin typeface="+mn-lt"/>
              </a:defRPr>
            </a:lvl1pPr>
            <a:lvl2pPr algn="l">
              <a:defRPr sz="24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24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24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24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 marL="1427163" indent="0">
              <a:buNone/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 marL="2286000" indent="0"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add longer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584700" y="1570616"/>
            <a:ext cx="0" cy="4130938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358814" y="1813071"/>
            <a:ext cx="3773223" cy="3646025"/>
          </a:xfrm>
        </p:spPr>
        <p:txBody>
          <a:bodyPr anchor="ctr"/>
          <a:lstStyle>
            <a:lvl1pPr algn="r">
              <a:lnSpc>
                <a:spcPct val="100000"/>
              </a:lnSpc>
              <a:defRPr sz="2800" b="0" i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pPr lvl="0"/>
            <a:r>
              <a:rPr lang="en-US" dirty="0"/>
              <a:t>Click to Add Title </a:t>
            </a:r>
            <a:br>
              <a:rPr lang="en-US" dirty="0"/>
            </a:br>
            <a:r>
              <a:rPr lang="en-US" dirty="0"/>
              <a:t>or Click Icon </a:t>
            </a:r>
            <a:br>
              <a:rPr lang="en-US" dirty="0"/>
            </a:br>
            <a:r>
              <a:rPr lang="en-US" dirty="0"/>
              <a:t>to Add Graphic</a:t>
            </a:r>
          </a:p>
        </p:txBody>
      </p:sp>
    </p:spTree>
    <p:extLst>
      <p:ext uri="{BB962C8B-B14F-4D97-AF65-F5344CB8AC3E}">
        <p14:creationId xmlns:p14="http://schemas.microsoft.com/office/powerpoint/2010/main" val="70570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6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7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8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9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648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|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4635499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82880" tIns="182880" rIns="182880" bIns="182880" rtlCol="0" anchor="ctr"/>
          <a:lstStyle/>
          <a:p>
            <a:pPr algn="ctr">
              <a:spcBef>
                <a:spcPts val="600"/>
              </a:spcBef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463549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82880" tIns="182880" rIns="182880" bIns="182880" rtlCol="0" anchor="ctr"/>
          <a:lstStyle/>
          <a:p>
            <a:pPr algn="ctr">
              <a:spcBef>
                <a:spcPts val="600"/>
              </a:spcBef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81599" y="328230"/>
            <a:ext cx="6463307" cy="5990425"/>
          </a:xfrm>
        </p:spPr>
        <p:txBody>
          <a:bodyPr anchor="ctr"/>
          <a:lstStyle>
            <a:lvl1pPr algn="l">
              <a:lnSpc>
                <a:spcPct val="100000"/>
              </a:lnSpc>
              <a:defRPr sz="2400" baseline="0">
                <a:solidFill>
                  <a:schemeClr val="accent1"/>
                </a:solidFill>
                <a:latin typeface="+mn-lt"/>
              </a:defRPr>
            </a:lvl1pPr>
            <a:lvl2pPr algn="l">
              <a:defRPr sz="24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24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24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24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4635499" cy="6858000"/>
          </a:xfrm>
          <a:solidFill>
            <a:schemeClr val="bg1"/>
          </a:solidFill>
        </p:spPr>
        <p:txBody>
          <a:bodyPr anchor="ctr"/>
          <a:lstStyle>
            <a:lvl1pPr algn="ctr">
              <a:defRPr>
                <a:latin typeface="+mj-lt"/>
              </a:defRPr>
            </a:lvl1pPr>
          </a:lstStyle>
          <a:p>
            <a:pPr lvl="0"/>
            <a:r>
              <a:rPr lang="en-US" dirty="0"/>
              <a:t>Click Icon</a:t>
            </a:r>
            <a:br>
              <a:rPr lang="en-US" dirty="0"/>
            </a:br>
            <a:r>
              <a:rPr lang="en-US" dirty="0"/>
              <a:t>to Add Graphic</a:t>
            </a:r>
          </a:p>
        </p:txBody>
      </p:sp>
    </p:spTree>
    <p:extLst>
      <p:ext uri="{BB962C8B-B14F-4D97-AF65-F5344CB8AC3E}">
        <p14:creationId xmlns:p14="http://schemas.microsoft.com/office/powerpoint/2010/main" val="95856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6" grpId="0" uiExpand="1" build="p" bldLvl="5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</p:tmplLst>
      </p:bldP>
      <p:bldP spid="9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6096000" y="1762125"/>
            <a:ext cx="0" cy="4645479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06519" y="1762125"/>
            <a:ext cx="5152416" cy="438150"/>
          </a:xfrm>
        </p:spPr>
        <p:txBody>
          <a:bodyPr/>
          <a:lstStyle>
            <a:lvl1pPr algn="r">
              <a:defRPr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Compare item one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06518" y="2428876"/>
            <a:ext cx="5152417" cy="3978728"/>
          </a:xfrm>
        </p:spPr>
        <p:txBody>
          <a:bodyPr/>
          <a:lstStyle>
            <a:lvl1pPr marL="0" indent="0" algn="r">
              <a:lnSpc>
                <a:spcPct val="90000"/>
              </a:lnSpc>
              <a:buNone/>
              <a:defRPr sz="20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6333066" y="1762125"/>
            <a:ext cx="5152421" cy="438150"/>
          </a:xfrm>
        </p:spPr>
        <p:txBody>
          <a:bodyPr/>
          <a:lstStyle>
            <a:lvl1pPr algn="l">
              <a:defRPr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Compare item two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333066" y="2428876"/>
            <a:ext cx="5152422" cy="3978728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0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06518" y="588391"/>
            <a:ext cx="10778971" cy="437131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621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ortant Statem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 hasCustomPrompt="1"/>
          </p:nvPr>
        </p:nvSpPr>
        <p:spPr>
          <a:xfrm>
            <a:off x="2015067" y="1114004"/>
            <a:ext cx="8170333" cy="4629992"/>
          </a:xfrm>
          <a:noFill/>
          <a:ln>
            <a:noFill/>
          </a:ln>
        </p:spPr>
        <p:txBody>
          <a:bodyPr anchor="ctr">
            <a:normAutofit/>
          </a:bodyPr>
          <a:lstStyle>
            <a:lvl1pPr algn="ctr">
              <a:defRPr sz="4799" spc="-112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This is a short, important statement to bring attention to something.</a:t>
            </a:r>
          </a:p>
        </p:txBody>
      </p:sp>
    </p:spTree>
    <p:extLst>
      <p:ext uri="{BB962C8B-B14F-4D97-AF65-F5344CB8AC3E}">
        <p14:creationId xmlns:p14="http://schemas.microsoft.com/office/powerpoint/2010/main" val="18192865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 hasCustomPrompt="1"/>
          </p:nvPr>
        </p:nvSpPr>
        <p:spPr>
          <a:xfrm>
            <a:off x="1056444" y="1076327"/>
            <a:ext cx="10070239" cy="2720171"/>
          </a:xfrm>
        </p:spPr>
        <p:txBody>
          <a:bodyPr anchor="b">
            <a:normAutofit/>
          </a:bodyPr>
          <a:lstStyle>
            <a:lvl1pPr algn="l">
              <a:defRPr sz="4799" spc="-112" baseline="0">
                <a:solidFill>
                  <a:schemeClr val="accent4"/>
                </a:solidFill>
                <a:latin typeface="Gotham Light" pitchFamily="50" charset="0"/>
              </a:defRPr>
            </a:lvl1pPr>
          </a:lstStyle>
          <a:p>
            <a:r>
              <a:rPr lang="en-US" dirty="0"/>
              <a:t>“Click to add quote. Don’t forget quotation marks”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5981" y="3990976"/>
            <a:ext cx="10070513" cy="561975"/>
          </a:xfrm>
        </p:spPr>
        <p:txBody>
          <a:bodyPr/>
          <a:lstStyle>
            <a:lvl1pPr marL="0" indent="0">
              <a:buNone/>
              <a:defRPr sz="2400" b="0" i="0">
                <a:latin typeface="+mn-lt"/>
                <a:ea typeface="Gotham Medium" panose="02000604030000020004" pitchFamily="50" charset="0"/>
                <a:cs typeface="Gotham Medium" panose="02000604030000020004" pitchFamily="50" charset="0"/>
              </a:defRPr>
            </a:lvl1pPr>
          </a:lstStyle>
          <a:p>
            <a:pPr lvl="0"/>
            <a:r>
              <a:rPr lang="en-US" dirty="0"/>
              <a:t>Person Quoted</a:t>
            </a:r>
          </a:p>
        </p:txBody>
      </p:sp>
    </p:spTree>
    <p:extLst>
      <p:ext uri="{BB962C8B-B14F-4D97-AF65-F5344CB8AC3E}">
        <p14:creationId xmlns:p14="http://schemas.microsoft.com/office/powerpoint/2010/main" val="33652917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in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056444" y="3006660"/>
            <a:ext cx="10070239" cy="172513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799" b="0" i="0"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definition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056444" y="2071871"/>
            <a:ext cx="10070239" cy="833377"/>
          </a:xfrm>
        </p:spPr>
        <p:txBody>
          <a:bodyPr anchor="b">
            <a:normAutofit/>
          </a:bodyPr>
          <a:lstStyle>
            <a:lvl1pPr algn="l">
              <a:defRPr sz="4799" spc="-112">
                <a:solidFill>
                  <a:schemeClr val="accent5"/>
                </a:solidFill>
                <a:latin typeface="+mj-lt"/>
              </a:defRPr>
            </a:lvl1pPr>
          </a:lstStyle>
          <a:p>
            <a:r>
              <a:rPr lang="en-US" dirty="0"/>
              <a:t>Word to define</a:t>
            </a:r>
          </a:p>
        </p:txBody>
      </p:sp>
    </p:spTree>
    <p:extLst>
      <p:ext uri="{BB962C8B-B14F-4D97-AF65-F5344CB8AC3E}">
        <p14:creationId xmlns:p14="http://schemas.microsoft.com/office/powerpoint/2010/main" val="760927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0"/>
          <p:cNvSpPr>
            <a:spLocks noGrp="1"/>
          </p:cNvSpPr>
          <p:nvPr>
            <p:ph type="title" hasCustomPrompt="1"/>
          </p:nvPr>
        </p:nvSpPr>
        <p:spPr>
          <a:xfrm>
            <a:off x="1410073" y="541868"/>
            <a:ext cx="10070237" cy="2800626"/>
          </a:xfrm>
        </p:spPr>
        <p:txBody>
          <a:bodyPr anchor="b"/>
          <a:lstStyle>
            <a:lvl1pPr algn="r">
              <a:defRPr b="0" i="0">
                <a:solidFill>
                  <a:schemeClr val="tx1">
                    <a:lumMod val="50000"/>
                  </a:schemeClr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r>
              <a:rPr lang="en-US" dirty="0"/>
              <a:t>Click to Add Section Header in </a:t>
            </a:r>
            <a:r>
              <a:rPr lang="en-US" dirty="0" err="1"/>
              <a:t>Titlecase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11695" y="3429000"/>
            <a:ext cx="10768615" cy="0"/>
          </a:xfrm>
          <a:prstGeom prst="line">
            <a:avLst/>
          </a:prstGeom>
          <a:ln w="38100">
            <a:gradFill>
              <a:gsLst>
                <a:gs pos="0">
                  <a:schemeClr val="accent1"/>
                </a:gs>
                <a:gs pos="100000">
                  <a:srgbClr val="EC0D7D"/>
                </a:gs>
              </a:gsLst>
              <a:lin ang="4800000" scaled="0"/>
            </a:gra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2838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9240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0" y="1335023"/>
            <a:ext cx="12192000" cy="5522800"/>
          </a:xfrm>
          <a:prstGeom prst="rect">
            <a:avLst/>
          </a:prstGeom>
          <a:solidFill>
            <a:srgbClr val="051A3F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345677" y="1648255"/>
            <a:ext cx="6076956" cy="1676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  <a:defRPr sz="4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345677" y="3321845"/>
            <a:ext cx="3495681" cy="1286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D9D9D9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D9D9D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Arial"/>
              <a:buNone/>
              <a:defRPr sz="2133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Arial"/>
              <a:buNone/>
              <a:defRPr sz="2133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9" name="Shape 19"/>
          <p:cNvSpPr txBox="1"/>
          <p:nvPr/>
        </p:nvSpPr>
        <p:spPr>
          <a:xfrm>
            <a:off x="1347151" y="-7"/>
            <a:ext cx="9715600" cy="12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ahoma"/>
              <a:buNone/>
            </a:pPr>
            <a:r>
              <a:rPr lang="en-US" sz="6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SharkFest </a:t>
            </a:r>
            <a:r>
              <a:rPr lang="en-US" sz="6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’18 Europe</a:t>
            </a:r>
            <a:endParaRPr sz="2400"/>
          </a:p>
        </p:txBody>
      </p:sp>
      <p:sp>
        <p:nvSpPr>
          <p:cNvPr id="20" name="Shape 20"/>
          <p:cNvSpPr/>
          <p:nvPr/>
        </p:nvSpPr>
        <p:spPr>
          <a:xfrm>
            <a:off x="979579" y="6447632"/>
            <a:ext cx="10232843" cy="410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r>
              <a:rPr lang="en-US" sz="2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#sf18eu  •  Imperial Riding School Renaissance Vienna  •  Oct 29 - Nov 2</a:t>
            </a:r>
            <a:endParaRPr sz="24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endParaRPr sz="24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2" name="Shape 22"/>
          <p:cNvSpPr txBox="1"/>
          <p:nvPr/>
        </p:nvSpPr>
        <p:spPr>
          <a:xfrm>
            <a:off x="345676" y="5110005"/>
            <a:ext cx="2462784" cy="410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endParaRPr sz="1867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" name="Shape 18">
            <a:extLst>
              <a:ext uri="{FF2B5EF4-FFF2-40B4-BE49-F238E27FC236}">
                <a16:creationId xmlns:a16="http://schemas.microsoft.com/office/drawing/2014/main" id="{5D890CD6-FFD7-8E4A-8C42-4745B675A847}"/>
              </a:ext>
            </a:extLst>
          </p:cNvPr>
          <p:cNvSpPr txBox="1"/>
          <p:nvPr userDrawn="1"/>
        </p:nvSpPr>
        <p:spPr>
          <a:xfrm>
            <a:off x="6538367" y="4192361"/>
            <a:ext cx="4524384" cy="59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ahoma"/>
              <a:buNone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Ross Bagurdes</a:t>
            </a:r>
            <a:endParaRPr sz="3200" b="0" i="0" u="none" strike="noStrike" cap="none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" name="Shape 21">
            <a:extLst>
              <a:ext uri="{FF2B5EF4-FFF2-40B4-BE49-F238E27FC236}">
                <a16:creationId xmlns:a16="http://schemas.microsoft.com/office/drawing/2014/main" id="{8540912C-831F-B845-ACAB-E4775D339C6E}"/>
              </a:ext>
            </a:extLst>
          </p:cNvPr>
          <p:cNvSpPr txBox="1"/>
          <p:nvPr userDrawn="1"/>
        </p:nvSpPr>
        <p:spPr>
          <a:xfrm>
            <a:off x="6096000" y="4944118"/>
            <a:ext cx="5428855" cy="59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B01"/>
              </a:buClr>
              <a:buSzPts val="1800"/>
              <a:buFont typeface="Tahoma"/>
              <a:buNone/>
            </a:pPr>
            <a:r>
              <a:rPr lang="en-US" sz="2400" b="0" i="0" u="none" strike="noStrike" cap="none" dirty="0" err="1">
                <a:solidFill>
                  <a:srgbClr val="D9D9D9"/>
                </a:solidFill>
                <a:latin typeface="Tahoma"/>
                <a:ea typeface="Tahoma"/>
                <a:cs typeface="Tahoma"/>
                <a:sym typeface="Tahoma"/>
              </a:rPr>
              <a:t>Bagurdes</a:t>
            </a:r>
            <a:r>
              <a:rPr lang="en-US" sz="2400" b="0" i="0" u="none" strike="noStrike" cap="none" dirty="0">
                <a:solidFill>
                  <a:srgbClr val="D9D9D9"/>
                </a:solidFill>
                <a:latin typeface="Tahoma"/>
                <a:ea typeface="Tahoma"/>
                <a:cs typeface="Tahoma"/>
                <a:sym typeface="Tahoma"/>
              </a:rPr>
              <a:t> Technology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B01"/>
              </a:buClr>
              <a:buSzPts val="1800"/>
              <a:buFont typeface="Tahoma"/>
              <a:buNone/>
            </a:pPr>
            <a:r>
              <a:rPr lang="en-US" sz="2400" b="0" i="0" u="none" strike="noStrike" cap="none" dirty="0">
                <a:solidFill>
                  <a:srgbClr val="D9D9D9"/>
                </a:solidFill>
                <a:latin typeface="Tahoma"/>
                <a:ea typeface="Tahoma"/>
                <a:cs typeface="Tahoma"/>
                <a:sym typeface="Tahoma"/>
              </a:rPr>
              <a:t>Network Engineer/Pluralsight Author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B01"/>
              </a:buClr>
              <a:buSzPts val="1800"/>
              <a:buFont typeface="Tahoma"/>
              <a:buNone/>
            </a:pPr>
            <a:r>
              <a:rPr lang="en-US" sz="2400" b="0" i="0" u="none" strike="noStrike" cap="none" dirty="0" err="1">
                <a:solidFill>
                  <a:srgbClr val="D9D9D9"/>
                </a:solidFill>
                <a:latin typeface="Tahoma"/>
                <a:ea typeface="Tahoma"/>
                <a:cs typeface="Tahoma"/>
                <a:sym typeface="Tahoma"/>
              </a:rPr>
              <a:t>Bagurdes@outlook.com</a:t>
            </a:r>
            <a:endParaRPr lang="en-US" sz="2400" b="0" i="0" u="none" strike="noStrike" cap="none" dirty="0">
              <a:solidFill>
                <a:srgbClr val="D9D9D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140935930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layout">
  <p:cSld name="Default layou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1533400" y="0"/>
            <a:ext cx="9125200" cy="13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ahoma"/>
              <a:buNone/>
              <a:defRPr sz="5333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657269" y="1591735"/>
            <a:ext cx="10944800" cy="45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marR="0" lvl="0" indent="-541853" algn="l" rtl="0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  <a:defRPr sz="3733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1219170" marR="0" lvl="1" indent="-507987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3399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828754" marR="0" lvl="2" indent="-474121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2438339" marR="0" lvl="3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3047924" marR="0" lvl="4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3657509" marR="0" lvl="5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6006273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 plus picture">
  <p:cSld name="Bullets plus pictur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1194433" y="0"/>
            <a:ext cx="10082000" cy="13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  <a:defRPr sz="5867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8" name="Shape 28"/>
          <p:cNvSpPr>
            <a:spLocks noGrp="1"/>
          </p:cNvSpPr>
          <p:nvPr>
            <p:ph type="pic" idx="2"/>
          </p:nvPr>
        </p:nvSpPr>
        <p:spPr>
          <a:xfrm>
            <a:off x="8083297" y="1591735"/>
            <a:ext cx="3518579" cy="4531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  <a:defRPr sz="3733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3399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657269" y="1591735"/>
            <a:ext cx="7316299" cy="4531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marR="0" lvl="0" indent="-541853" algn="l" rtl="0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  <a:defRPr sz="3733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1219170" marR="0" lvl="1" indent="-507987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3399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828754" marR="0" lvl="2" indent="-474121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2438339" marR="0" lvl="3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3047924" marR="0" lvl="4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3657509" marR="0" lvl="5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2444286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only">
  <p:cSld name="Pictur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1533400" y="-1833"/>
            <a:ext cx="9125200" cy="13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ahoma"/>
              <a:buNone/>
              <a:defRPr sz="5333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2" name="Shape 32"/>
          <p:cNvSpPr>
            <a:spLocks noGrp="1"/>
          </p:cNvSpPr>
          <p:nvPr>
            <p:ph type="pic" idx="2"/>
          </p:nvPr>
        </p:nvSpPr>
        <p:spPr>
          <a:xfrm>
            <a:off x="657271" y="1591736"/>
            <a:ext cx="10944604" cy="4531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  <a:defRPr sz="3733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3399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5756269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0"/>
          <p:cNvSpPr>
            <a:spLocks noGrp="1"/>
          </p:cNvSpPr>
          <p:nvPr>
            <p:ph type="title" hasCustomPrompt="1"/>
          </p:nvPr>
        </p:nvSpPr>
        <p:spPr>
          <a:xfrm>
            <a:off x="1410073" y="541868"/>
            <a:ext cx="10070237" cy="2800626"/>
          </a:xfrm>
        </p:spPr>
        <p:txBody>
          <a:bodyPr anchor="b"/>
          <a:lstStyle>
            <a:lvl1pPr algn="r">
              <a:defRPr b="0" i="0">
                <a:solidFill>
                  <a:schemeClr val="tx1">
                    <a:lumMod val="50000"/>
                  </a:schemeClr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r>
              <a:rPr lang="en-US" dirty="0"/>
              <a:t>Click to Add Section Header in </a:t>
            </a:r>
            <a:r>
              <a:rPr lang="en-US" dirty="0" err="1"/>
              <a:t>Titlecase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11695" y="3429000"/>
            <a:ext cx="10768615" cy="0"/>
          </a:xfrm>
          <a:prstGeom prst="line">
            <a:avLst/>
          </a:prstGeom>
          <a:ln w="38100">
            <a:gradFill>
              <a:gsLst>
                <a:gs pos="0">
                  <a:schemeClr val="accent1"/>
                </a:gs>
                <a:gs pos="100000">
                  <a:srgbClr val="EC0D7D"/>
                </a:gs>
              </a:gsLst>
              <a:lin ang="4800000" scaled="0"/>
            </a:gra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59132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06518" y="588391"/>
            <a:ext cx="10778971" cy="437131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="0" i="0" baseline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1987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Text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8051306" y="2178583"/>
            <a:ext cx="3429000" cy="3496733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24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4376320" y="2178583"/>
            <a:ext cx="3429000" cy="3496733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24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701335" y="2178583"/>
            <a:ext cx="3429000" cy="3496733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24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06518" y="588391"/>
            <a:ext cx="10778971" cy="437131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7491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0" y="1340058"/>
            <a:ext cx="12192000" cy="5522800"/>
          </a:xfrm>
          <a:prstGeom prst="rect">
            <a:avLst/>
          </a:prstGeom>
          <a:solidFill>
            <a:srgbClr val="0D439F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345677" y="1648255"/>
            <a:ext cx="6076956" cy="1676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  <a:defRPr sz="4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345677" y="3321845"/>
            <a:ext cx="3495681" cy="1286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D9D9D9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D9D9D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Arial"/>
              <a:buNone/>
              <a:defRPr sz="2133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Arial"/>
              <a:buNone/>
              <a:defRPr sz="2133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" name="Shape 18"/>
          <p:cNvSpPr txBox="1"/>
          <p:nvPr userDrawn="1"/>
        </p:nvSpPr>
        <p:spPr>
          <a:xfrm>
            <a:off x="6958543" y="4162886"/>
            <a:ext cx="4524384" cy="59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ahoma"/>
              <a:buNone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Ross Bagurdes</a:t>
            </a:r>
            <a:endParaRPr sz="3200" b="0" i="0" u="none" strike="noStrike" cap="none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Shape 19"/>
          <p:cNvSpPr txBox="1"/>
          <p:nvPr/>
        </p:nvSpPr>
        <p:spPr>
          <a:xfrm>
            <a:off x="1347151" y="-7"/>
            <a:ext cx="9715600" cy="12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ahoma"/>
              <a:buNone/>
            </a:pPr>
            <a:r>
              <a:rPr lang="en-US" sz="6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SharkFest </a:t>
            </a:r>
            <a:r>
              <a:rPr lang="en-US" sz="6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’18 US</a:t>
            </a:r>
            <a:endParaRPr sz="2400"/>
          </a:p>
        </p:txBody>
      </p:sp>
      <p:sp>
        <p:nvSpPr>
          <p:cNvPr id="20" name="Shape 20"/>
          <p:cNvSpPr/>
          <p:nvPr/>
        </p:nvSpPr>
        <p:spPr>
          <a:xfrm>
            <a:off x="979579" y="6447632"/>
            <a:ext cx="10232843" cy="410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r>
              <a:rPr lang="en-US" sz="2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#sf18us  •  Computer History Museum, Mountain View, CA  •  June 25-28</a:t>
            </a:r>
            <a:endParaRPr sz="24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endParaRPr sz="24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" name="Shape 21"/>
          <p:cNvSpPr txBox="1"/>
          <p:nvPr userDrawn="1"/>
        </p:nvSpPr>
        <p:spPr>
          <a:xfrm>
            <a:off x="6506308" y="4781509"/>
            <a:ext cx="5428855" cy="59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B01"/>
              </a:buClr>
              <a:buSzPts val="1800"/>
              <a:buFont typeface="Tahoma"/>
              <a:buNone/>
            </a:pPr>
            <a:r>
              <a:rPr lang="en-US" sz="2400" b="0" i="0" u="none" strike="noStrike" cap="none" dirty="0">
                <a:solidFill>
                  <a:srgbClr val="D9D9D9"/>
                </a:solidFill>
                <a:latin typeface="Tahoma"/>
                <a:ea typeface="Tahoma"/>
                <a:cs typeface="Tahoma"/>
                <a:sym typeface="Tahoma"/>
              </a:rPr>
              <a:t>Bagurdes Technology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B01"/>
              </a:buClr>
              <a:buSzPts val="1800"/>
              <a:buFont typeface="Tahoma"/>
              <a:buNone/>
            </a:pPr>
            <a:r>
              <a:rPr lang="en-US" sz="2400" b="0" i="0" u="none" strike="noStrike" cap="none" dirty="0">
                <a:solidFill>
                  <a:srgbClr val="D9D9D9"/>
                </a:solidFill>
                <a:latin typeface="Tahoma"/>
                <a:ea typeface="Tahoma"/>
                <a:cs typeface="Tahoma"/>
                <a:sym typeface="Tahoma"/>
              </a:rPr>
              <a:t>Network Engineer/Pluralsight Author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B01"/>
              </a:buClr>
              <a:buSzPts val="1800"/>
              <a:buFont typeface="Tahoma"/>
              <a:buNone/>
            </a:pPr>
            <a:r>
              <a:rPr lang="en-US" sz="2400" b="0" i="0" u="none" strike="noStrike" cap="none" dirty="0" err="1">
                <a:solidFill>
                  <a:srgbClr val="D9D9D9"/>
                </a:solidFill>
                <a:latin typeface="Tahoma"/>
                <a:ea typeface="Tahoma"/>
                <a:cs typeface="Tahoma"/>
                <a:sym typeface="Tahoma"/>
              </a:rPr>
              <a:t>Bagurdes@outlook.com</a:t>
            </a:r>
            <a:endParaRPr lang="en-US" sz="2400" b="0" i="0" u="none" strike="noStrike" cap="none" dirty="0">
              <a:solidFill>
                <a:srgbClr val="D9D9D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2" name="Shape 22"/>
          <p:cNvSpPr txBox="1"/>
          <p:nvPr/>
        </p:nvSpPr>
        <p:spPr>
          <a:xfrm>
            <a:off x="345676" y="5110005"/>
            <a:ext cx="2462784" cy="410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endParaRPr sz="1867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379605196"/>
      </p:ext>
    </p:extLst>
  </p:cSld>
  <p:clrMapOvr>
    <a:masterClrMapping/>
  </p:clrMapOvr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dule Overview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463549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bg1"/>
              </a:solidFill>
              <a:latin typeface="Gotham Medium" panose="02000604030000020004" pitchFamily="50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355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635500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-1463041" y="0"/>
            <a:ext cx="14630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latin typeface="Gotham Medium" panose="02000604030000020004" pitchFamily="50" charset="0"/>
              </a:rPr>
              <a:t>This bullet list is </a:t>
            </a:r>
            <a:r>
              <a:rPr lang="en-US" sz="140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preset</a:t>
            </a:r>
            <a:r>
              <a:rPr lang="en-US" sz="1400" b="0" dirty="0">
                <a:solidFill>
                  <a:schemeClr val="accent1"/>
                </a:solidFill>
                <a:latin typeface="Gotham Medium" panose="02000604030000020004" pitchFamily="50" charset="0"/>
              </a:rPr>
              <a:t> </a:t>
            </a:r>
            <a:r>
              <a:rPr lang="en-US" sz="1400" b="0" dirty="0">
                <a:latin typeface="Gotham Medium" panose="02000604030000020004" pitchFamily="50" charset="0"/>
              </a:rPr>
              <a:t>with </a:t>
            </a:r>
            <a:r>
              <a:rPr lang="en-US" sz="140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animations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81599" y="328230"/>
            <a:ext cx="6463307" cy="5990425"/>
          </a:xfrm>
        </p:spPr>
        <p:txBody>
          <a:bodyPr anchor="ctr"/>
          <a:lstStyle>
            <a:lvl1pPr algn="l">
              <a:lnSpc>
                <a:spcPct val="100000"/>
              </a:lnSpc>
              <a:defRPr sz="2400" baseline="0">
                <a:solidFill>
                  <a:schemeClr val="accent1"/>
                </a:solidFill>
                <a:latin typeface="+mn-lt"/>
              </a:defRPr>
            </a:lvl1pPr>
            <a:lvl2pPr algn="l">
              <a:defRPr sz="24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24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24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24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43782" y="1825869"/>
            <a:ext cx="3147933" cy="670243"/>
          </a:xfrm>
        </p:spPr>
        <p:txBody>
          <a:bodyPr anchor="b" anchorCtr="0"/>
          <a:lstStyle>
            <a:lvl1pPr marL="0" indent="0" algn="ctr">
              <a:buNone/>
              <a:defRPr sz="3600" baseline="0">
                <a:solidFill>
                  <a:schemeClr val="bg1"/>
                </a:solidFill>
                <a:latin typeface="+mj-lt"/>
              </a:defRPr>
            </a:lvl1pPr>
            <a:lvl2pPr marL="297073" indent="0" algn="ctr">
              <a:buNone/>
              <a:defRPr sz="3600">
                <a:latin typeface="+mj-lt"/>
              </a:defRPr>
            </a:lvl2pPr>
            <a:lvl3pPr marL="596176" indent="0" algn="ctr">
              <a:buNone/>
              <a:defRPr sz="3600">
                <a:latin typeface="+mj-lt"/>
              </a:defRPr>
            </a:lvl3pPr>
            <a:lvl4pPr marL="882650" indent="0" algn="ctr">
              <a:buNone/>
              <a:defRPr sz="3600">
                <a:latin typeface="+mj-lt"/>
              </a:defRPr>
            </a:lvl4pPr>
            <a:lvl5pPr marL="1096962" indent="0" algn="ctr">
              <a:buNone/>
              <a:defRPr sz="3600">
                <a:latin typeface="+mj-lt"/>
              </a:defRPr>
            </a:lvl5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423637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1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1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6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06518" y="588391"/>
            <a:ext cx="10778971" cy="437131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="0" i="0" baseline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101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portant Statem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 hasCustomPrompt="1"/>
          </p:nvPr>
        </p:nvSpPr>
        <p:spPr>
          <a:xfrm>
            <a:off x="2015067" y="1114004"/>
            <a:ext cx="8170333" cy="4629992"/>
          </a:xfrm>
          <a:noFill/>
          <a:ln>
            <a:noFill/>
          </a:ln>
        </p:spPr>
        <p:txBody>
          <a:bodyPr anchor="ctr">
            <a:normAutofit/>
          </a:bodyPr>
          <a:lstStyle>
            <a:lvl1pPr algn="ctr">
              <a:defRPr sz="4799" spc="-112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This is a short, important statement to bring attention to something.</a:t>
            </a:r>
          </a:p>
        </p:txBody>
      </p:sp>
    </p:spTree>
    <p:extLst>
      <p:ext uri="{BB962C8B-B14F-4D97-AF65-F5344CB8AC3E}">
        <p14:creationId xmlns:p14="http://schemas.microsoft.com/office/powerpoint/2010/main" val="32778894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(Option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46355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bg1"/>
              </a:solidFill>
              <a:latin typeface="Gotham Medium" panose="02000604030000020004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355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355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0" y="2054618"/>
            <a:ext cx="462914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600" b="0" i="0" dirty="0">
                <a:solidFill>
                  <a:schemeClr val="bg1"/>
                </a:solidFill>
                <a:latin typeface="+mj-lt"/>
                <a:ea typeface="Gotham Light" charset="0"/>
                <a:cs typeface="Gotham Light" charset="0"/>
              </a:rPr>
              <a:t>Demo</a:t>
            </a:r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81600" y="328230"/>
            <a:ext cx="6463307" cy="5990425"/>
          </a:xfrm>
        </p:spPr>
        <p:txBody>
          <a:bodyPr anchor="ctr"/>
          <a:lstStyle>
            <a:lvl1pPr algn="l">
              <a:lnSpc>
                <a:spcPct val="100000"/>
              </a:lnSpc>
              <a:defRPr sz="2400" baseline="0">
                <a:solidFill>
                  <a:schemeClr val="accent2"/>
                </a:solidFill>
              </a:defRPr>
            </a:lvl1pPr>
            <a:lvl2pPr algn="l">
              <a:defRPr sz="2400" b="0" i="0">
                <a:solidFill>
                  <a:schemeClr val="accent2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2400" b="0" i="0">
                <a:solidFill>
                  <a:schemeClr val="accent2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2400" b="0" i="0">
                <a:solidFill>
                  <a:schemeClr val="accent2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2400" b="0" i="0">
                <a:solidFill>
                  <a:schemeClr val="accent2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 marL="2286000" indent="0">
              <a:buNone/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-1463041" y="0"/>
            <a:ext cx="14630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latin typeface="Gotham Medium" panose="02000604030000020004" pitchFamily="50" charset="0"/>
              </a:rPr>
              <a:t>This bullet list is </a:t>
            </a:r>
            <a:r>
              <a:rPr lang="en-US" sz="140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preset</a:t>
            </a:r>
            <a:r>
              <a:rPr lang="en-US" sz="1400" b="0" dirty="0">
                <a:solidFill>
                  <a:schemeClr val="accent1"/>
                </a:solidFill>
                <a:latin typeface="Gotham Medium" panose="02000604030000020004" pitchFamily="50" charset="0"/>
              </a:rPr>
              <a:t> </a:t>
            </a:r>
            <a:r>
              <a:rPr lang="en-US" sz="1400" b="0" dirty="0">
                <a:latin typeface="Gotham Medium" panose="02000604030000020004" pitchFamily="50" charset="0"/>
              </a:rPr>
              <a:t>with </a:t>
            </a:r>
            <a:r>
              <a:rPr lang="en-US" sz="140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animations</a:t>
            </a:r>
          </a:p>
        </p:txBody>
      </p:sp>
    </p:spTree>
    <p:extLst>
      <p:ext uri="{BB962C8B-B14F-4D97-AF65-F5344CB8AC3E}">
        <p14:creationId xmlns:p14="http://schemas.microsoft.com/office/powerpoint/2010/main" val="181501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6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7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8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9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6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1117466" y="1828800"/>
            <a:ext cx="4267334" cy="2429933"/>
          </a:xfrm>
        </p:spPr>
        <p:txBody>
          <a:bodyPr lIns="182880" tIns="0" rIns="182880" bIns="0" anchor="ctr"/>
          <a:lstStyle>
            <a:lvl1pPr marL="0" indent="0" algn="ctr">
              <a:buNone/>
              <a:defRPr sz="2400" b="0" i="0" baseline="0">
                <a:latin typeface="Gotham Light" pitchFamily="50" charset="0"/>
                <a:ea typeface="Gotham Light" pitchFamily="50" charset="0"/>
                <a:cs typeface="Gotham Light" pitchFamily="50" charset="0"/>
              </a:defRPr>
            </a:lvl1pPr>
            <a:lvl2pPr marL="297073" indent="0" algn="l">
              <a:buNone/>
              <a:defRPr sz="2200"/>
            </a:lvl2pPr>
            <a:lvl3pPr marL="596176" indent="0" algn="l">
              <a:buNone/>
              <a:defRPr sz="2200"/>
            </a:lvl3pPr>
            <a:lvl4pPr marL="883076" indent="0" algn="l">
              <a:buNone/>
              <a:defRPr sz="2200"/>
            </a:lvl4pPr>
            <a:lvl5pPr marL="1096722" indent="0" algn="l">
              <a:buNone/>
              <a:defRPr sz="220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705972" y="4568349"/>
            <a:ext cx="5095377" cy="1408906"/>
          </a:xfrm>
        </p:spPr>
        <p:txBody>
          <a:bodyPr lIns="182880" tIns="0" rIns="182880" bIns="0"/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0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  <a:lvl2pPr>
              <a:defRPr/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393999" y="4568349"/>
            <a:ext cx="5095377" cy="1408906"/>
          </a:xfrm>
        </p:spPr>
        <p:txBody>
          <a:bodyPr lIns="182880" tIns="0" rIns="182880" bIns="0"/>
          <a:lstStyle>
            <a:lvl1pPr marL="0" indent="0" algn="ctr">
              <a:spcBef>
                <a:spcPts val="600"/>
              </a:spcBef>
              <a:buNone/>
              <a:defRPr sz="20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Content Placeholder 11"/>
          <p:cNvSpPr>
            <a:spLocks noGrp="1"/>
          </p:cNvSpPr>
          <p:nvPr>
            <p:ph sz="quarter" idx="16" hasCustomPrompt="1"/>
          </p:nvPr>
        </p:nvSpPr>
        <p:spPr>
          <a:xfrm>
            <a:off x="6808974" y="1829393"/>
            <a:ext cx="4265426" cy="2429340"/>
          </a:xfrm>
        </p:spPr>
        <p:txBody>
          <a:bodyPr lIns="182880" tIns="0" rIns="182880" bIns="0" anchor="ctr"/>
          <a:lstStyle>
            <a:lvl1pPr marL="0" indent="0" algn="ctr">
              <a:buNone/>
              <a:defRPr sz="2400" b="0" i="0" baseline="0">
                <a:latin typeface="Gotham Light" pitchFamily="50" charset="0"/>
                <a:ea typeface="Gotham Light" pitchFamily="50" charset="0"/>
                <a:cs typeface="Gotham Light" pitchFamily="50" charset="0"/>
              </a:defRPr>
            </a:lvl1pPr>
            <a:lvl2pPr marL="297073" indent="0" algn="l">
              <a:buNone/>
              <a:defRPr sz="2200"/>
            </a:lvl2pPr>
            <a:lvl3pPr marL="596176" indent="0" algn="l">
              <a:buNone/>
              <a:defRPr sz="2200"/>
            </a:lvl3pPr>
            <a:lvl4pPr marL="883076" indent="0" algn="l">
              <a:buNone/>
              <a:defRPr sz="2200"/>
            </a:lvl4pPr>
            <a:lvl5pPr marL="1096722" indent="0" algn="l">
              <a:buNone/>
              <a:defRPr sz="220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06518" y="588391"/>
            <a:ext cx="10778971" cy="437131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0184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1081602" y="1828800"/>
            <a:ext cx="2550598" cy="2442596"/>
          </a:xfrm>
        </p:spPr>
        <p:txBody>
          <a:bodyPr lIns="182880" tIns="0" rIns="182880" bIns="0" anchor="ctr"/>
          <a:lstStyle>
            <a:lvl1pPr marL="0" indent="0" algn="ctr">
              <a:buNone/>
              <a:defRPr sz="220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2200"/>
            </a:lvl2pPr>
            <a:lvl3pPr algn="ctr">
              <a:defRPr sz="2200"/>
            </a:lvl3pPr>
            <a:lvl4pPr algn="ctr">
              <a:defRPr sz="2200"/>
            </a:lvl4pPr>
            <a:lvl5pPr algn="ctr">
              <a:defRPr sz="220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4817659" y="1825884"/>
            <a:ext cx="2556688" cy="2448428"/>
          </a:xfrm>
        </p:spPr>
        <p:txBody>
          <a:bodyPr lIns="182880" tIns="0" rIns="182880" bIns="0" anchor="ctr"/>
          <a:lstStyle>
            <a:lvl1pPr marL="0" indent="0" algn="ctr">
              <a:buNone/>
              <a:defRPr sz="220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2200"/>
            </a:lvl2pPr>
            <a:lvl3pPr algn="ctr">
              <a:defRPr sz="2200"/>
            </a:lvl3pPr>
            <a:lvl4pPr algn="ctr">
              <a:defRPr sz="2200"/>
            </a:lvl4pPr>
            <a:lvl5pPr algn="ctr">
              <a:defRPr sz="220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8568647" y="1842230"/>
            <a:ext cx="2522550" cy="2415736"/>
          </a:xfrm>
        </p:spPr>
        <p:txBody>
          <a:bodyPr lIns="182880" tIns="0" rIns="182880" bIns="0" anchor="ctr"/>
          <a:lstStyle>
            <a:lvl1pPr marL="0" indent="0" algn="ctr">
              <a:buNone/>
              <a:defRPr sz="220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2200"/>
            </a:lvl2pPr>
            <a:lvl3pPr algn="ctr">
              <a:defRPr sz="2200"/>
            </a:lvl3pPr>
            <a:lvl4pPr algn="ctr">
              <a:defRPr sz="2200"/>
            </a:lvl4pPr>
            <a:lvl5pPr algn="ctr">
              <a:defRPr sz="220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05974" y="4568512"/>
            <a:ext cx="3296065" cy="1231106"/>
          </a:xfrm>
        </p:spPr>
        <p:txBody>
          <a:bodyPr lIns="182880" tIns="0" rIns="182880" bIns="0"/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000" b="0" i="0" baseline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06518" y="588391"/>
            <a:ext cx="10778971" cy="437131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/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456692" y="4568512"/>
            <a:ext cx="3296065" cy="1231106"/>
          </a:xfrm>
        </p:spPr>
        <p:txBody>
          <a:bodyPr lIns="182880" tIns="0" rIns="182880" bIns="0"/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000" b="0" i="0" baseline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8181890" y="4568512"/>
            <a:ext cx="3296065" cy="1231106"/>
          </a:xfrm>
        </p:spPr>
        <p:txBody>
          <a:bodyPr lIns="182880" tIns="0" rIns="182880" bIns="0"/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000" b="0" i="0" baseline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2324591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1"/>
          <p:cNvSpPr>
            <a:spLocks noGrp="1"/>
          </p:cNvSpPr>
          <p:nvPr>
            <p:ph sz="quarter" idx="20" hasCustomPrompt="1"/>
          </p:nvPr>
        </p:nvSpPr>
        <p:spPr>
          <a:xfrm>
            <a:off x="3470669" y="1831339"/>
            <a:ext cx="2503258" cy="2658533"/>
          </a:xfrm>
        </p:spPr>
        <p:txBody>
          <a:bodyPr lIns="182880" tIns="0" rIns="182880" bIns="0" anchor="ctr"/>
          <a:lstStyle>
            <a:lvl1pPr marL="0" indent="0" algn="ctr">
              <a:buNone/>
              <a:defRPr sz="2200" b="0" i="0" baseline="0">
                <a:latin typeface="Gotham Light" pitchFamily="50" charset="0"/>
                <a:ea typeface="Gotham Light" pitchFamily="50" charset="0"/>
                <a:cs typeface="Gotham Light" pitchFamily="50" charset="0"/>
              </a:defRPr>
            </a:lvl1pPr>
            <a:lvl2pPr algn="ctr">
              <a:defRPr sz="2200"/>
            </a:lvl2pPr>
            <a:lvl3pPr algn="ctr">
              <a:defRPr sz="2200"/>
            </a:lvl3pPr>
            <a:lvl4pPr algn="ctr">
              <a:defRPr sz="2200"/>
            </a:lvl4pPr>
            <a:lvl5pPr algn="ctr">
              <a:defRPr sz="220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01336" y="4683936"/>
            <a:ext cx="2503258" cy="1231106"/>
          </a:xfrm>
        </p:spPr>
        <p:txBody>
          <a:bodyPr lIns="182880" tIns="0" rIns="182880" bIns="0"/>
          <a:lstStyle>
            <a:lvl1pPr marL="0" indent="0" algn="ctr">
              <a:spcBef>
                <a:spcPts val="600"/>
              </a:spcBef>
              <a:buNone/>
              <a:defRPr sz="20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06518" y="588391"/>
            <a:ext cx="10778971" cy="437131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/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  <p:sp>
        <p:nvSpPr>
          <p:cNvPr id="26" name="Content Placeholder 11"/>
          <p:cNvSpPr>
            <a:spLocks noGrp="1"/>
          </p:cNvSpPr>
          <p:nvPr>
            <p:ph sz="quarter" idx="23" hasCustomPrompt="1"/>
          </p:nvPr>
        </p:nvSpPr>
        <p:spPr>
          <a:xfrm>
            <a:off x="6245473" y="1831340"/>
            <a:ext cx="2503258" cy="2658533"/>
          </a:xfrm>
        </p:spPr>
        <p:txBody>
          <a:bodyPr lIns="182880" tIns="0" rIns="182880" bIns="0" anchor="ctr"/>
          <a:lstStyle>
            <a:lvl1pPr marL="0" indent="0" algn="ctr">
              <a:buNone/>
              <a:defRPr sz="2200" b="0" i="0" baseline="0">
                <a:latin typeface="Gotham Light" pitchFamily="50" charset="0"/>
                <a:ea typeface="Gotham Light" pitchFamily="50" charset="0"/>
                <a:cs typeface="Gotham Light" pitchFamily="50" charset="0"/>
              </a:defRPr>
            </a:lvl1pPr>
            <a:lvl2pPr algn="ctr">
              <a:defRPr sz="2200"/>
            </a:lvl2pPr>
            <a:lvl3pPr algn="ctr">
              <a:defRPr sz="2200"/>
            </a:lvl3pPr>
            <a:lvl4pPr algn="ctr">
              <a:defRPr sz="2200"/>
            </a:lvl4pPr>
            <a:lvl5pPr algn="ctr">
              <a:defRPr sz="220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27" name="Content Placeholder 11"/>
          <p:cNvSpPr>
            <a:spLocks noGrp="1"/>
          </p:cNvSpPr>
          <p:nvPr>
            <p:ph sz="quarter" idx="24" hasCustomPrompt="1"/>
          </p:nvPr>
        </p:nvSpPr>
        <p:spPr>
          <a:xfrm>
            <a:off x="8982231" y="1831340"/>
            <a:ext cx="2503258" cy="2658533"/>
          </a:xfrm>
        </p:spPr>
        <p:txBody>
          <a:bodyPr lIns="182880" tIns="0" rIns="182880" bIns="0" anchor="ctr"/>
          <a:lstStyle>
            <a:lvl1pPr marL="0" indent="0" algn="ctr">
              <a:buNone/>
              <a:defRPr sz="2200" b="0" i="0" baseline="0">
                <a:latin typeface="Gotham Light" pitchFamily="50" charset="0"/>
                <a:ea typeface="Gotham Light" pitchFamily="50" charset="0"/>
                <a:cs typeface="Gotham Light" pitchFamily="50" charset="0"/>
              </a:defRPr>
            </a:lvl1pPr>
            <a:lvl2pPr algn="ctr">
              <a:defRPr sz="2200"/>
            </a:lvl2pPr>
            <a:lvl3pPr algn="ctr">
              <a:defRPr sz="2200"/>
            </a:lvl3pPr>
            <a:lvl4pPr algn="ctr">
              <a:defRPr sz="2200"/>
            </a:lvl4pPr>
            <a:lvl5pPr algn="ctr">
              <a:defRPr sz="220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3464068" y="4683936"/>
            <a:ext cx="2503258" cy="1231106"/>
          </a:xfrm>
        </p:spPr>
        <p:txBody>
          <a:bodyPr lIns="182880" tIns="0" rIns="182880" bIns="0"/>
          <a:lstStyle>
            <a:lvl1pPr marL="0" indent="0" algn="ctr">
              <a:spcBef>
                <a:spcPts val="600"/>
              </a:spcBef>
              <a:buNone/>
              <a:defRPr sz="20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6226800" y="4683936"/>
            <a:ext cx="2503258" cy="1231106"/>
          </a:xfrm>
        </p:spPr>
        <p:txBody>
          <a:bodyPr lIns="182880" tIns="0" rIns="182880" bIns="0"/>
          <a:lstStyle>
            <a:lvl1pPr marL="0" indent="0" algn="ctr">
              <a:spcBef>
                <a:spcPts val="600"/>
              </a:spcBef>
              <a:buNone/>
              <a:defRPr sz="20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8991098" y="4683936"/>
            <a:ext cx="2503258" cy="1231106"/>
          </a:xfrm>
        </p:spPr>
        <p:txBody>
          <a:bodyPr lIns="182880" tIns="0" rIns="182880" bIns="0"/>
          <a:lstStyle>
            <a:lvl1pPr marL="0" indent="0" algn="ctr">
              <a:spcBef>
                <a:spcPts val="600"/>
              </a:spcBef>
              <a:buNone/>
              <a:defRPr sz="20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695865" y="1831340"/>
            <a:ext cx="2503258" cy="2658533"/>
          </a:xfrm>
        </p:spPr>
        <p:txBody>
          <a:bodyPr lIns="182880" tIns="0" rIns="182880" bIns="0" anchor="ctr"/>
          <a:lstStyle>
            <a:lvl1pPr marL="0" indent="0" algn="ctr">
              <a:buNone/>
              <a:defRPr sz="2200" b="0" i="0" baseline="0">
                <a:latin typeface="Gotham Light" pitchFamily="50" charset="0"/>
                <a:ea typeface="Gotham Light" pitchFamily="50" charset="0"/>
                <a:cs typeface="Gotham Light" pitchFamily="50" charset="0"/>
              </a:defRPr>
            </a:lvl1pPr>
            <a:lvl2pPr algn="ctr">
              <a:defRPr sz="2200"/>
            </a:lvl2pPr>
            <a:lvl3pPr algn="ctr">
              <a:defRPr sz="2200"/>
            </a:lvl3pPr>
            <a:lvl4pPr algn="ctr">
              <a:defRPr sz="2200"/>
            </a:lvl4pPr>
            <a:lvl5pPr algn="ctr">
              <a:defRPr sz="220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113110729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Image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11"/>
          <p:cNvSpPr>
            <a:spLocks noGrp="1"/>
          </p:cNvSpPr>
          <p:nvPr>
            <p:ph sz="quarter" idx="18" hasCustomPrompt="1"/>
          </p:nvPr>
        </p:nvSpPr>
        <p:spPr>
          <a:xfrm>
            <a:off x="8163932" y="1828800"/>
            <a:ext cx="3311130" cy="1393959"/>
          </a:xfrm>
        </p:spPr>
        <p:txBody>
          <a:bodyPr lIns="182880" tIns="0" rIns="182880" bIns="0" anchor="ctr"/>
          <a:lstStyle>
            <a:lvl1pPr marL="0" indent="0" algn="ctr">
              <a:buNone/>
              <a:defRPr sz="220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2200"/>
            </a:lvl2pPr>
            <a:lvl3pPr algn="ctr">
              <a:defRPr sz="2200"/>
            </a:lvl3pPr>
            <a:lvl4pPr algn="ctr">
              <a:defRPr sz="2200"/>
            </a:lvl4pPr>
            <a:lvl5pPr algn="ctr">
              <a:defRPr sz="220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8168570" y="3365945"/>
            <a:ext cx="3296065" cy="472978"/>
          </a:xfrm>
        </p:spPr>
        <p:txBody>
          <a:bodyPr lIns="182880" tIns="0" rIns="182880" bIns="0"/>
          <a:lstStyle>
            <a:lvl1pPr algn="ctr">
              <a:defRPr sz="20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5" name="Content Placeholder 11"/>
          <p:cNvSpPr>
            <a:spLocks noGrp="1"/>
          </p:cNvSpPr>
          <p:nvPr>
            <p:ph sz="quarter" idx="24" hasCustomPrompt="1"/>
          </p:nvPr>
        </p:nvSpPr>
        <p:spPr>
          <a:xfrm>
            <a:off x="8163932" y="4026037"/>
            <a:ext cx="3311130" cy="1393959"/>
          </a:xfrm>
        </p:spPr>
        <p:txBody>
          <a:bodyPr lIns="182880" tIns="0" rIns="182880" bIns="0" anchor="ctr"/>
          <a:lstStyle>
            <a:lvl1pPr marL="0" indent="0" algn="ctr">
              <a:buNone/>
              <a:defRPr sz="220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2200"/>
            </a:lvl2pPr>
            <a:lvl3pPr algn="ctr">
              <a:defRPr sz="2200"/>
            </a:lvl3pPr>
            <a:lvl4pPr algn="ctr">
              <a:defRPr sz="2200"/>
            </a:lvl4pPr>
            <a:lvl5pPr algn="ctr">
              <a:defRPr sz="220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4437272" y="5563182"/>
            <a:ext cx="3296065" cy="472978"/>
          </a:xfrm>
        </p:spPr>
        <p:txBody>
          <a:bodyPr lIns="182880" tIns="0" rIns="182880" bIns="0"/>
          <a:lstStyle>
            <a:lvl1pPr algn="ctr">
              <a:defRPr sz="20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701336" y="1828800"/>
            <a:ext cx="3311130" cy="1393959"/>
          </a:xfrm>
        </p:spPr>
        <p:txBody>
          <a:bodyPr lIns="182880" tIns="0" rIns="182880" bIns="0" anchor="ctr"/>
          <a:lstStyle>
            <a:lvl1pPr marL="0" indent="0" algn="ctr">
              <a:buNone/>
              <a:defRPr sz="220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2200"/>
            </a:lvl2pPr>
            <a:lvl3pPr algn="ctr">
              <a:defRPr sz="2200"/>
            </a:lvl3pPr>
            <a:lvl4pPr algn="ctr">
              <a:defRPr sz="2200"/>
            </a:lvl4pPr>
            <a:lvl5pPr algn="ctr">
              <a:defRPr sz="220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05974" y="3365945"/>
            <a:ext cx="3296065" cy="472978"/>
          </a:xfrm>
        </p:spPr>
        <p:txBody>
          <a:bodyPr lIns="182880" tIns="0" rIns="182880" bIns="0"/>
          <a:lstStyle>
            <a:lvl1pPr marL="0" indent="0" algn="ctr">
              <a:buNone/>
              <a:defRPr sz="20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Content Placeholder 11"/>
          <p:cNvSpPr>
            <a:spLocks noGrp="1"/>
          </p:cNvSpPr>
          <p:nvPr>
            <p:ph sz="quarter" idx="16" hasCustomPrompt="1"/>
          </p:nvPr>
        </p:nvSpPr>
        <p:spPr>
          <a:xfrm>
            <a:off x="4443061" y="1828800"/>
            <a:ext cx="3311130" cy="1393959"/>
          </a:xfrm>
        </p:spPr>
        <p:txBody>
          <a:bodyPr lIns="182880" tIns="0" rIns="182880" bIns="0" anchor="ctr"/>
          <a:lstStyle>
            <a:lvl1pPr marL="0" indent="0" algn="ctr">
              <a:buNone/>
              <a:defRPr sz="220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2200"/>
            </a:lvl2pPr>
            <a:lvl3pPr algn="ctr">
              <a:defRPr sz="2200"/>
            </a:lvl3pPr>
            <a:lvl4pPr algn="ctr">
              <a:defRPr sz="2200"/>
            </a:lvl4pPr>
            <a:lvl5pPr algn="ctr">
              <a:defRPr sz="220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447699" y="3365945"/>
            <a:ext cx="3296065" cy="472978"/>
          </a:xfrm>
        </p:spPr>
        <p:txBody>
          <a:bodyPr lIns="182880" tIns="0" rIns="182880" bIns="0"/>
          <a:lstStyle>
            <a:lvl1pPr algn="ctr">
              <a:defRPr sz="20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1" name="Content Placeholder 11"/>
          <p:cNvSpPr>
            <a:spLocks noGrp="1"/>
          </p:cNvSpPr>
          <p:nvPr>
            <p:ph sz="quarter" idx="20" hasCustomPrompt="1"/>
          </p:nvPr>
        </p:nvSpPr>
        <p:spPr>
          <a:xfrm>
            <a:off x="701336" y="4026037"/>
            <a:ext cx="3311130" cy="1393959"/>
          </a:xfrm>
        </p:spPr>
        <p:txBody>
          <a:bodyPr lIns="182880" tIns="0" rIns="182880" bIns="0" anchor="ctr"/>
          <a:lstStyle>
            <a:lvl1pPr marL="0" indent="0" algn="ctr">
              <a:buNone/>
              <a:defRPr sz="220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2200"/>
            </a:lvl2pPr>
            <a:lvl3pPr algn="ctr">
              <a:defRPr sz="2200"/>
            </a:lvl3pPr>
            <a:lvl4pPr algn="ctr">
              <a:defRPr sz="2200"/>
            </a:lvl4pPr>
            <a:lvl5pPr algn="ctr">
              <a:defRPr sz="220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705974" y="5563182"/>
            <a:ext cx="3296065" cy="472978"/>
          </a:xfrm>
        </p:spPr>
        <p:txBody>
          <a:bodyPr lIns="182880" tIns="0" rIns="182880" bIns="0"/>
          <a:lstStyle>
            <a:lvl1pPr algn="ctr">
              <a:defRPr sz="20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3" name="Content Placeholder 11"/>
          <p:cNvSpPr>
            <a:spLocks noGrp="1"/>
          </p:cNvSpPr>
          <p:nvPr>
            <p:ph sz="quarter" idx="22" hasCustomPrompt="1"/>
          </p:nvPr>
        </p:nvSpPr>
        <p:spPr>
          <a:xfrm>
            <a:off x="4443061" y="4026037"/>
            <a:ext cx="3311130" cy="1393959"/>
          </a:xfrm>
        </p:spPr>
        <p:txBody>
          <a:bodyPr lIns="182880" tIns="0" rIns="182880" bIns="0" anchor="ctr"/>
          <a:lstStyle>
            <a:lvl1pPr marL="0" indent="0" algn="ctr">
              <a:buNone/>
              <a:defRPr sz="220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2200"/>
            </a:lvl2pPr>
            <a:lvl3pPr algn="ctr">
              <a:defRPr sz="2200"/>
            </a:lvl3pPr>
            <a:lvl4pPr algn="ctr">
              <a:defRPr sz="2200"/>
            </a:lvl4pPr>
            <a:lvl5pPr algn="ctr">
              <a:defRPr sz="220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8178997" y="5563182"/>
            <a:ext cx="3296065" cy="472978"/>
          </a:xfrm>
        </p:spPr>
        <p:txBody>
          <a:bodyPr lIns="182880" tIns="0" rIns="182880" bIns="0"/>
          <a:lstStyle>
            <a:lvl1pPr algn="ctr">
              <a:defRPr sz="20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06518" y="588391"/>
            <a:ext cx="10778971" cy="437131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/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0728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518" y="1430900"/>
            <a:ext cx="10778971" cy="49434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6518" y="505084"/>
            <a:ext cx="10778971" cy="437131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/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91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81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9" r:id="rId24"/>
    <p:sldLayoutId id="2147483678" r:id="rId25"/>
    <p:sldLayoutId id="2147483672" r:id="rId26"/>
    <p:sldLayoutId id="2147483673" r:id="rId27"/>
    <p:sldLayoutId id="2147483674" r:id="rId28"/>
    <p:sldLayoutId id="2147483675" r:id="rId29"/>
    <p:sldLayoutId id="2147483676" r:id="rId30"/>
  </p:sldLayoutIdLst>
  <p:hf hdr="0" dt="0"/>
  <p:txStyles>
    <p:titleStyle>
      <a:lvl1pPr algn="ctr" defTabSz="586003" rtl="0" eaLnBrk="1" latinLnBrk="0" hangingPunct="1">
        <a:lnSpc>
          <a:spcPct val="85000"/>
        </a:lnSpc>
        <a:spcBef>
          <a:spcPct val="0"/>
        </a:spcBef>
        <a:buNone/>
        <a:defRPr sz="3600" b="0" i="0" kern="1200" cap="none" baseline="0">
          <a:solidFill>
            <a:schemeClr val="tx1"/>
          </a:solidFill>
          <a:latin typeface="+mj-lt"/>
          <a:ea typeface="Gotham Light" charset="0"/>
          <a:cs typeface="Gotham Light" charset="0"/>
        </a:defRPr>
      </a:lvl1pPr>
    </p:titleStyle>
    <p:bodyStyle>
      <a:lvl1pPr marL="57150" indent="-57150" algn="l" defTabSz="586003" rtl="0" eaLnBrk="1" latinLnBrk="0" hangingPunct="1">
        <a:lnSpc>
          <a:spcPct val="100000"/>
        </a:lnSpc>
        <a:spcBef>
          <a:spcPts val="1800"/>
        </a:spcBef>
        <a:buClrTx/>
        <a:buSzPct val="75000"/>
        <a:buFont typeface="Myriad Pro" panose="020B0503030403020204" pitchFamily="34" charset="0"/>
        <a:buChar char=" "/>
        <a:defRPr sz="2400" b="0" i="0" kern="1200">
          <a:solidFill>
            <a:schemeClr val="tx1"/>
          </a:solidFill>
          <a:latin typeface="+mn-lt"/>
          <a:ea typeface="Gotham Medium" panose="02000604030000020004" pitchFamily="50" charset="0"/>
          <a:cs typeface="Gotham Medium" panose="02000604030000020004" pitchFamily="50" charset="0"/>
        </a:defRPr>
      </a:lvl1pPr>
      <a:lvl2pPr marL="586003" indent="-288930" algn="l" defTabSz="586003" rtl="0" eaLnBrk="1" latinLnBrk="0" hangingPunct="1">
        <a:lnSpc>
          <a:spcPct val="100000"/>
        </a:lnSpc>
        <a:spcBef>
          <a:spcPts val="600"/>
        </a:spcBef>
        <a:buClrTx/>
        <a:buSzPct val="75000"/>
        <a:buFont typeface="Lucida Grande"/>
        <a:buChar char="-"/>
        <a:defRPr sz="2400" b="0" i="0" kern="1200">
          <a:solidFill>
            <a:schemeClr val="tx1"/>
          </a:solidFill>
          <a:latin typeface="Gotham Book" panose="02000604040000020004" pitchFamily="50" charset="0"/>
          <a:ea typeface="Gotham Book" panose="02000604040000020004" pitchFamily="50" charset="0"/>
          <a:cs typeface="Gotham Book" panose="02000604040000020004" pitchFamily="50" charset="0"/>
        </a:defRPr>
      </a:lvl2pPr>
      <a:lvl3pPr marL="883074" indent="-286898" algn="l" defTabSz="586003" rtl="0" eaLnBrk="1" latinLnBrk="0" hangingPunct="1">
        <a:lnSpc>
          <a:spcPct val="100000"/>
        </a:lnSpc>
        <a:spcBef>
          <a:spcPts val="600"/>
        </a:spcBef>
        <a:buClrTx/>
        <a:buSzPct val="75000"/>
        <a:buFont typeface="Lucida Grande"/>
        <a:buChar char="•"/>
        <a:defRPr sz="2400" b="0" i="0" kern="1200">
          <a:solidFill>
            <a:schemeClr val="tx1"/>
          </a:solidFill>
          <a:latin typeface="Gotham Book" panose="02000604040000020004" pitchFamily="50" charset="0"/>
          <a:ea typeface="Gotham Book" panose="02000604040000020004" pitchFamily="50" charset="0"/>
          <a:cs typeface="Gotham Book" panose="02000604040000020004" pitchFamily="50" charset="0"/>
        </a:defRPr>
      </a:lvl3pPr>
      <a:lvl4pPr marL="1200150" indent="-317500" algn="l" defTabSz="586003" rtl="0" eaLnBrk="1" latinLnBrk="0" hangingPunct="1">
        <a:lnSpc>
          <a:spcPct val="100000"/>
        </a:lnSpc>
        <a:spcBef>
          <a:spcPts val="600"/>
        </a:spcBef>
        <a:buClrTx/>
        <a:buSzPct val="75000"/>
        <a:buFont typeface="Wingdings" panose="05000000000000000000" pitchFamily="2" charset="2"/>
        <a:buChar char="§"/>
        <a:defRPr sz="2400" b="0" i="0" kern="1200" baseline="0">
          <a:solidFill>
            <a:schemeClr val="tx1"/>
          </a:solidFill>
          <a:latin typeface="Gotham Book" panose="02000604040000020004" pitchFamily="50" charset="0"/>
          <a:ea typeface="Gotham Book" panose="02000604040000020004" pitchFamily="50" charset="0"/>
          <a:cs typeface="Gotham Book" panose="02000604040000020004" pitchFamily="50" charset="0"/>
        </a:defRPr>
      </a:lvl4pPr>
      <a:lvl5pPr marL="1371600" indent="-274638" algn="l" defTabSz="586003" rtl="0" eaLnBrk="1" latinLnBrk="0" hangingPunct="1">
        <a:lnSpc>
          <a:spcPct val="100000"/>
        </a:lnSpc>
        <a:spcBef>
          <a:spcPts val="600"/>
        </a:spcBef>
        <a:buClrTx/>
        <a:buSzPct val="75000"/>
        <a:buFont typeface="Myriad Pro Light" panose="020B0403030403020204" pitchFamily="34" charset="0"/>
        <a:buChar char="-"/>
        <a:tabLst/>
        <a:defRPr sz="2400" b="0" i="0" kern="1200" baseline="0">
          <a:solidFill>
            <a:schemeClr val="tx1"/>
          </a:solidFill>
          <a:latin typeface="Gotham Book" panose="02000604040000020004" pitchFamily="50" charset="0"/>
          <a:ea typeface="Gotham Book" panose="02000604040000020004" pitchFamily="50" charset="0"/>
          <a:cs typeface="Gotham Book" panose="02000604040000020004" pitchFamily="50" charset="0"/>
        </a:defRPr>
      </a:lvl5pPr>
      <a:lvl6pPr marL="1719263" indent="-292100" algn="l" defTabSz="586003" rtl="0" eaLnBrk="1" latinLnBrk="0" hangingPunct="1">
        <a:spcBef>
          <a:spcPts val="448"/>
        </a:spcBef>
        <a:buClr>
          <a:schemeClr val="tx1"/>
        </a:buClr>
        <a:buSzPct val="70000"/>
        <a:buFont typeface="Montserrat"/>
        <a:buChar char=" "/>
        <a:defRPr lang="en-US" sz="2400" b="0" i="0" kern="1200" baseline="0" dirty="0" smtClean="0">
          <a:solidFill>
            <a:srgbClr val="404040"/>
          </a:solidFill>
          <a:effectLst/>
          <a:latin typeface="Gotham Book" panose="02000604040000020004" pitchFamily="50" charset="0"/>
          <a:ea typeface="+mn-ea"/>
          <a:cs typeface="Arial"/>
        </a:defRPr>
      </a:lvl6pPr>
      <a:lvl7pPr marL="2003425" indent="-288925" algn="l" defTabSz="586003" rtl="0" eaLnBrk="1" latinLnBrk="0" hangingPunct="1">
        <a:spcBef>
          <a:spcPct val="20000"/>
        </a:spcBef>
        <a:buSzPct val="70000"/>
        <a:buFont typeface="Montserrat"/>
        <a:buChar char=" "/>
        <a:defRPr lang="en-US" sz="2400" kern="1200" dirty="0" smtClean="0">
          <a:solidFill>
            <a:srgbClr val="404040"/>
          </a:solidFill>
          <a:effectLst/>
          <a:latin typeface="Gotham Book" panose="02000604040000020004" pitchFamily="50" charset="0"/>
          <a:ea typeface="+mn-ea"/>
          <a:cs typeface="+mn-cs"/>
        </a:defRPr>
      </a:lvl7pPr>
      <a:lvl8pPr marL="2286000" indent="-282575" algn="l" defTabSz="586003" rtl="0" eaLnBrk="1" latinLnBrk="0" hangingPunct="1">
        <a:spcBef>
          <a:spcPct val="20000"/>
        </a:spcBef>
        <a:buSzPct val="70000"/>
        <a:buFont typeface="Montserrat"/>
        <a:buChar char=" "/>
        <a:defRPr lang="en-US" sz="2400" kern="1200" dirty="0" smtClean="0">
          <a:solidFill>
            <a:srgbClr val="404040"/>
          </a:solidFill>
          <a:effectLst/>
          <a:latin typeface="Gotham Book" panose="02000604040000020004" pitchFamily="50" charset="0"/>
          <a:ea typeface="+mn-ea"/>
          <a:cs typeface="+mn-cs"/>
        </a:defRPr>
      </a:lvl8pPr>
      <a:lvl9pPr marL="2571750" indent="-285750" algn="l" defTabSz="586003" rtl="0" eaLnBrk="1" latinLnBrk="0" hangingPunct="1">
        <a:spcBef>
          <a:spcPct val="20000"/>
        </a:spcBef>
        <a:buSzPct val="70000"/>
        <a:buFont typeface="Montserrat"/>
        <a:buChar char=" "/>
        <a:defRPr lang="en-US" sz="2400" kern="1200" baseline="0" dirty="0" smtClean="0">
          <a:solidFill>
            <a:srgbClr val="404040"/>
          </a:solidFill>
          <a:effectLst/>
          <a:latin typeface="Gotham Book" panose="02000604040000020004" pitchFamily="50" charset="0"/>
          <a:ea typeface="+mn-ea"/>
          <a:cs typeface="+mn-cs"/>
        </a:defRPr>
      </a:lvl9pPr>
    </p:bodyStyle>
    <p:otherStyle>
      <a:defPPr>
        <a:defRPr lang="en-US"/>
      </a:defPPr>
      <a:lvl1pPr marL="0" algn="l" defTabSz="58600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86003" algn="l" defTabSz="58600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72007" algn="l" defTabSz="58600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58009" algn="l" defTabSz="58600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44013" algn="l" defTabSz="58600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30017" algn="l" defTabSz="58600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16021" algn="l" defTabSz="58600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02023" algn="l" defTabSz="58600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88028" algn="l" defTabSz="58600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1" y="0"/>
            <a:ext cx="12203365" cy="1328208"/>
          </a:xfrm>
          <a:prstGeom prst="rect">
            <a:avLst/>
          </a:prstGeom>
          <a:solidFill>
            <a:srgbClr val="082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Shape 7" descr="sf logo-white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95467" y="185597"/>
            <a:ext cx="958732" cy="95076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8"/>
          <p:cNvSpPr txBox="1">
            <a:spLocks noGrp="1"/>
          </p:cNvSpPr>
          <p:nvPr>
            <p:ph type="title"/>
          </p:nvPr>
        </p:nvSpPr>
        <p:spPr>
          <a:xfrm>
            <a:off x="1533400" y="-1833"/>
            <a:ext cx="9125200" cy="13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  <a:defRPr sz="3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body" idx="1"/>
          </p:nvPr>
        </p:nvSpPr>
        <p:spPr>
          <a:xfrm>
            <a:off x="657271" y="1591735"/>
            <a:ext cx="10944800" cy="45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/>
          <p:nvPr/>
        </p:nvSpPr>
        <p:spPr>
          <a:xfrm>
            <a:off x="1" y="6412889"/>
            <a:ext cx="12192000" cy="472000"/>
          </a:xfrm>
          <a:prstGeom prst="rect">
            <a:avLst/>
          </a:prstGeom>
          <a:solidFill>
            <a:srgbClr val="082A64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14567" y="6448100"/>
            <a:ext cx="11030000" cy="4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r>
              <a:rPr lang="en-US" sz="2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#sf18eu  •  Imperial Riding School Renaissance Vienna  •  Oct 29 - Nov 2</a:t>
            </a:r>
            <a:endParaRPr sz="24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endParaRPr sz="24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endParaRPr sz="24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11107983" y="6395768"/>
            <a:ext cx="603157" cy="410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endParaRPr sz="1867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3" name="Shape 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1062768" y="72034"/>
            <a:ext cx="1035433" cy="11547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878921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683" r:id="rId8"/>
    <p:sldLayoutId id="2147483689" r:id="rId9"/>
    <p:sldLayoutId id="2147483693" r:id="rId10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1.tiff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iff"/><Relationship Id="rId3" Type="http://schemas.openxmlformats.org/officeDocument/2006/relationships/image" Target="../media/image11.tiff"/><Relationship Id="rId7" Type="http://schemas.openxmlformats.org/officeDocument/2006/relationships/image" Target="../media/image10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4" Type="http://schemas.openxmlformats.org/officeDocument/2006/relationships/image" Target="../media/image12.tiff"/><Relationship Id="rId9" Type="http://schemas.openxmlformats.org/officeDocument/2006/relationships/image" Target="../media/image14.tif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iff"/><Relationship Id="rId3" Type="http://schemas.openxmlformats.org/officeDocument/2006/relationships/image" Target="../media/image11.tiff"/><Relationship Id="rId7" Type="http://schemas.openxmlformats.org/officeDocument/2006/relationships/image" Target="../media/image10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4" Type="http://schemas.openxmlformats.org/officeDocument/2006/relationships/image" Target="../media/image12.tiff"/><Relationship Id="rId9" Type="http://schemas.openxmlformats.org/officeDocument/2006/relationships/image" Target="../media/image14.tif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iff"/><Relationship Id="rId3" Type="http://schemas.openxmlformats.org/officeDocument/2006/relationships/image" Target="../media/image11.tiff"/><Relationship Id="rId7" Type="http://schemas.openxmlformats.org/officeDocument/2006/relationships/image" Target="../media/image10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4" Type="http://schemas.openxmlformats.org/officeDocument/2006/relationships/image" Target="../media/image12.tiff"/><Relationship Id="rId9" Type="http://schemas.openxmlformats.org/officeDocument/2006/relationships/image" Target="../media/image14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7" Type="http://schemas.openxmlformats.org/officeDocument/2006/relationships/image" Target="../media/image12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1.tiff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7" Type="http://schemas.openxmlformats.org/officeDocument/2006/relationships/image" Target="../media/image12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1.tiff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iff"/><Relationship Id="rId3" Type="http://schemas.openxmlformats.org/officeDocument/2006/relationships/image" Target="../media/image11.tiff"/><Relationship Id="rId7" Type="http://schemas.openxmlformats.org/officeDocument/2006/relationships/image" Target="../media/image10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4" Type="http://schemas.openxmlformats.org/officeDocument/2006/relationships/image" Target="../media/image12.tiff"/><Relationship Id="rId9" Type="http://schemas.openxmlformats.org/officeDocument/2006/relationships/image" Target="../media/image14.tif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iff"/><Relationship Id="rId3" Type="http://schemas.openxmlformats.org/officeDocument/2006/relationships/image" Target="../media/image11.tiff"/><Relationship Id="rId7" Type="http://schemas.openxmlformats.org/officeDocument/2006/relationships/image" Target="../media/image10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4" Type="http://schemas.openxmlformats.org/officeDocument/2006/relationships/image" Target="../media/image12.tiff"/><Relationship Id="rId9" Type="http://schemas.openxmlformats.org/officeDocument/2006/relationships/image" Target="../media/image14.tif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iff"/><Relationship Id="rId3" Type="http://schemas.openxmlformats.org/officeDocument/2006/relationships/image" Target="../media/image11.tiff"/><Relationship Id="rId7" Type="http://schemas.openxmlformats.org/officeDocument/2006/relationships/image" Target="../media/image10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4" Type="http://schemas.openxmlformats.org/officeDocument/2006/relationships/image" Target="../media/image12.tiff"/><Relationship Id="rId9" Type="http://schemas.openxmlformats.org/officeDocument/2006/relationships/image" Target="../media/image14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4.tiff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4.tiff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6.png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6.png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6.png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6.png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6.png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6.png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0.tiff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0.tiff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0.tiff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0.tiff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0.tiff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0.tiff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0.tiff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0.tiff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5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tiff"/><Relationship Id="rId3" Type="http://schemas.openxmlformats.org/officeDocument/2006/relationships/image" Target="../media/image18.tiff"/><Relationship Id="rId7" Type="http://schemas.openxmlformats.org/officeDocument/2006/relationships/image" Target="../media/image10.tiff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4" Type="http://schemas.openxmlformats.org/officeDocument/2006/relationships/image" Target="../media/image19.tif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0.tiff"/><Relationship Id="rId5" Type="http://schemas.openxmlformats.org/officeDocument/2006/relationships/image" Target="../media/image10.tiff"/><Relationship Id="rId4" Type="http://schemas.openxmlformats.org/officeDocument/2006/relationships/image" Target="../media/image19.tif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0.tiff"/><Relationship Id="rId5" Type="http://schemas.openxmlformats.org/officeDocument/2006/relationships/image" Target="../media/image10.tiff"/><Relationship Id="rId4" Type="http://schemas.openxmlformats.org/officeDocument/2006/relationships/image" Target="../media/image19.tif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0.tiff"/><Relationship Id="rId5" Type="http://schemas.openxmlformats.org/officeDocument/2006/relationships/image" Target="../media/image10.tiff"/><Relationship Id="rId4" Type="http://schemas.openxmlformats.org/officeDocument/2006/relationships/image" Target="../media/image19.tif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0.tiff"/><Relationship Id="rId5" Type="http://schemas.openxmlformats.org/officeDocument/2006/relationships/image" Target="../media/image10.tiff"/><Relationship Id="rId4" Type="http://schemas.openxmlformats.org/officeDocument/2006/relationships/image" Target="../media/image19.tif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7" Type="http://schemas.openxmlformats.org/officeDocument/2006/relationships/image" Target="../media/image21.tiff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7.tiff"/><Relationship Id="rId5" Type="http://schemas.openxmlformats.org/officeDocument/2006/relationships/image" Target="../media/image20.tiff"/><Relationship Id="rId4" Type="http://schemas.openxmlformats.org/officeDocument/2006/relationships/image" Target="../media/image10.tif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7" Type="http://schemas.openxmlformats.org/officeDocument/2006/relationships/image" Target="../media/image18.tiff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0.tiff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8.tiff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8.tiff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8.tiff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3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3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3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2.tiff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2.tiff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2.tiff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2.tiff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2.tiff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2.tiff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2.tiff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tiff"/><Relationship Id="rId3" Type="http://schemas.openxmlformats.org/officeDocument/2006/relationships/image" Target="../media/image8.tiff"/><Relationship Id="rId7" Type="http://schemas.openxmlformats.org/officeDocument/2006/relationships/image" Target="../media/image17.tif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2.tiff"/><Relationship Id="rId5" Type="http://schemas.openxmlformats.org/officeDocument/2006/relationships/image" Target="../media/image10.tiff"/><Relationship Id="rId4" Type="http://schemas.openxmlformats.org/officeDocument/2006/relationships/image" Target="../media/image9.tiff"/><Relationship Id="rId9" Type="http://schemas.openxmlformats.org/officeDocument/2006/relationships/image" Target="../media/image19.tiff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tiff"/><Relationship Id="rId3" Type="http://schemas.openxmlformats.org/officeDocument/2006/relationships/image" Target="../media/image8.tiff"/><Relationship Id="rId7" Type="http://schemas.openxmlformats.org/officeDocument/2006/relationships/image" Target="../media/image17.tif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2.tiff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tiff"/><Relationship Id="rId3" Type="http://schemas.openxmlformats.org/officeDocument/2006/relationships/image" Target="../media/image8.tiff"/><Relationship Id="rId7" Type="http://schemas.openxmlformats.org/officeDocument/2006/relationships/image" Target="../media/image17.tif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2.tiff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tiff"/><Relationship Id="rId3" Type="http://schemas.openxmlformats.org/officeDocument/2006/relationships/image" Target="../media/image8.tiff"/><Relationship Id="rId7" Type="http://schemas.openxmlformats.org/officeDocument/2006/relationships/image" Target="../media/image17.tif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2.tiff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2.tiff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2E881-2FA9-E543-B15E-0DF1649760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5677" y="1648255"/>
            <a:ext cx="8350454" cy="1676877"/>
          </a:xfrm>
        </p:spPr>
        <p:txBody>
          <a:bodyPr/>
          <a:lstStyle/>
          <a:p>
            <a:r>
              <a:rPr lang="en-US" dirty="0"/>
              <a:t>TLS and DLP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17B109-BA2B-484C-B16B-88AD4A927F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5677" y="2556735"/>
            <a:ext cx="4599547" cy="1286301"/>
          </a:xfrm>
        </p:spPr>
        <p:txBody>
          <a:bodyPr/>
          <a:lstStyle/>
          <a:p>
            <a:r>
              <a:rPr lang="en-US" dirty="0"/>
              <a:t>Behind the green lock</a:t>
            </a:r>
          </a:p>
        </p:txBody>
      </p:sp>
    </p:spTree>
    <p:extLst>
      <p:ext uri="{BB962C8B-B14F-4D97-AF65-F5344CB8AC3E}">
        <p14:creationId xmlns:p14="http://schemas.microsoft.com/office/powerpoint/2010/main" val="781087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Encrypting Communication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1187" y="2413490"/>
            <a:ext cx="1773022" cy="1739490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3392129" y="3283235"/>
            <a:ext cx="5139058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0497" y="2681749"/>
            <a:ext cx="1923918" cy="12029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82116" y="4340177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HTTPs Server</a:t>
            </a:r>
            <a:endParaRPr lang="en-US" sz="2000" dirty="0" err="1"/>
          </a:p>
        </p:txBody>
      </p:sp>
      <p:sp>
        <p:nvSpPr>
          <p:cNvPr id="9" name="TextBox 8"/>
          <p:cNvSpPr txBox="1"/>
          <p:nvPr/>
        </p:nvSpPr>
        <p:spPr>
          <a:xfrm>
            <a:off x="1305269" y="4340177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HTTPs Client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822" y="2614040"/>
            <a:ext cx="1645907" cy="113562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82928B7-FAB4-1C4C-921B-DD283AE445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2108" y="2991420"/>
            <a:ext cx="960696" cy="54685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49002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5E2A983-7043-0845-9AB2-999524599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30" y="5246858"/>
            <a:ext cx="960696" cy="54685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FAF707-7554-A345-96FA-213C81C574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873907">
            <a:off x="2598135" y="5625957"/>
            <a:ext cx="345289" cy="46360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5FA556B-DAE3-424B-85C7-D087C2545B78}"/>
              </a:ext>
            </a:extLst>
          </p:cNvPr>
          <p:cNvSpPr/>
          <p:nvPr/>
        </p:nvSpPr>
        <p:spPr>
          <a:xfrm>
            <a:off x="1413164" y="4941663"/>
            <a:ext cx="2443941" cy="12596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82880" tIns="182880" rIns="182880" bIns="182880" rtlCol="0" anchor="ctr"/>
          <a:lstStyle/>
          <a:p>
            <a:pPr algn="ctr">
              <a:spcBef>
                <a:spcPts val="600"/>
              </a:spcBef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Encrypting Communication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1187" y="2413490"/>
            <a:ext cx="1773022" cy="1739490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3392129" y="3283235"/>
            <a:ext cx="5139058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0497" y="2681749"/>
            <a:ext cx="1923918" cy="12029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82116" y="4340177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HTTPs Server</a:t>
            </a:r>
            <a:endParaRPr lang="en-US" sz="2000" dirty="0" err="1"/>
          </a:p>
        </p:txBody>
      </p:sp>
      <p:sp>
        <p:nvSpPr>
          <p:cNvPr id="9" name="TextBox 8"/>
          <p:cNvSpPr txBox="1"/>
          <p:nvPr/>
        </p:nvSpPr>
        <p:spPr>
          <a:xfrm>
            <a:off x="1305269" y="4340177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HTTPs Client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0822" y="2614040"/>
            <a:ext cx="1645907" cy="113562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50B285-50CC-5A43-B744-BE05DFC72C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4855" y="5178959"/>
            <a:ext cx="1120174" cy="70629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A2F1586-4752-AC4A-9729-83F9B4EBE9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90666" y="5183632"/>
            <a:ext cx="802926" cy="80292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8B59DB0-CE7D-5E4B-B098-5D4B492292EC}"/>
              </a:ext>
            </a:extLst>
          </p:cNvPr>
          <p:cNvSpPr txBox="1"/>
          <p:nvPr/>
        </p:nvSpPr>
        <p:spPr>
          <a:xfrm>
            <a:off x="2634225" y="5270496"/>
            <a:ext cx="337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148273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5E2A983-7043-0845-9AB2-999524599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8579" y="5246858"/>
            <a:ext cx="960696" cy="54685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FAF707-7554-A345-96FA-213C81C574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873907">
            <a:off x="2598135" y="5625957"/>
            <a:ext cx="345289" cy="46360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5FA556B-DAE3-424B-85C7-D087C2545B78}"/>
              </a:ext>
            </a:extLst>
          </p:cNvPr>
          <p:cNvSpPr/>
          <p:nvPr/>
        </p:nvSpPr>
        <p:spPr>
          <a:xfrm>
            <a:off x="1413164" y="4941663"/>
            <a:ext cx="2443941" cy="12596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82880" tIns="182880" rIns="182880" bIns="182880" rtlCol="0" anchor="ctr"/>
          <a:lstStyle/>
          <a:p>
            <a:pPr algn="ctr">
              <a:spcBef>
                <a:spcPts val="600"/>
              </a:spcBef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Encrypting Communication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1187" y="2413490"/>
            <a:ext cx="1773022" cy="1739490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3392129" y="3283235"/>
            <a:ext cx="5139058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0497" y="2681749"/>
            <a:ext cx="1923918" cy="12029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82116" y="4340177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HTTPs Server</a:t>
            </a:r>
            <a:endParaRPr lang="en-US" sz="2000" dirty="0" err="1"/>
          </a:p>
        </p:txBody>
      </p:sp>
      <p:sp>
        <p:nvSpPr>
          <p:cNvPr id="9" name="TextBox 8"/>
          <p:cNvSpPr txBox="1"/>
          <p:nvPr/>
        </p:nvSpPr>
        <p:spPr>
          <a:xfrm>
            <a:off x="1305269" y="4340177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HTTPs Client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0822" y="2614040"/>
            <a:ext cx="1645907" cy="113562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50B285-50CC-5A43-B744-BE05DFC72C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4855" y="5178959"/>
            <a:ext cx="1120174" cy="70629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A2F1586-4752-AC4A-9729-83F9B4EBE9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90666" y="5183632"/>
            <a:ext cx="802926" cy="80292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8B59DB0-CE7D-5E4B-B098-5D4B492292EC}"/>
              </a:ext>
            </a:extLst>
          </p:cNvPr>
          <p:cNvSpPr txBox="1"/>
          <p:nvPr/>
        </p:nvSpPr>
        <p:spPr>
          <a:xfrm>
            <a:off x="2634225" y="5270496"/>
            <a:ext cx="337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805529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 advClick="0" advTm="0">
        <p159:morph option="byObject"/>
      </p:transition>
    </mc:Choice>
    <mc:Fallback xmlns="">
      <p:transition spd="med" advClick="0" advTm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5E2A983-7043-0845-9AB2-999524599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6143" y="5246858"/>
            <a:ext cx="960696" cy="54685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FAF707-7554-A345-96FA-213C81C574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873907">
            <a:off x="4925699" y="5625957"/>
            <a:ext cx="345289" cy="46360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5FA556B-DAE3-424B-85C7-D087C2545B78}"/>
              </a:ext>
            </a:extLst>
          </p:cNvPr>
          <p:cNvSpPr/>
          <p:nvPr/>
        </p:nvSpPr>
        <p:spPr>
          <a:xfrm>
            <a:off x="1413164" y="4941663"/>
            <a:ext cx="2443941" cy="12596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82880" tIns="182880" rIns="182880" bIns="182880" rtlCol="0" anchor="ctr"/>
          <a:lstStyle/>
          <a:p>
            <a:pPr algn="ctr">
              <a:spcBef>
                <a:spcPts val="600"/>
              </a:spcBef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Encrypting Communication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1187" y="2413490"/>
            <a:ext cx="1773022" cy="1739490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3392129" y="3283235"/>
            <a:ext cx="5139058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0497" y="2681749"/>
            <a:ext cx="1923918" cy="12029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82116" y="4340177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HTTPs Server</a:t>
            </a:r>
            <a:endParaRPr lang="en-US" sz="2000" dirty="0" err="1"/>
          </a:p>
        </p:txBody>
      </p:sp>
      <p:sp>
        <p:nvSpPr>
          <p:cNvPr id="9" name="TextBox 8"/>
          <p:cNvSpPr txBox="1"/>
          <p:nvPr/>
        </p:nvSpPr>
        <p:spPr>
          <a:xfrm>
            <a:off x="1305269" y="4340177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HTTPs Client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0822" y="2614040"/>
            <a:ext cx="1645907" cy="113562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50B285-50CC-5A43-B744-BE05DFC72C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4855" y="5178959"/>
            <a:ext cx="1120174" cy="70629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A2F1586-4752-AC4A-9729-83F9B4EBE9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90666" y="5183632"/>
            <a:ext cx="802926" cy="80292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8B59DB0-CE7D-5E4B-B098-5D4B492292EC}"/>
              </a:ext>
            </a:extLst>
          </p:cNvPr>
          <p:cNvSpPr txBox="1"/>
          <p:nvPr/>
        </p:nvSpPr>
        <p:spPr>
          <a:xfrm>
            <a:off x="2634225" y="5270496"/>
            <a:ext cx="337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0982158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Encrypting Communication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1187" y="2413490"/>
            <a:ext cx="1773022" cy="1739490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3392129" y="3283235"/>
            <a:ext cx="5139058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0497" y="2681749"/>
            <a:ext cx="1923918" cy="12029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82116" y="4340177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HTTPs Server</a:t>
            </a:r>
            <a:endParaRPr lang="en-US" sz="2000" dirty="0" err="1"/>
          </a:p>
        </p:txBody>
      </p:sp>
      <p:sp>
        <p:nvSpPr>
          <p:cNvPr id="9" name="TextBox 8"/>
          <p:cNvSpPr txBox="1"/>
          <p:nvPr/>
        </p:nvSpPr>
        <p:spPr>
          <a:xfrm>
            <a:off x="1305269" y="4340177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HTTPs Client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822" y="2614040"/>
            <a:ext cx="1645907" cy="113562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5E2A983-7043-0845-9AB2-9995245995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3877" y="2934903"/>
            <a:ext cx="960696" cy="54685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FAF707-7554-A345-96FA-213C81C574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873907">
            <a:off x="2963433" y="3314002"/>
            <a:ext cx="345289" cy="46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9629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Encrypting Communication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1187" y="2413490"/>
            <a:ext cx="1773022" cy="1739490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3392129" y="3283235"/>
            <a:ext cx="5139058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0497" y="2681749"/>
            <a:ext cx="1923918" cy="12029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82116" y="4340177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HTTPs Server</a:t>
            </a:r>
            <a:endParaRPr lang="en-US" sz="2000" dirty="0" err="1"/>
          </a:p>
        </p:txBody>
      </p:sp>
      <p:sp>
        <p:nvSpPr>
          <p:cNvPr id="9" name="TextBox 8"/>
          <p:cNvSpPr txBox="1"/>
          <p:nvPr/>
        </p:nvSpPr>
        <p:spPr>
          <a:xfrm>
            <a:off x="1305269" y="4340177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HTTPs Client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822" y="2614040"/>
            <a:ext cx="1645907" cy="113562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5E2A983-7043-0845-9AB2-9995245995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95151" y="2934903"/>
            <a:ext cx="960696" cy="54685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FAF707-7554-A345-96FA-213C81C574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873907">
            <a:off x="9604707" y="3314002"/>
            <a:ext cx="345289" cy="46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5693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5E2A983-7043-0845-9AB2-999524599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3351" y="5178959"/>
            <a:ext cx="960696" cy="54685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FAF707-7554-A345-96FA-213C81C574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873907">
            <a:off x="7442907" y="5558058"/>
            <a:ext cx="345289" cy="4636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Encrypting Communication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1187" y="2413490"/>
            <a:ext cx="1773022" cy="1739490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3392129" y="3283235"/>
            <a:ext cx="5139058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0497" y="2681749"/>
            <a:ext cx="1923918" cy="12029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82116" y="4340177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HTTPs Server</a:t>
            </a:r>
            <a:endParaRPr lang="en-US" sz="2000" dirty="0" err="1"/>
          </a:p>
        </p:txBody>
      </p:sp>
      <p:sp>
        <p:nvSpPr>
          <p:cNvPr id="9" name="TextBox 8"/>
          <p:cNvSpPr txBox="1"/>
          <p:nvPr/>
        </p:nvSpPr>
        <p:spPr>
          <a:xfrm>
            <a:off x="1305269" y="4340177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HTTPs Client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0822" y="2614040"/>
            <a:ext cx="1645907" cy="11356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7B5DBE7-AE70-0444-9117-8CD2CE4A797D}"/>
              </a:ext>
            </a:extLst>
          </p:cNvPr>
          <p:cNvSpPr/>
          <p:nvPr/>
        </p:nvSpPr>
        <p:spPr>
          <a:xfrm>
            <a:off x="7860268" y="4941663"/>
            <a:ext cx="2443941" cy="12596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82880" tIns="182880" rIns="182880" bIns="182880" rtlCol="0" anchor="ctr"/>
          <a:lstStyle/>
          <a:p>
            <a:pPr algn="ctr">
              <a:spcBef>
                <a:spcPts val="600"/>
              </a:spcBef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E57BF23-CAEC-374A-9228-BAEB352AE2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41959" y="5178959"/>
            <a:ext cx="1120174" cy="7062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FDC1787-B564-9A4E-A042-2D4F569874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37770" y="5183632"/>
            <a:ext cx="802926" cy="80292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0879381-22E4-0F42-BE08-5ED1769FA25B}"/>
              </a:ext>
            </a:extLst>
          </p:cNvPr>
          <p:cNvSpPr txBox="1"/>
          <p:nvPr/>
        </p:nvSpPr>
        <p:spPr>
          <a:xfrm>
            <a:off x="9081329" y="5270496"/>
            <a:ext cx="337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4463562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5E2A983-7043-0845-9AB2-999524599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4386" y="5178959"/>
            <a:ext cx="960696" cy="54685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FAF707-7554-A345-96FA-213C81C574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873907">
            <a:off x="9433942" y="5558058"/>
            <a:ext cx="345289" cy="4636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Encrypting Communication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1187" y="2413490"/>
            <a:ext cx="1773022" cy="1739490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3392129" y="3283235"/>
            <a:ext cx="5139058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0497" y="2681749"/>
            <a:ext cx="1923918" cy="12029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82116" y="4340177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HTTPs Server</a:t>
            </a:r>
            <a:endParaRPr lang="en-US" sz="2000" dirty="0" err="1"/>
          </a:p>
        </p:txBody>
      </p:sp>
      <p:sp>
        <p:nvSpPr>
          <p:cNvPr id="9" name="TextBox 8"/>
          <p:cNvSpPr txBox="1"/>
          <p:nvPr/>
        </p:nvSpPr>
        <p:spPr>
          <a:xfrm>
            <a:off x="1305269" y="4340177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HTTPs Client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0822" y="2614040"/>
            <a:ext cx="1645907" cy="11356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7B5DBE7-AE70-0444-9117-8CD2CE4A797D}"/>
              </a:ext>
            </a:extLst>
          </p:cNvPr>
          <p:cNvSpPr/>
          <p:nvPr/>
        </p:nvSpPr>
        <p:spPr>
          <a:xfrm>
            <a:off x="7860268" y="4941663"/>
            <a:ext cx="2443941" cy="12596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82880" tIns="182880" rIns="182880" bIns="182880" rtlCol="0" anchor="ctr"/>
          <a:lstStyle/>
          <a:p>
            <a:pPr algn="ctr">
              <a:spcBef>
                <a:spcPts val="600"/>
              </a:spcBef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E57BF23-CAEC-374A-9228-BAEB352AE2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41959" y="5178959"/>
            <a:ext cx="1120174" cy="7062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FDC1787-B564-9A4E-A042-2D4F569874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37770" y="5183632"/>
            <a:ext cx="802926" cy="80292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0879381-22E4-0F42-BE08-5ED1769FA25B}"/>
              </a:ext>
            </a:extLst>
          </p:cNvPr>
          <p:cNvSpPr txBox="1"/>
          <p:nvPr/>
        </p:nvSpPr>
        <p:spPr>
          <a:xfrm>
            <a:off x="9081329" y="5270496"/>
            <a:ext cx="337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438529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 advClick="0" advTm="0">
        <p159:morph option="byObject"/>
      </p:transition>
    </mc:Choice>
    <mc:Fallback xmlns="">
      <p:transition spd="med" advClick="0" advTm="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5E2A983-7043-0845-9AB2-999524599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1782" y="5178959"/>
            <a:ext cx="960696" cy="54685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FAF707-7554-A345-96FA-213C81C574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873907">
            <a:off x="9473032" y="5558058"/>
            <a:ext cx="345289" cy="4636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Encrypting Communication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1187" y="2413490"/>
            <a:ext cx="1773022" cy="1739490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3392129" y="3283235"/>
            <a:ext cx="5139058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0497" y="2681749"/>
            <a:ext cx="1923918" cy="12029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82116" y="4340177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HTTPs Server</a:t>
            </a:r>
            <a:endParaRPr lang="en-US" sz="2000" dirty="0" err="1"/>
          </a:p>
        </p:txBody>
      </p:sp>
      <p:sp>
        <p:nvSpPr>
          <p:cNvPr id="9" name="TextBox 8"/>
          <p:cNvSpPr txBox="1"/>
          <p:nvPr/>
        </p:nvSpPr>
        <p:spPr>
          <a:xfrm>
            <a:off x="1305269" y="4340177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HTTPs Client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0822" y="2614040"/>
            <a:ext cx="1645907" cy="11356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7B5DBE7-AE70-0444-9117-8CD2CE4A797D}"/>
              </a:ext>
            </a:extLst>
          </p:cNvPr>
          <p:cNvSpPr/>
          <p:nvPr/>
        </p:nvSpPr>
        <p:spPr>
          <a:xfrm>
            <a:off x="7860268" y="4941663"/>
            <a:ext cx="2443941" cy="12596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82880" tIns="182880" rIns="182880" bIns="182880" rtlCol="0" anchor="ctr"/>
          <a:lstStyle/>
          <a:p>
            <a:pPr algn="ctr">
              <a:spcBef>
                <a:spcPts val="600"/>
              </a:spcBef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E57BF23-CAEC-374A-9228-BAEB352AE2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41959" y="5178959"/>
            <a:ext cx="1120174" cy="7062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FDC1787-B564-9A4E-A042-2D4F569874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37770" y="5183632"/>
            <a:ext cx="802926" cy="80292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0879381-22E4-0F42-BE08-5ED1769FA25B}"/>
              </a:ext>
            </a:extLst>
          </p:cNvPr>
          <p:cNvSpPr txBox="1"/>
          <p:nvPr/>
        </p:nvSpPr>
        <p:spPr>
          <a:xfrm>
            <a:off x="9081329" y="5270496"/>
            <a:ext cx="337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6935256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Encrypting Communication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1187" y="2413490"/>
            <a:ext cx="1773022" cy="1739490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3392129" y="3283235"/>
            <a:ext cx="5139058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0497" y="2681749"/>
            <a:ext cx="1923918" cy="12029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82116" y="4340177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HTTPs Server</a:t>
            </a:r>
            <a:endParaRPr lang="en-US" sz="2000" dirty="0" err="1"/>
          </a:p>
        </p:txBody>
      </p:sp>
      <p:sp>
        <p:nvSpPr>
          <p:cNvPr id="9" name="TextBox 8"/>
          <p:cNvSpPr txBox="1"/>
          <p:nvPr/>
        </p:nvSpPr>
        <p:spPr>
          <a:xfrm>
            <a:off x="1305269" y="4340177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HTTPs Client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822" y="2614040"/>
            <a:ext cx="1645907" cy="113562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724E7C3-A9CF-1941-9AC9-B83749931D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3121" y="2912530"/>
            <a:ext cx="802926" cy="80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9321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07EEF4-3FBE-904B-A165-5B02D2451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1EF18C-BC4F-3347-9A51-A2CEB845F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328705" cy="72749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21D282-0470-7745-BDFC-0A959527CE93}"/>
              </a:ext>
            </a:extLst>
          </p:cNvPr>
          <p:cNvSpPr txBox="1"/>
          <p:nvPr/>
        </p:nvSpPr>
        <p:spPr>
          <a:xfrm>
            <a:off x="2140992" y="1025522"/>
            <a:ext cx="8046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/>
              <a:t>www.pluralsight.com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938658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Encrypting Communication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1187" y="2413490"/>
            <a:ext cx="1773022" cy="1739490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3392129" y="3283235"/>
            <a:ext cx="5139058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0497" y="2681749"/>
            <a:ext cx="1923918" cy="12029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82116" y="4340177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HTTPs Server</a:t>
            </a:r>
            <a:endParaRPr lang="en-US" sz="2000" dirty="0" err="1"/>
          </a:p>
        </p:txBody>
      </p:sp>
      <p:sp>
        <p:nvSpPr>
          <p:cNvPr id="9" name="TextBox 8"/>
          <p:cNvSpPr txBox="1"/>
          <p:nvPr/>
        </p:nvSpPr>
        <p:spPr>
          <a:xfrm>
            <a:off x="1305269" y="4340177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HTTPs Client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822" y="2614040"/>
            <a:ext cx="1645907" cy="113562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FDC1787-B564-9A4E-A042-2D4F569874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3121" y="2912530"/>
            <a:ext cx="802926" cy="802926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745929D-9527-D346-B64A-75D53CB10E66}"/>
              </a:ext>
            </a:extLst>
          </p:cNvPr>
          <p:cNvGrpSpPr/>
          <p:nvPr/>
        </p:nvGrpSpPr>
        <p:grpSpPr>
          <a:xfrm>
            <a:off x="4640434" y="2149894"/>
            <a:ext cx="2266682" cy="2266682"/>
            <a:chOff x="4640434" y="2149894"/>
            <a:chExt cx="2266682" cy="2266682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AE5AAEF-4270-1647-8C1E-E0DCC9CF244B}"/>
                </a:ext>
              </a:extLst>
            </p:cNvPr>
            <p:cNvSpPr/>
            <p:nvPr/>
          </p:nvSpPr>
          <p:spPr>
            <a:xfrm>
              <a:off x="4640434" y="2149894"/>
              <a:ext cx="2266682" cy="2266682"/>
            </a:xfrm>
            <a:prstGeom prst="ellipse">
              <a:avLst/>
            </a:prstGeom>
            <a:noFill/>
            <a:ln w="2159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182880" tIns="182880" rIns="182880" bIns="182880" rtlCol="0" anchor="ctr"/>
            <a:lstStyle/>
            <a:p>
              <a:pPr algn="ctr">
                <a:spcBef>
                  <a:spcPts val="600"/>
                </a:spcBef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0329069-F47C-0D48-9BA8-39B96A1D4A1B}"/>
                </a:ext>
              </a:extLst>
            </p:cNvPr>
            <p:cNvCxnSpPr>
              <a:stCxn id="26" idx="1"/>
              <a:endCxn id="26" idx="5"/>
            </p:cNvCxnSpPr>
            <p:nvPr/>
          </p:nvCxnSpPr>
          <p:spPr>
            <a:xfrm>
              <a:off x="4972382" y="2481842"/>
              <a:ext cx="1602786" cy="1602786"/>
            </a:xfrm>
            <a:prstGeom prst="line">
              <a:avLst/>
            </a:prstGeom>
            <a:ln w="215900">
              <a:solidFill>
                <a:srgbClr val="FF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747679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8051306" y="6933463"/>
            <a:ext cx="3429000" cy="3496733"/>
          </a:xfrm>
          <a:solidFill>
            <a:schemeClr val="accent5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Handshake </a:t>
            </a:r>
          </a:p>
          <a:p>
            <a:r>
              <a:rPr lang="en-US" sz="3200" dirty="0">
                <a:solidFill>
                  <a:schemeClr val="bg1"/>
                </a:solidFill>
              </a:rPr>
              <a:t>Integrity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Data      </a:t>
            </a:r>
          </a:p>
          <a:p>
            <a:r>
              <a:rPr lang="en-US" sz="3200" dirty="0">
                <a:solidFill>
                  <a:schemeClr val="bg1"/>
                </a:solidFill>
              </a:rPr>
              <a:t>Encryption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01335" y="6933463"/>
            <a:ext cx="3429000" cy="3496733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Key         </a:t>
            </a:r>
          </a:p>
          <a:p>
            <a:r>
              <a:rPr lang="en-US" sz="3200" dirty="0">
                <a:solidFill>
                  <a:schemeClr val="bg1"/>
                </a:solidFill>
              </a:rPr>
              <a:t>Exchange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TLS Encryption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916C59-DE58-2442-8864-82A89B536060}"/>
              </a:ext>
            </a:extLst>
          </p:cNvPr>
          <p:cNvSpPr txBox="1"/>
          <p:nvPr/>
        </p:nvSpPr>
        <p:spPr>
          <a:xfrm>
            <a:off x="12593418" y="3274398"/>
            <a:ext cx="6691216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AES (128 or 256 bits)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Chacha20</a:t>
            </a:r>
          </a:p>
        </p:txBody>
      </p:sp>
    </p:spTree>
    <p:extLst>
      <p:ext uri="{BB962C8B-B14F-4D97-AF65-F5344CB8AC3E}">
        <p14:creationId xmlns:p14="http://schemas.microsoft.com/office/powerpoint/2010/main" val="165379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889152" y="2178583"/>
            <a:ext cx="3429000" cy="3496733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Data      </a:t>
            </a:r>
          </a:p>
          <a:p>
            <a:r>
              <a:rPr lang="en-US" sz="3200" dirty="0">
                <a:solidFill>
                  <a:schemeClr val="bg1"/>
                </a:solidFill>
              </a:rPr>
              <a:t>Encryption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01335" y="6933463"/>
            <a:ext cx="3429000" cy="3496733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Key         </a:t>
            </a:r>
          </a:p>
          <a:p>
            <a:r>
              <a:rPr lang="en-US" sz="3200" dirty="0">
                <a:solidFill>
                  <a:schemeClr val="bg1"/>
                </a:solidFill>
              </a:rPr>
              <a:t>Exchange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TLS Encryption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195DE7-A4B2-1044-B522-91B45B0DB12A}"/>
              </a:ext>
            </a:extLst>
          </p:cNvPr>
          <p:cNvSpPr txBox="1"/>
          <p:nvPr/>
        </p:nvSpPr>
        <p:spPr>
          <a:xfrm>
            <a:off x="6204810" y="3274398"/>
            <a:ext cx="6691216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AES (128 or 256 bits)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Chacha20</a:t>
            </a:r>
          </a:p>
        </p:txBody>
      </p:sp>
    </p:spTree>
    <p:extLst>
      <p:ext uri="{BB962C8B-B14F-4D97-AF65-F5344CB8AC3E}">
        <p14:creationId xmlns:p14="http://schemas.microsoft.com/office/powerpoint/2010/main" val="15991184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6196807" y="2243595"/>
            <a:ext cx="3429000" cy="3496733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Data      </a:t>
            </a:r>
          </a:p>
          <a:p>
            <a:r>
              <a:rPr lang="en-US" sz="3200" dirty="0">
                <a:solidFill>
                  <a:schemeClr val="bg1"/>
                </a:solidFill>
              </a:rPr>
              <a:t>Encryption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521822" y="2243595"/>
            <a:ext cx="3429000" cy="3496733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Key         </a:t>
            </a:r>
          </a:p>
          <a:p>
            <a:r>
              <a:rPr lang="en-US" sz="3200" dirty="0">
                <a:solidFill>
                  <a:schemeClr val="bg1"/>
                </a:solidFill>
              </a:rPr>
              <a:t>Exchange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TLS Encryption</a:t>
            </a:r>
          </a:p>
        </p:txBody>
      </p:sp>
    </p:spTree>
    <p:extLst>
      <p:ext uri="{BB962C8B-B14F-4D97-AF65-F5344CB8AC3E}">
        <p14:creationId xmlns:p14="http://schemas.microsoft.com/office/powerpoint/2010/main" val="20009889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16137215" y="2178583"/>
            <a:ext cx="3429000" cy="3496733"/>
          </a:xfrm>
          <a:solidFill>
            <a:schemeClr val="accent5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Handshake Integrity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2462229" y="2178583"/>
            <a:ext cx="3429000" cy="3496733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Data      Encryption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385061" y="2178583"/>
            <a:ext cx="3429000" cy="3496733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Key         </a:t>
            </a:r>
          </a:p>
          <a:p>
            <a:r>
              <a:rPr lang="en-US" sz="3200" dirty="0">
                <a:solidFill>
                  <a:schemeClr val="bg1"/>
                </a:solidFill>
              </a:rPr>
              <a:t>Exchange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TLS Encryption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EB16A0-F3C5-014F-A20A-2F1AB007A2E8}"/>
              </a:ext>
            </a:extLst>
          </p:cNvPr>
          <p:cNvSpPr txBox="1"/>
          <p:nvPr/>
        </p:nvSpPr>
        <p:spPr>
          <a:xfrm>
            <a:off x="-2911550" y="1952029"/>
            <a:ext cx="2766010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TLS v1.2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959D61-30BF-EB41-AC81-C01717288AC8}"/>
              </a:ext>
            </a:extLst>
          </p:cNvPr>
          <p:cNvSpPr txBox="1"/>
          <p:nvPr/>
        </p:nvSpPr>
        <p:spPr>
          <a:xfrm>
            <a:off x="12344662" y="1952006"/>
            <a:ext cx="2766010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TLS v1.3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449E3C-3812-5F47-8E47-C9710B09FB13}"/>
              </a:ext>
            </a:extLst>
          </p:cNvPr>
          <p:cNvSpPr txBox="1"/>
          <p:nvPr/>
        </p:nvSpPr>
        <p:spPr>
          <a:xfrm>
            <a:off x="784142" y="6858000"/>
            <a:ext cx="33168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RSA</a:t>
            </a:r>
          </a:p>
          <a:p>
            <a:pPr algn="ctr"/>
            <a:endParaRPr lang="en-US" sz="2800" dirty="0">
              <a:solidFill>
                <a:schemeClr val="accent1"/>
              </a:solidFill>
            </a:endParaRPr>
          </a:p>
          <a:p>
            <a:pPr algn="ctr"/>
            <a:r>
              <a:rPr lang="en-US" sz="2800" dirty="0">
                <a:solidFill>
                  <a:schemeClr val="accent1"/>
                </a:solidFill>
              </a:rPr>
              <a:t>Diffie Hellman</a:t>
            </a:r>
          </a:p>
          <a:p>
            <a:pPr algn="ctr"/>
            <a:endParaRPr lang="en-US" sz="2800" dirty="0">
              <a:solidFill>
                <a:schemeClr val="accent1"/>
              </a:solidFill>
            </a:endParaRPr>
          </a:p>
          <a:p>
            <a:pPr algn="ctr"/>
            <a:r>
              <a:rPr lang="en-US" sz="2800" dirty="0">
                <a:solidFill>
                  <a:schemeClr val="accent1"/>
                </a:solidFill>
              </a:rPr>
              <a:t>Elliptical Curve</a:t>
            </a:r>
          </a:p>
          <a:p>
            <a:pPr algn="ctr"/>
            <a:r>
              <a:rPr lang="en-US" sz="2800" dirty="0">
                <a:solidFill>
                  <a:schemeClr val="accent1"/>
                </a:solidFill>
              </a:rPr>
              <a:t>Diffie Hellman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2D128E-7860-DB47-BA8F-6C17B9DF565A}"/>
              </a:ext>
            </a:extLst>
          </p:cNvPr>
          <p:cNvSpPr txBox="1"/>
          <p:nvPr/>
        </p:nvSpPr>
        <p:spPr>
          <a:xfrm>
            <a:off x="8098138" y="6903454"/>
            <a:ext cx="33168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RSA</a:t>
            </a:r>
          </a:p>
          <a:p>
            <a:pPr algn="ctr"/>
            <a:endParaRPr lang="en-US" sz="2800" dirty="0">
              <a:solidFill>
                <a:schemeClr val="accent1"/>
              </a:solidFill>
            </a:endParaRPr>
          </a:p>
          <a:p>
            <a:pPr algn="ctr"/>
            <a:r>
              <a:rPr lang="en-US" sz="2800" dirty="0">
                <a:solidFill>
                  <a:schemeClr val="accent1"/>
                </a:solidFill>
              </a:rPr>
              <a:t>Diffie Hellman</a:t>
            </a:r>
          </a:p>
          <a:p>
            <a:pPr algn="ctr"/>
            <a:endParaRPr lang="en-US" sz="2800" dirty="0">
              <a:solidFill>
                <a:schemeClr val="accent1"/>
              </a:solidFill>
            </a:endParaRPr>
          </a:p>
          <a:p>
            <a:pPr algn="ctr"/>
            <a:r>
              <a:rPr lang="en-US" sz="2800" dirty="0">
                <a:solidFill>
                  <a:schemeClr val="accent1"/>
                </a:solidFill>
              </a:rPr>
              <a:t>Elliptical Curve</a:t>
            </a:r>
          </a:p>
          <a:p>
            <a:pPr algn="ctr"/>
            <a:r>
              <a:rPr lang="en-US" sz="2800" dirty="0">
                <a:solidFill>
                  <a:schemeClr val="accent1"/>
                </a:solidFill>
              </a:rPr>
              <a:t>Diffie Hellman</a:t>
            </a:r>
          </a:p>
        </p:txBody>
      </p:sp>
    </p:spTree>
    <p:extLst>
      <p:ext uri="{BB962C8B-B14F-4D97-AF65-F5344CB8AC3E}">
        <p14:creationId xmlns:p14="http://schemas.microsoft.com/office/powerpoint/2010/main" val="1358688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16137215" y="2178583"/>
            <a:ext cx="3429000" cy="3496733"/>
          </a:xfrm>
          <a:solidFill>
            <a:schemeClr val="accent5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Handshake Integrity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2462229" y="2178583"/>
            <a:ext cx="3429000" cy="3496733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Data      Encryption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385061" y="2178583"/>
            <a:ext cx="3429000" cy="3496733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Key         </a:t>
            </a:r>
          </a:p>
          <a:p>
            <a:r>
              <a:rPr lang="en-US" sz="3200" dirty="0">
                <a:solidFill>
                  <a:schemeClr val="bg1"/>
                </a:solidFill>
              </a:rPr>
              <a:t>Exchange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TLS Encryption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EB16A0-F3C5-014F-A20A-2F1AB007A2E8}"/>
              </a:ext>
            </a:extLst>
          </p:cNvPr>
          <p:cNvSpPr txBox="1"/>
          <p:nvPr/>
        </p:nvSpPr>
        <p:spPr>
          <a:xfrm>
            <a:off x="1059558" y="1952029"/>
            <a:ext cx="2766010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TLS v1.2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959D61-30BF-EB41-AC81-C01717288AC8}"/>
              </a:ext>
            </a:extLst>
          </p:cNvPr>
          <p:cNvSpPr txBox="1"/>
          <p:nvPr/>
        </p:nvSpPr>
        <p:spPr>
          <a:xfrm>
            <a:off x="8373554" y="1952006"/>
            <a:ext cx="2766010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TLS v1.3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449E3C-3812-5F47-8E47-C9710B09FB13}"/>
              </a:ext>
            </a:extLst>
          </p:cNvPr>
          <p:cNvSpPr txBox="1"/>
          <p:nvPr/>
        </p:nvSpPr>
        <p:spPr>
          <a:xfrm>
            <a:off x="784142" y="6858000"/>
            <a:ext cx="33168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RSA</a:t>
            </a:r>
          </a:p>
          <a:p>
            <a:pPr algn="ctr"/>
            <a:endParaRPr lang="en-US" sz="2800" dirty="0">
              <a:solidFill>
                <a:schemeClr val="accent1"/>
              </a:solidFill>
            </a:endParaRPr>
          </a:p>
          <a:p>
            <a:pPr algn="ctr"/>
            <a:r>
              <a:rPr lang="en-US" sz="2800" dirty="0">
                <a:solidFill>
                  <a:schemeClr val="accent1"/>
                </a:solidFill>
              </a:rPr>
              <a:t>Diffie Hellman</a:t>
            </a:r>
          </a:p>
          <a:p>
            <a:pPr algn="ctr"/>
            <a:endParaRPr lang="en-US" sz="2800" dirty="0">
              <a:solidFill>
                <a:schemeClr val="accent1"/>
              </a:solidFill>
            </a:endParaRPr>
          </a:p>
          <a:p>
            <a:pPr algn="ctr"/>
            <a:r>
              <a:rPr lang="en-US" sz="2800" dirty="0">
                <a:solidFill>
                  <a:schemeClr val="accent1"/>
                </a:solidFill>
              </a:rPr>
              <a:t>Elliptical Curve</a:t>
            </a:r>
          </a:p>
          <a:p>
            <a:pPr algn="ctr"/>
            <a:r>
              <a:rPr lang="en-US" sz="2800" dirty="0">
                <a:solidFill>
                  <a:schemeClr val="accent1"/>
                </a:solidFill>
              </a:rPr>
              <a:t>Diffie Hellman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D1932F-5AC1-B840-8494-41DF5BA29FA9}"/>
              </a:ext>
            </a:extLst>
          </p:cNvPr>
          <p:cNvSpPr txBox="1"/>
          <p:nvPr/>
        </p:nvSpPr>
        <p:spPr>
          <a:xfrm>
            <a:off x="8098138" y="7242721"/>
            <a:ext cx="3316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Elliptical Curve</a:t>
            </a:r>
          </a:p>
          <a:p>
            <a:pPr algn="ctr"/>
            <a:r>
              <a:rPr lang="en-US" sz="2800" dirty="0">
                <a:solidFill>
                  <a:schemeClr val="accent1"/>
                </a:solidFill>
              </a:rPr>
              <a:t>Diffie Hellman</a:t>
            </a:r>
          </a:p>
        </p:txBody>
      </p:sp>
    </p:spTree>
    <p:extLst>
      <p:ext uri="{BB962C8B-B14F-4D97-AF65-F5344CB8AC3E}">
        <p14:creationId xmlns:p14="http://schemas.microsoft.com/office/powerpoint/2010/main" val="26761749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16137215" y="2178583"/>
            <a:ext cx="3429000" cy="3496733"/>
          </a:xfrm>
          <a:solidFill>
            <a:schemeClr val="accent5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Handshake Integrity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2462229" y="2178583"/>
            <a:ext cx="3429000" cy="3496733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Data      Encryption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385061" y="2178583"/>
            <a:ext cx="3429000" cy="3496733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Key         </a:t>
            </a:r>
          </a:p>
          <a:p>
            <a:r>
              <a:rPr lang="en-US" sz="3200" dirty="0">
                <a:solidFill>
                  <a:schemeClr val="bg1"/>
                </a:solidFill>
              </a:rPr>
              <a:t>Exchange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TLS Encryption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EB16A0-F3C5-014F-A20A-2F1AB007A2E8}"/>
              </a:ext>
            </a:extLst>
          </p:cNvPr>
          <p:cNvSpPr txBox="1"/>
          <p:nvPr/>
        </p:nvSpPr>
        <p:spPr>
          <a:xfrm>
            <a:off x="1059558" y="1952029"/>
            <a:ext cx="2766010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TLS v1.2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959D61-30BF-EB41-AC81-C01717288AC8}"/>
              </a:ext>
            </a:extLst>
          </p:cNvPr>
          <p:cNvSpPr txBox="1"/>
          <p:nvPr/>
        </p:nvSpPr>
        <p:spPr>
          <a:xfrm>
            <a:off x="8373554" y="1952006"/>
            <a:ext cx="2766010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TLS v1.3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449E3C-3812-5F47-8E47-C9710B09FB13}"/>
              </a:ext>
            </a:extLst>
          </p:cNvPr>
          <p:cNvSpPr txBox="1"/>
          <p:nvPr/>
        </p:nvSpPr>
        <p:spPr>
          <a:xfrm>
            <a:off x="784142" y="2997660"/>
            <a:ext cx="33168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RSA</a:t>
            </a:r>
          </a:p>
          <a:p>
            <a:pPr algn="ctr"/>
            <a:endParaRPr lang="en-US" sz="2800" dirty="0">
              <a:solidFill>
                <a:schemeClr val="accent1"/>
              </a:solidFill>
            </a:endParaRPr>
          </a:p>
          <a:p>
            <a:pPr algn="ctr"/>
            <a:r>
              <a:rPr lang="en-US" sz="2800" dirty="0">
                <a:solidFill>
                  <a:schemeClr val="accent1"/>
                </a:solidFill>
              </a:rPr>
              <a:t>Diffie Hellman</a:t>
            </a:r>
          </a:p>
          <a:p>
            <a:pPr algn="ctr"/>
            <a:endParaRPr lang="en-US" sz="2800" dirty="0">
              <a:solidFill>
                <a:schemeClr val="accent1"/>
              </a:solidFill>
            </a:endParaRPr>
          </a:p>
          <a:p>
            <a:pPr algn="ctr"/>
            <a:r>
              <a:rPr lang="en-US" sz="2800" dirty="0">
                <a:solidFill>
                  <a:schemeClr val="accent1"/>
                </a:solidFill>
              </a:rPr>
              <a:t>Elliptical Curve</a:t>
            </a:r>
          </a:p>
          <a:p>
            <a:pPr algn="ctr"/>
            <a:r>
              <a:rPr lang="en-US" sz="2800" dirty="0">
                <a:solidFill>
                  <a:schemeClr val="accent1"/>
                </a:solidFill>
              </a:rPr>
              <a:t>Diffie Hellman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1720114-0C0B-A348-86E1-2F6674F49BD1}"/>
              </a:ext>
            </a:extLst>
          </p:cNvPr>
          <p:cNvCxnSpPr/>
          <p:nvPr/>
        </p:nvCxnSpPr>
        <p:spPr>
          <a:xfrm>
            <a:off x="1894114" y="3265714"/>
            <a:ext cx="1031966" cy="0"/>
          </a:xfrm>
          <a:prstGeom prst="line">
            <a:avLst/>
          </a:prstGeom>
          <a:ln w="76200">
            <a:solidFill>
              <a:srgbClr val="C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046DAF0-4B13-8345-9063-6B18FA477FDB}"/>
              </a:ext>
            </a:extLst>
          </p:cNvPr>
          <p:cNvSpPr txBox="1"/>
          <p:nvPr/>
        </p:nvSpPr>
        <p:spPr>
          <a:xfrm>
            <a:off x="8098138" y="7053943"/>
            <a:ext cx="3316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Elliptical Curve</a:t>
            </a:r>
          </a:p>
          <a:p>
            <a:pPr algn="ctr"/>
            <a:r>
              <a:rPr lang="en-US" sz="2800" dirty="0">
                <a:solidFill>
                  <a:schemeClr val="accent1"/>
                </a:solidFill>
              </a:rPr>
              <a:t>Diffie Hellman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F20C8CC-2F16-F049-8372-95301FDC5998}"/>
              </a:ext>
            </a:extLst>
          </p:cNvPr>
          <p:cNvCxnSpPr>
            <a:cxnSpLocks/>
          </p:cNvCxnSpPr>
          <p:nvPr/>
        </p:nvCxnSpPr>
        <p:spPr>
          <a:xfrm>
            <a:off x="1266226" y="4161826"/>
            <a:ext cx="2342606" cy="0"/>
          </a:xfrm>
          <a:prstGeom prst="line">
            <a:avLst/>
          </a:prstGeom>
          <a:ln w="76200">
            <a:solidFill>
              <a:srgbClr val="C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68652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16137215" y="2178583"/>
            <a:ext cx="3429000" cy="3496733"/>
          </a:xfrm>
          <a:solidFill>
            <a:schemeClr val="accent5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Handshake Integrity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2462229" y="2178583"/>
            <a:ext cx="3429000" cy="3496733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Data      Encryption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385061" y="2178583"/>
            <a:ext cx="3429000" cy="3496733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Key         </a:t>
            </a:r>
          </a:p>
          <a:p>
            <a:r>
              <a:rPr lang="en-US" sz="3200" dirty="0">
                <a:solidFill>
                  <a:schemeClr val="bg1"/>
                </a:solidFill>
              </a:rPr>
              <a:t>Exchange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TLS Encryption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EB16A0-F3C5-014F-A20A-2F1AB007A2E8}"/>
              </a:ext>
            </a:extLst>
          </p:cNvPr>
          <p:cNvSpPr txBox="1"/>
          <p:nvPr/>
        </p:nvSpPr>
        <p:spPr>
          <a:xfrm>
            <a:off x="1059558" y="1952029"/>
            <a:ext cx="2766010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TLS v1.2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959D61-30BF-EB41-AC81-C01717288AC8}"/>
              </a:ext>
            </a:extLst>
          </p:cNvPr>
          <p:cNvSpPr txBox="1"/>
          <p:nvPr/>
        </p:nvSpPr>
        <p:spPr>
          <a:xfrm>
            <a:off x="8373554" y="1952006"/>
            <a:ext cx="2766010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TLS v1.3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449E3C-3812-5F47-8E47-C9710B09FB13}"/>
              </a:ext>
            </a:extLst>
          </p:cNvPr>
          <p:cNvSpPr txBox="1"/>
          <p:nvPr/>
        </p:nvSpPr>
        <p:spPr>
          <a:xfrm>
            <a:off x="784142" y="2997660"/>
            <a:ext cx="33168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RSA</a:t>
            </a:r>
          </a:p>
          <a:p>
            <a:pPr algn="ctr"/>
            <a:endParaRPr lang="en-US" sz="2800" dirty="0">
              <a:solidFill>
                <a:schemeClr val="accent1"/>
              </a:solidFill>
            </a:endParaRPr>
          </a:p>
          <a:p>
            <a:pPr algn="ctr"/>
            <a:r>
              <a:rPr lang="en-US" sz="2800" dirty="0">
                <a:solidFill>
                  <a:schemeClr val="accent1"/>
                </a:solidFill>
              </a:rPr>
              <a:t>Diffie Hellman</a:t>
            </a:r>
          </a:p>
          <a:p>
            <a:pPr algn="ctr"/>
            <a:endParaRPr lang="en-US" sz="2800" dirty="0">
              <a:solidFill>
                <a:schemeClr val="accent1"/>
              </a:solidFill>
            </a:endParaRPr>
          </a:p>
          <a:p>
            <a:pPr algn="ctr"/>
            <a:r>
              <a:rPr lang="en-US" sz="2800" dirty="0">
                <a:solidFill>
                  <a:schemeClr val="accent1"/>
                </a:solidFill>
              </a:rPr>
              <a:t>Elliptical Curve</a:t>
            </a:r>
          </a:p>
          <a:p>
            <a:pPr algn="ctr"/>
            <a:r>
              <a:rPr lang="en-US" sz="2800" dirty="0">
                <a:solidFill>
                  <a:schemeClr val="accent1"/>
                </a:solidFill>
              </a:rPr>
              <a:t>Diffie Hellman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2D128E-7860-DB47-BA8F-6C17B9DF565A}"/>
              </a:ext>
            </a:extLst>
          </p:cNvPr>
          <p:cNvSpPr txBox="1"/>
          <p:nvPr/>
        </p:nvSpPr>
        <p:spPr>
          <a:xfrm>
            <a:off x="8098138" y="3524821"/>
            <a:ext cx="3316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Elliptical Curve</a:t>
            </a:r>
          </a:p>
          <a:p>
            <a:pPr algn="ctr"/>
            <a:r>
              <a:rPr lang="en-US" sz="2800" dirty="0">
                <a:solidFill>
                  <a:schemeClr val="accent1"/>
                </a:solidFill>
              </a:rPr>
              <a:t>Diffie Hellman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BCB1368-3BF1-ED47-A1C2-807EFA3B0E3B}"/>
              </a:ext>
            </a:extLst>
          </p:cNvPr>
          <p:cNvCxnSpPr/>
          <p:nvPr/>
        </p:nvCxnSpPr>
        <p:spPr>
          <a:xfrm>
            <a:off x="1894114" y="3265714"/>
            <a:ext cx="1031966" cy="0"/>
          </a:xfrm>
          <a:prstGeom prst="line">
            <a:avLst/>
          </a:prstGeom>
          <a:ln w="76200">
            <a:solidFill>
              <a:srgbClr val="C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882731-A072-9946-BC4D-7726363788E2}"/>
              </a:ext>
            </a:extLst>
          </p:cNvPr>
          <p:cNvCxnSpPr>
            <a:cxnSpLocks/>
          </p:cNvCxnSpPr>
          <p:nvPr/>
        </p:nvCxnSpPr>
        <p:spPr>
          <a:xfrm>
            <a:off x="1266226" y="4161826"/>
            <a:ext cx="2342606" cy="0"/>
          </a:xfrm>
          <a:prstGeom prst="line">
            <a:avLst/>
          </a:prstGeom>
          <a:ln w="76200">
            <a:solidFill>
              <a:srgbClr val="C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31472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91EAB-74BB-B245-B466-3FF370A75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033" y="3086358"/>
            <a:ext cx="9125200" cy="1304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Elliptical Curve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Diffie-Hellman Ephemeral</a:t>
            </a:r>
          </a:p>
        </p:txBody>
      </p:sp>
    </p:spTree>
    <p:extLst>
      <p:ext uri="{BB962C8B-B14F-4D97-AF65-F5344CB8AC3E}">
        <p14:creationId xmlns:p14="http://schemas.microsoft.com/office/powerpoint/2010/main" val="4109376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E5F79-E189-3E4F-8448-4CD0B4661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Elliptical Curve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6FA257-D7B7-FD41-B2B7-BA04B9B5B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1056" y="1461886"/>
            <a:ext cx="4927083" cy="49091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0777B1-5DF6-2040-80BF-F8AAF8DE6EE4}"/>
              </a:ext>
            </a:extLst>
          </p:cNvPr>
          <p:cNvSpPr txBox="1"/>
          <p:nvPr/>
        </p:nvSpPr>
        <p:spPr>
          <a:xfrm>
            <a:off x="12486152" y="1960397"/>
            <a:ext cx="3726612" cy="44381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x25519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secp256r1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secp284r1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fecp521r1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ffdhe2048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ffdhe3073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36ED02-896B-1048-AF68-5A20818BED7A}"/>
              </a:ext>
            </a:extLst>
          </p:cNvPr>
          <p:cNvSpPr txBox="1"/>
          <p:nvPr/>
        </p:nvSpPr>
        <p:spPr>
          <a:xfrm>
            <a:off x="12486152" y="1375622"/>
            <a:ext cx="372661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Curve</a:t>
            </a:r>
            <a:r>
              <a:rPr lang="en-US" sz="3200" dirty="0"/>
              <a:t> </a:t>
            </a:r>
            <a:r>
              <a:rPr lang="en-US" sz="3200" dirty="0">
                <a:solidFill>
                  <a:schemeClr val="accent1"/>
                </a:solidFill>
              </a:rPr>
              <a:t>Types</a:t>
            </a:r>
          </a:p>
        </p:txBody>
      </p:sp>
    </p:spTree>
    <p:extLst>
      <p:ext uri="{BB962C8B-B14F-4D97-AF65-F5344CB8AC3E}">
        <p14:creationId xmlns:p14="http://schemas.microsoft.com/office/powerpoint/2010/main" val="7572100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9524E0-C2A6-2E46-A237-E70D25638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Encrypting Data</a:t>
            </a:r>
          </a:p>
          <a:p>
            <a:r>
              <a:rPr lang="en-US" dirty="0"/>
              <a:t>Diffie Hellman Elliptical Curve Key Exchange</a:t>
            </a:r>
          </a:p>
          <a:p>
            <a:r>
              <a:rPr lang="en-US" dirty="0"/>
              <a:t>Validation and Encryption with Certificates</a:t>
            </a:r>
          </a:p>
          <a:p>
            <a:r>
              <a:rPr lang="en-US" dirty="0"/>
              <a:t>Data Loss Prevention</a:t>
            </a:r>
          </a:p>
          <a:p>
            <a:r>
              <a:rPr lang="en-US" dirty="0"/>
              <a:t>Wireshark Demo</a:t>
            </a:r>
          </a:p>
        </p:txBody>
      </p:sp>
    </p:spTree>
    <p:extLst>
      <p:ext uri="{BB962C8B-B14F-4D97-AF65-F5344CB8AC3E}">
        <p14:creationId xmlns:p14="http://schemas.microsoft.com/office/powerpoint/2010/main" val="298380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E5F79-E189-3E4F-8448-4CD0B4661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Elliptical Curve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6FA257-D7B7-FD41-B2B7-BA04B9B5B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408" y="1375623"/>
            <a:ext cx="4983530" cy="49654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E41661-71DD-3B4A-A017-E4A282EF0B20}"/>
              </a:ext>
            </a:extLst>
          </p:cNvPr>
          <p:cNvSpPr txBox="1"/>
          <p:nvPr/>
        </p:nvSpPr>
        <p:spPr>
          <a:xfrm>
            <a:off x="7755293" y="1960398"/>
            <a:ext cx="3726612" cy="44381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x25519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secp256r1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secp284r1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fecp521r1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ffdhe2048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ffdhe3073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A2CAA9-8567-C649-A6C4-D62CC5BBEF56}"/>
              </a:ext>
            </a:extLst>
          </p:cNvPr>
          <p:cNvSpPr txBox="1"/>
          <p:nvPr/>
        </p:nvSpPr>
        <p:spPr>
          <a:xfrm>
            <a:off x="7758877" y="1375623"/>
            <a:ext cx="372661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Curve</a:t>
            </a:r>
            <a:r>
              <a:rPr lang="en-US" sz="3200" dirty="0"/>
              <a:t> </a:t>
            </a:r>
            <a:r>
              <a:rPr lang="en-US" sz="3200" dirty="0">
                <a:solidFill>
                  <a:schemeClr val="accent1"/>
                </a:solidFill>
              </a:rPr>
              <a:t>Types</a:t>
            </a:r>
          </a:p>
        </p:txBody>
      </p:sp>
    </p:spTree>
    <p:extLst>
      <p:ext uri="{BB962C8B-B14F-4D97-AF65-F5344CB8AC3E}">
        <p14:creationId xmlns:p14="http://schemas.microsoft.com/office/powerpoint/2010/main" val="24966674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E5F79-E189-3E4F-8448-4CD0B4661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Elliptical Curve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6FA257-D7B7-FD41-B2B7-BA04B9B5B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1056" y="1332677"/>
            <a:ext cx="5109894" cy="5091313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7015ED6-85C7-2C4F-9304-C361A7D7B947}"/>
              </a:ext>
            </a:extLst>
          </p:cNvPr>
          <p:cNvCxnSpPr/>
          <p:nvPr/>
        </p:nvCxnSpPr>
        <p:spPr>
          <a:xfrm flipV="1">
            <a:off x="3176337" y="1154159"/>
            <a:ext cx="5759116" cy="3433011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B447BD41-1E79-FA48-94A7-51300820FDA0}"/>
              </a:ext>
            </a:extLst>
          </p:cNvPr>
          <p:cNvSpPr/>
          <p:nvPr/>
        </p:nvSpPr>
        <p:spPr>
          <a:xfrm>
            <a:off x="5150871" y="3296230"/>
            <a:ext cx="135172" cy="13517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82880" tIns="182880" rIns="182880" bIns="182880" rtlCol="0" anchor="ctr"/>
          <a:lstStyle/>
          <a:p>
            <a:pPr algn="ctr">
              <a:spcBef>
                <a:spcPts val="600"/>
              </a:spcBef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9B6E75E-BA54-3F4D-9045-C48628BF4A34}"/>
              </a:ext>
            </a:extLst>
          </p:cNvPr>
          <p:cNvSpPr/>
          <p:nvPr/>
        </p:nvSpPr>
        <p:spPr>
          <a:xfrm>
            <a:off x="6028417" y="2771328"/>
            <a:ext cx="135172" cy="13517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82880" tIns="182880" rIns="182880" bIns="182880" rtlCol="0" anchor="ctr"/>
          <a:lstStyle/>
          <a:p>
            <a:pPr algn="ctr">
              <a:spcBef>
                <a:spcPts val="600"/>
              </a:spcBef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8C547E2-0DAC-3F44-B11F-21BE0A1CD1D7}"/>
              </a:ext>
            </a:extLst>
          </p:cNvPr>
          <p:cNvSpPr/>
          <p:nvPr/>
        </p:nvSpPr>
        <p:spPr>
          <a:xfrm>
            <a:off x="7186046" y="2092905"/>
            <a:ext cx="135172" cy="13517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82880" tIns="182880" rIns="182880" bIns="182880" rtlCol="0" anchor="ctr"/>
          <a:lstStyle/>
          <a:p>
            <a:pPr algn="ctr">
              <a:spcBef>
                <a:spcPts val="600"/>
              </a:spcBef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9235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C9CEC7B-C246-854B-BA0E-19C1F79C8B7F}"/>
              </a:ext>
            </a:extLst>
          </p:cNvPr>
          <p:cNvSpPr/>
          <p:nvPr/>
        </p:nvSpPr>
        <p:spPr>
          <a:xfrm>
            <a:off x="12477696" y="3414032"/>
            <a:ext cx="820762" cy="761662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600" dirty="0"/>
              <a:t>047d1bb98aa0d6b4a5a5cc4dba83df2c35ac2b7a63e973edae0f14d680d196b942494490803fe36426baffe67fa6048b2e989c48461f50449a83e563a0d84bdbfd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BC412A6-C52D-5146-B93C-59E8F5DFF21C}"/>
              </a:ext>
            </a:extLst>
          </p:cNvPr>
          <p:cNvSpPr/>
          <p:nvPr/>
        </p:nvSpPr>
        <p:spPr>
          <a:xfrm>
            <a:off x="12238667" y="2751909"/>
            <a:ext cx="1306285" cy="2090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TLS 1.2 DHECE Key Exchange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1187" y="2413490"/>
            <a:ext cx="1773022" cy="1739490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3392129" y="3283235"/>
            <a:ext cx="5139058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0497" y="2681749"/>
            <a:ext cx="1923918" cy="12029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82116" y="4340177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HTTPs Server</a:t>
            </a:r>
            <a:endParaRPr lang="en-US" sz="2000" dirty="0" err="1"/>
          </a:p>
        </p:txBody>
      </p:sp>
      <p:sp>
        <p:nvSpPr>
          <p:cNvPr id="9" name="TextBox 8"/>
          <p:cNvSpPr txBox="1"/>
          <p:nvPr/>
        </p:nvSpPr>
        <p:spPr>
          <a:xfrm>
            <a:off x="1305269" y="4340177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HTTPs Client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822" y="2614040"/>
            <a:ext cx="1645907" cy="11356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9147764-25C7-C74C-BC8F-A449B98A9F22}"/>
              </a:ext>
            </a:extLst>
          </p:cNvPr>
          <p:cNvSpPr txBox="1"/>
          <p:nvPr/>
        </p:nvSpPr>
        <p:spPr>
          <a:xfrm>
            <a:off x="-1347625" y="2992417"/>
            <a:ext cx="1093664" cy="581636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Private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Key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3BB743A-8D4C-5C4D-8A5F-395BD643F7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6210" y="4927484"/>
            <a:ext cx="762971" cy="7616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2F96E89-22F8-B649-95D6-4AF1F4D6F395}"/>
              </a:ext>
            </a:extLst>
          </p:cNvPr>
          <p:cNvSpPr txBox="1"/>
          <p:nvPr/>
        </p:nvSpPr>
        <p:spPr>
          <a:xfrm>
            <a:off x="8625830" y="5689146"/>
            <a:ext cx="1583733" cy="400111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Public Key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2AE4BA-36E6-F94D-A781-0D367DBD70C3}"/>
              </a:ext>
            </a:extLst>
          </p:cNvPr>
          <p:cNvSpPr txBox="1"/>
          <p:nvPr/>
        </p:nvSpPr>
        <p:spPr>
          <a:xfrm>
            <a:off x="12329289" y="2992417"/>
            <a:ext cx="1093664" cy="581636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Private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Key</a:t>
            </a:r>
          </a:p>
        </p:txBody>
      </p:sp>
    </p:spTree>
    <p:extLst>
      <p:ext uri="{BB962C8B-B14F-4D97-AF65-F5344CB8AC3E}">
        <p14:creationId xmlns:p14="http://schemas.microsoft.com/office/powerpoint/2010/main" val="19125462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922529F-B6A7-7148-A47B-4C4DE9589FD1}"/>
              </a:ext>
            </a:extLst>
          </p:cNvPr>
          <p:cNvSpPr/>
          <p:nvPr/>
        </p:nvSpPr>
        <p:spPr>
          <a:xfrm>
            <a:off x="10493829" y="2751909"/>
            <a:ext cx="1306285" cy="2090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TLS 1.2 DHECE Key Exchange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1187" y="2413490"/>
            <a:ext cx="1773022" cy="1739490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3392129" y="3283235"/>
            <a:ext cx="5139058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0497" y="2681749"/>
            <a:ext cx="1923918" cy="12029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82116" y="4340177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HTTPs Server</a:t>
            </a:r>
            <a:endParaRPr lang="en-US" sz="2000" dirty="0" err="1"/>
          </a:p>
        </p:txBody>
      </p:sp>
      <p:sp>
        <p:nvSpPr>
          <p:cNvPr id="9" name="TextBox 8"/>
          <p:cNvSpPr txBox="1"/>
          <p:nvPr/>
        </p:nvSpPr>
        <p:spPr>
          <a:xfrm>
            <a:off x="1305269" y="4340177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HTTPs Client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822" y="2614040"/>
            <a:ext cx="1645907" cy="11356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9147764-25C7-C74C-BC8F-A449B98A9F22}"/>
              </a:ext>
            </a:extLst>
          </p:cNvPr>
          <p:cNvSpPr txBox="1"/>
          <p:nvPr/>
        </p:nvSpPr>
        <p:spPr>
          <a:xfrm>
            <a:off x="-1347625" y="2992417"/>
            <a:ext cx="1093664" cy="581636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Private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Key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3BB743A-8D4C-5C4D-8A5F-395BD643F7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6210" y="4927484"/>
            <a:ext cx="762971" cy="7616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2F96E89-22F8-B649-95D6-4AF1F4D6F395}"/>
              </a:ext>
            </a:extLst>
          </p:cNvPr>
          <p:cNvSpPr txBox="1"/>
          <p:nvPr/>
        </p:nvSpPr>
        <p:spPr>
          <a:xfrm>
            <a:off x="8625830" y="5689146"/>
            <a:ext cx="1583733" cy="400111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Public Key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2AE4BA-36E6-F94D-A781-0D367DBD70C3}"/>
              </a:ext>
            </a:extLst>
          </p:cNvPr>
          <p:cNvSpPr txBox="1"/>
          <p:nvPr/>
        </p:nvSpPr>
        <p:spPr>
          <a:xfrm>
            <a:off x="10596408" y="2992417"/>
            <a:ext cx="1093664" cy="581636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Private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Key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C4A50D8-7F7F-9A42-BDDE-DFA7FD033E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6209" y="4927484"/>
            <a:ext cx="762971" cy="7616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254087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C714CA4-2281-DE4F-97C7-A3F45B57C68E}"/>
              </a:ext>
            </a:extLst>
          </p:cNvPr>
          <p:cNvSpPr/>
          <p:nvPr/>
        </p:nvSpPr>
        <p:spPr>
          <a:xfrm>
            <a:off x="10732858" y="3414032"/>
            <a:ext cx="820762" cy="761662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600" dirty="0"/>
              <a:t>047d1bb98aa0d6b4a5a5cc4dba83df2c35ac2b7a63e973edae0f14d680d196b942494490803fe36426baffe67fa6048b2e989c48461f50449a83e563a0d84bdbfd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973662-5271-5F45-A300-9FBF23BB1202}"/>
              </a:ext>
            </a:extLst>
          </p:cNvPr>
          <p:cNvSpPr/>
          <p:nvPr/>
        </p:nvSpPr>
        <p:spPr>
          <a:xfrm>
            <a:off x="10493829" y="2751909"/>
            <a:ext cx="1306285" cy="2090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TLS 1.2 DHECE Key Exchange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1187" y="2413490"/>
            <a:ext cx="1773022" cy="1739490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3392129" y="3283235"/>
            <a:ext cx="5139058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0497" y="2681749"/>
            <a:ext cx="1923918" cy="12029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82116" y="4340177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HTTPs Server</a:t>
            </a:r>
            <a:endParaRPr lang="en-US" sz="2000" dirty="0" err="1"/>
          </a:p>
        </p:txBody>
      </p:sp>
      <p:sp>
        <p:nvSpPr>
          <p:cNvPr id="9" name="TextBox 8"/>
          <p:cNvSpPr txBox="1"/>
          <p:nvPr/>
        </p:nvSpPr>
        <p:spPr>
          <a:xfrm>
            <a:off x="1305269" y="4340177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HTTPs Client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822" y="2614040"/>
            <a:ext cx="1645907" cy="11356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9147764-25C7-C74C-BC8F-A449B98A9F22}"/>
              </a:ext>
            </a:extLst>
          </p:cNvPr>
          <p:cNvSpPr txBox="1"/>
          <p:nvPr/>
        </p:nvSpPr>
        <p:spPr>
          <a:xfrm>
            <a:off x="-1347625" y="2992417"/>
            <a:ext cx="1093664" cy="581636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Private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Key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3BB743A-8D4C-5C4D-8A5F-395BD643F7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6210" y="4927484"/>
            <a:ext cx="762971" cy="7616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2F96E89-22F8-B649-95D6-4AF1F4D6F395}"/>
              </a:ext>
            </a:extLst>
          </p:cNvPr>
          <p:cNvSpPr txBox="1"/>
          <p:nvPr/>
        </p:nvSpPr>
        <p:spPr>
          <a:xfrm>
            <a:off x="8625830" y="5689146"/>
            <a:ext cx="1583733" cy="400111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Public Key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2AE4BA-36E6-F94D-A781-0D367DBD70C3}"/>
              </a:ext>
            </a:extLst>
          </p:cNvPr>
          <p:cNvSpPr txBox="1"/>
          <p:nvPr/>
        </p:nvSpPr>
        <p:spPr>
          <a:xfrm>
            <a:off x="10596408" y="2992417"/>
            <a:ext cx="1093664" cy="581636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Private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Key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C4A50D8-7F7F-9A42-BDDE-DFA7FD033E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61754" y="3865748"/>
            <a:ext cx="762971" cy="7616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A4A5FFA-1B8C-9146-B129-DB3781F9F74F}"/>
              </a:ext>
            </a:extLst>
          </p:cNvPr>
          <p:cNvSpPr txBox="1"/>
          <p:nvPr/>
        </p:nvSpPr>
        <p:spPr>
          <a:xfrm>
            <a:off x="10942942" y="3495449"/>
            <a:ext cx="400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3293997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ACF2DDE-20AA-AA4A-99DE-CAC30F479C52}"/>
              </a:ext>
            </a:extLst>
          </p:cNvPr>
          <p:cNvSpPr/>
          <p:nvPr/>
        </p:nvSpPr>
        <p:spPr>
          <a:xfrm>
            <a:off x="10732858" y="4927484"/>
            <a:ext cx="820762" cy="761662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600" dirty="0"/>
              <a:t>047d1bb98aa0d6b4a5a5cc4dba83df2c35ac2b7a63e973edae0f14d680d196b942494490803fe36426baffe67fa6048b2e989c48461f50449a83e563a0d84bdbfd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F8456D7-5840-084E-8346-D4877F6B954F}"/>
              </a:ext>
            </a:extLst>
          </p:cNvPr>
          <p:cNvSpPr/>
          <p:nvPr/>
        </p:nvSpPr>
        <p:spPr>
          <a:xfrm>
            <a:off x="10493829" y="2751909"/>
            <a:ext cx="1306285" cy="2090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TLS 1.2 DHECE Key Exchange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1187" y="2413490"/>
            <a:ext cx="1773022" cy="1739490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3392129" y="3283235"/>
            <a:ext cx="5139058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0497" y="2681749"/>
            <a:ext cx="1923918" cy="12029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82116" y="4340177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HTTPs Server</a:t>
            </a:r>
            <a:endParaRPr lang="en-US" sz="2000" dirty="0" err="1"/>
          </a:p>
        </p:txBody>
      </p:sp>
      <p:sp>
        <p:nvSpPr>
          <p:cNvPr id="9" name="TextBox 8"/>
          <p:cNvSpPr txBox="1"/>
          <p:nvPr/>
        </p:nvSpPr>
        <p:spPr>
          <a:xfrm>
            <a:off x="1305269" y="4340177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HTTPs Client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822" y="2614040"/>
            <a:ext cx="1645907" cy="11356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9147764-25C7-C74C-BC8F-A449B98A9F22}"/>
              </a:ext>
            </a:extLst>
          </p:cNvPr>
          <p:cNvSpPr txBox="1"/>
          <p:nvPr/>
        </p:nvSpPr>
        <p:spPr>
          <a:xfrm>
            <a:off x="-1347625" y="2992417"/>
            <a:ext cx="1093664" cy="581636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Private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Key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3BB743A-8D4C-5C4D-8A5F-395BD643F7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6210" y="4927484"/>
            <a:ext cx="762971" cy="7616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2F96E89-22F8-B649-95D6-4AF1F4D6F395}"/>
              </a:ext>
            </a:extLst>
          </p:cNvPr>
          <p:cNvSpPr txBox="1"/>
          <p:nvPr/>
        </p:nvSpPr>
        <p:spPr>
          <a:xfrm>
            <a:off x="8625830" y="5689146"/>
            <a:ext cx="1583733" cy="400111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Public Key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2AE4BA-36E6-F94D-A781-0D367DBD70C3}"/>
              </a:ext>
            </a:extLst>
          </p:cNvPr>
          <p:cNvSpPr txBox="1"/>
          <p:nvPr/>
        </p:nvSpPr>
        <p:spPr>
          <a:xfrm>
            <a:off x="10596408" y="2992417"/>
            <a:ext cx="1093664" cy="581636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Private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Key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C4A50D8-7F7F-9A42-BDDE-DFA7FD033E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61754" y="3865748"/>
            <a:ext cx="762971" cy="7616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A4A5FFA-1B8C-9146-B129-DB3781F9F74F}"/>
              </a:ext>
            </a:extLst>
          </p:cNvPr>
          <p:cNvSpPr txBox="1"/>
          <p:nvPr/>
        </p:nvSpPr>
        <p:spPr>
          <a:xfrm>
            <a:off x="10942942" y="3495449"/>
            <a:ext cx="400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+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D0AF47B-FD35-D742-8A4C-3030C931E9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6209" y="4927484"/>
            <a:ext cx="762971" cy="7616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220989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ACF2DDE-20AA-AA4A-99DE-CAC30F479C52}"/>
              </a:ext>
            </a:extLst>
          </p:cNvPr>
          <p:cNvSpPr/>
          <p:nvPr/>
        </p:nvSpPr>
        <p:spPr>
          <a:xfrm>
            <a:off x="9388802" y="4927484"/>
            <a:ext cx="820762" cy="761662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600" dirty="0"/>
              <a:t>047d1bb98aa0d6b4a5a5cc4dba83df2c35ac2b7a63e973edae0f14d680d196b942494490803fe36426baffe67fa6048b2e989c48461f50449a83e563a0d84bdbfd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F8456D7-5840-084E-8346-D4877F6B954F}"/>
              </a:ext>
            </a:extLst>
          </p:cNvPr>
          <p:cNvSpPr/>
          <p:nvPr/>
        </p:nvSpPr>
        <p:spPr>
          <a:xfrm>
            <a:off x="10493829" y="2751909"/>
            <a:ext cx="1306285" cy="2090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TLS 1.2 DHECE Key Exchange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1187" y="2413490"/>
            <a:ext cx="1773022" cy="1739490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3392129" y="3283235"/>
            <a:ext cx="5139058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0497" y="2681749"/>
            <a:ext cx="1923918" cy="12029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82116" y="4340177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HTTPs Server</a:t>
            </a:r>
            <a:endParaRPr lang="en-US" sz="2000" dirty="0" err="1"/>
          </a:p>
        </p:txBody>
      </p:sp>
      <p:sp>
        <p:nvSpPr>
          <p:cNvPr id="9" name="TextBox 8"/>
          <p:cNvSpPr txBox="1"/>
          <p:nvPr/>
        </p:nvSpPr>
        <p:spPr>
          <a:xfrm>
            <a:off x="1305269" y="4340177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HTTPs Client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822" y="2614040"/>
            <a:ext cx="1645907" cy="11356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9147764-25C7-C74C-BC8F-A449B98A9F22}"/>
              </a:ext>
            </a:extLst>
          </p:cNvPr>
          <p:cNvSpPr txBox="1"/>
          <p:nvPr/>
        </p:nvSpPr>
        <p:spPr>
          <a:xfrm>
            <a:off x="-1347625" y="2992417"/>
            <a:ext cx="1093664" cy="581636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Private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Key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3BB743A-8D4C-5C4D-8A5F-395BD643F7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5832" y="4927484"/>
            <a:ext cx="762971" cy="7616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2F96E89-22F8-B649-95D6-4AF1F4D6F395}"/>
              </a:ext>
            </a:extLst>
          </p:cNvPr>
          <p:cNvSpPr txBox="1"/>
          <p:nvPr/>
        </p:nvSpPr>
        <p:spPr>
          <a:xfrm>
            <a:off x="8625831" y="5689146"/>
            <a:ext cx="1583732" cy="400111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Public Key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2AE4BA-36E6-F94D-A781-0D367DBD70C3}"/>
              </a:ext>
            </a:extLst>
          </p:cNvPr>
          <p:cNvSpPr txBox="1"/>
          <p:nvPr/>
        </p:nvSpPr>
        <p:spPr>
          <a:xfrm>
            <a:off x="10596408" y="2992417"/>
            <a:ext cx="1093664" cy="581636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Private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Key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C4A50D8-7F7F-9A42-BDDE-DFA7FD033E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61754" y="3865748"/>
            <a:ext cx="762971" cy="7616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A4A5FFA-1B8C-9146-B129-DB3781F9F74F}"/>
              </a:ext>
            </a:extLst>
          </p:cNvPr>
          <p:cNvSpPr txBox="1"/>
          <p:nvPr/>
        </p:nvSpPr>
        <p:spPr>
          <a:xfrm>
            <a:off x="10942942" y="3495449"/>
            <a:ext cx="400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+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D0AF47B-FD35-D742-8A4C-3030C931E9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5831" y="4927484"/>
            <a:ext cx="762971" cy="7616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772090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ACF2DDE-20AA-AA4A-99DE-CAC30F479C52}"/>
              </a:ext>
            </a:extLst>
          </p:cNvPr>
          <p:cNvSpPr/>
          <p:nvPr/>
        </p:nvSpPr>
        <p:spPr>
          <a:xfrm>
            <a:off x="2571368" y="4927484"/>
            <a:ext cx="820762" cy="761662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600" dirty="0"/>
              <a:t>047d1bb98aa0d6b4a5a5cc4dba83df2c35ac2b7a63e973edae0f14d680d196b942494490803fe36426baffe67fa6048b2e989c48461f50449a83e563a0d84bdbfd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F8456D7-5840-084E-8346-D4877F6B954F}"/>
              </a:ext>
            </a:extLst>
          </p:cNvPr>
          <p:cNvSpPr/>
          <p:nvPr/>
        </p:nvSpPr>
        <p:spPr>
          <a:xfrm>
            <a:off x="10493829" y="2751909"/>
            <a:ext cx="1306285" cy="2090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TLS 1.2 DHECE Key Exchange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1187" y="2413490"/>
            <a:ext cx="1773022" cy="1739490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3392129" y="3283235"/>
            <a:ext cx="5139058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0497" y="2681749"/>
            <a:ext cx="1923918" cy="12029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82116" y="4340177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HTTPs Server</a:t>
            </a:r>
            <a:endParaRPr lang="en-US" sz="2000" dirty="0" err="1"/>
          </a:p>
        </p:txBody>
      </p:sp>
      <p:sp>
        <p:nvSpPr>
          <p:cNvPr id="9" name="TextBox 8"/>
          <p:cNvSpPr txBox="1"/>
          <p:nvPr/>
        </p:nvSpPr>
        <p:spPr>
          <a:xfrm>
            <a:off x="1305269" y="4340177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HTTPs Client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822" y="2614040"/>
            <a:ext cx="1645907" cy="11356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9147764-25C7-C74C-BC8F-A449B98A9F22}"/>
              </a:ext>
            </a:extLst>
          </p:cNvPr>
          <p:cNvSpPr txBox="1"/>
          <p:nvPr/>
        </p:nvSpPr>
        <p:spPr>
          <a:xfrm>
            <a:off x="-1347625" y="2992417"/>
            <a:ext cx="1093664" cy="581636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Private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Key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3BB743A-8D4C-5C4D-8A5F-395BD643F7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8398" y="4927484"/>
            <a:ext cx="762971" cy="7616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2F96E89-22F8-B649-95D6-4AF1F4D6F395}"/>
              </a:ext>
            </a:extLst>
          </p:cNvPr>
          <p:cNvSpPr txBox="1"/>
          <p:nvPr/>
        </p:nvSpPr>
        <p:spPr>
          <a:xfrm>
            <a:off x="1808397" y="5689146"/>
            <a:ext cx="1583732" cy="400111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Public Key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2AE4BA-36E6-F94D-A781-0D367DBD70C3}"/>
              </a:ext>
            </a:extLst>
          </p:cNvPr>
          <p:cNvSpPr txBox="1"/>
          <p:nvPr/>
        </p:nvSpPr>
        <p:spPr>
          <a:xfrm>
            <a:off x="10596408" y="2992417"/>
            <a:ext cx="1093664" cy="581636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Private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Key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D0AF47B-FD35-D742-8A4C-3030C931E9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8397" y="4927484"/>
            <a:ext cx="762971" cy="7616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904733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64EADE88-42E6-4E43-B381-92E01EF3F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6490" y="3971429"/>
            <a:ext cx="768858" cy="76885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997D7CB-9443-8C4E-B843-CC73F8850D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41982" y="3866339"/>
            <a:ext cx="768858" cy="76885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75F5286-5E2D-ED4B-BAEB-09A21272BB7B}"/>
              </a:ext>
            </a:extLst>
          </p:cNvPr>
          <p:cNvSpPr/>
          <p:nvPr/>
        </p:nvSpPr>
        <p:spPr>
          <a:xfrm>
            <a:off x="-1347029" y="3820925"/>
            <a:ext cx="820762" cy="761662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600" dirty="0"/>
              <a:t>047d1bb98aa0d6b4a5a5cc4dba83df2c35ac2b7a63e973edae0f14d680d196b942494490803fe36426baffe67fa6048b2e989c48461f50449a83e563a0d84bdbfd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E7A91F2-78D9-074C-9ED1-B22DEC316E6C}"/>
              </a:ext>
            </a:extLst>
          </p:cNvPr>
          <p:cNvSpPr/>
          <p:nvPr/>
        </p:nvSpPr>
        <p:spPr>
          <a:xfrm>
            <a:off x="-1589790" y="2837427"/>
            <a:ext cx="1306285" cy="2090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ACF2DDE-20AA-AA4A-99DE-CAC30F479C52}"/>
              </a:ext>
            </a:extLst>
          </p:cNvPr>
          <p:cNvSpPr/>
          <p:nvPr/>
        </p:nvSpPr>
        <p:spPr>
          <a:xfrm>
            <a:off x="2571368" y="4927484"/>
            <a:ext cx="820762" cy="761662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600" dirty="0"/>
              <a:t>047d1bb98aa0d6b4a5a5cc4dba83df2c35ac2b7a63e973edae0f14d680d196b942494490803fe36426baffe67fa6048b2e989c48461f50449a83e563a0d84bdbfd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F8456D7-5840-084E-8346-D4877F6B954F}"/>
              </a:ext>
            </a:extLst>
          </p:cNvPr>
          <p:cNvSpPr/>
          <p:nvPr/>
        </p:nvSpPr>
        <p:spPr>
          <a:xfrm>
            <a:off x="10493829" y="2751909"/>
            <a:ext cx="1306285" cy="2090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TLS 1.2 DHECE Key Exchange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1187" y="2413490"/>
            <a:ext cx="1773022" cy="1739490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3392129" y="3283235"/>
            <a:ext cx="5139058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0497" y="2681749"/>
            <a:ext cx="1923918" cy="12029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82116" y="4340177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HTTPs Server</a:t>
            </a:r>
            <a:endParaRPr lang="en-US" sz="2000" dirty="0" err="1"/>
          </a:p>
        </p:txBody>
      </p:sp>
      <p:sp>
        <p:nvSpPr>
          <p:cNvPr id="9" name="TextBox 8"/>
          <p:cNvSpPr txBox="1"/>
          <p:nvPr/>
        </p:nvSpPr>
        <p:spPr>
          <a:xfrm>
            <a:off x="1305269" y="4340177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HTTPs Client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0822" y="2614040"/>
            <a:ext cx="1645907" cy="11356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9147764-25C7-C74C-BC8F-A449B98A9F22}"/>
              </a:ext>
            </a:extLst>
          </p:cNvPr>
          <p:cNvSpPr txBox="1"/>
          <p:nvPr/>
        </p:nvSpPr>
        <p:spPr>
          <a:xfrm>
            <a:off x="-1437976" y="2992417"/>
            <a:ext cx="1093664" cy="581636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Private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Key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3BB743A-8D4C-5C4D-8A5F-395BD643F7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8398" y="4927484"/>
            <a:ext cx="762971" cy="7616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2F96E89-22F8-B649-95D6-4AF1F4D6F395}"/>
              </a:ext>
            </a:extLst>
          </p:cNvPr>
          <p:cNvSpPr txBox="1"/>
          <p:nvPr/>
        </p:nvSpPr>
        <p:spPr>
          <a:xfrm>
            <a:off x="1808397" y="5689146"/>
            <a:ext cx="1583732" cy="400111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Public Key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2AE4BA-36E6-F94D-A781-0D367DBD70C3}"/>
              </a:ext>
            </a:extLst>
          </p:cNvPr>
          <p:cNvSpPr txBox="1"/>
          <p:nvPr/>
        </p:nvSpPr>
        <p:spPr>
          <a:xfrm>
            <a:off x="10596408" y="2992417"/>
            <a:ext cx="1093664" cy="581636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Private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Key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D0AF47B-FD35-D742-8A4C-3030C931E9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8397" y="4927484"/>
            <a:ext cx="762971" cy="7616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545429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80568459-F17A-894D-B3B7-0A392AE94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6490" y="3971429"/>
            <a:ext cx="768858" cy="768858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B72B727-334D-A64A-B20E-A72E43632676}"/>
              </a:ext>
            </a:extLst>
          </p:cNvPr>
          <p:cNvSpPr/>
          <p:nvPr/>
        </p:nvSpPr>
        <p:spPr>
          <a:xfrm>
            <a:off x="10493829" y="2751909"/>
            <a:ext cx="1306285" cy="2090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260AB4E-F38E-C841-B9E5-9242E669B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09" y="3986178"/>
            <a:ext cx="768858" cy="76885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75F5286-5E2D-ED4B-BAEB-09A21272BB7B}"/>
              </a:ext>
            </a:extLst>
          </p:cNvPr>
          <p:cNvSpPr/>
          <p:nvPr/>
        </p:nvSpPr>
        <p:spPr>
          <a:xfrm>
            <a:off x="518362" y="3820925"/>
            <a:ext cx="820762" cy="761662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600" dirty="0"/>
              <a:t>047d1bb98aa0d6b4a5a5cc4dba83df2c35ac2b7a63e973edae0f14d680d196b942494490803fe36426baffe67fa6048b2e989c48461f50449a83e563a0d84bdbfd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E7A91F2-78D9-074C-9ED1-B22DEC316E6C}"/>
              </a:ext>
            </a:extLst>
          </p:cNvPr>
          <p:cNvSpPr/>
          <p:nvPr/>
        </p:nvSpPr>
        <p:spPr>
          <a:xfrm>
            <a:off x="275601" y="2837427"/>
            <a:ext cx="1306285" cy="2090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ACF2DDE-20AA-AA4A-99DE-CAC30F479C52}"/>
              </a:ext>
            </a:extLst>
          </p:cNvPr>
          <p:cNvSpPr/>
          <p:nvPr/>
        </p:nvSpPr>
        <p:spPr>
          <a:xfrm>
            <a:off x="2571368" y="4927484"/>
            <a:ext cx="820762" cy="761662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600" dirty="0"/>
              <a:t>047d1bb98aa0d6b4a5a5cc4dba83df2c35ac2b7a63e973edae0f14d680d196b942494490803fe36426baffe67fa6048b2e989c48461f50449a83e563a0d84bdbfd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TLS 1.2 DHECE Key Exchange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1187" y="2413490"/>
            <a:ext cx="1773022" cy="1739490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3392129" y="3283235"/>
            <a:ext cx="5139058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0497" y="2681749"/>
            <a:ext cx="1923918" cy="12029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82116" y="4340177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HTTPs Server</a:t>
            </a:r>
            <a:endParaRPr lang="en-US" sz="2000" dirty="0" err="1"/>
          </a:p>
        </p:txBody>
      </p:sp>
      <p:sp>
        <p:nvSpPr>
          <p:cNvPr id="9" name="TextBox 8"/>
          <p:cNvSpPr txBox="1"/>
          <p:nvPr/>
        </p:nvSpPr>
        <p:spPr>
          <a:xfrm>
            <a:off x="1305269" y="4340177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HTTPs Client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0822" y="2614040"/>
            <a:ext cx="1645907" cy="11356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9147764-25C7-C74C-BC8F-A449B98A9F22}"/>
              </a:ext>
            </a:extLst>
          </p:cNvPr>
          <p:cNvSpPr txBox="1"/>
          <p:nvPr/>
        </p:nvSpPr>
        <p:spPr>
          <a:xfrm>
            <a:off x="427415" y="2992417"/>
            <a:ext cx="1093664" cy="581636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Private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Key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3BB743A-8D4C-5C4D-8A5F-395BD643F7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8398" y="4927484"/>
            <a:ext cx="762971" cy="7616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2F96E89-22F8-B649-95D6-4AF1F4D6F395}"/>
              </a:ext>
            </a:extLst>
          </p:cNvPr>
          <p:cNvSpPr txBox="1"/>
          <p:nvPr/>
        </p:nvSpPr>
        <p:spPr>
          <a:xfrm>
            <a:off x="1808397" y="5689146"/>
            <a:ext cx="1583732" cy="400111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Public Key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2AE4BA-36E6-F94D-A781-0D367DBD70C3}"/>
              </a:ext>
            </a:extLst>
          </p:cNvPr>
          <p:cNvSpPr txBox="1"/>
          <p:nvPr/>
        </p:nvSpPr>
        <p:spPr>
          <a:xfrm>
            <a:off x="10596408" y="2992417"/>
            <a:ext cx="1093664" cy="581636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Private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Key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D0AF47B-FD35-D742-8A4C-3030C931E9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8397" y="4927484"/>
            <a:ext cx="762971" cy="7616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460713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Browser Encryption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D4F55C-0C1C-7B48-AC48-CF9A86C624C0}"/>
              </a:ext>
            </a:extLst>
          </p:cNvPr>
          <p:cNvSpPr txBox="1"/>
          <p:nvPr/>
        </p:nvSpPr>
        <p:spPr>
          <a:xfrm>
            <a:off x="-9379901" y="2290144"/>
            <a:ext cx="9183188" cy="76944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Negotiate Encryption Session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4778C5-2D00-F34E-91CD-2DC38D1209B5}"/>
              </a:ext>
            </a:extLst>
          </p:cNvPr>
          <p:cNvSpPr txBox="1"/>
          <p:nvPr/>
        </p:nvSpPr>
        <p:spPr>
          <a:xfrm>
            <a:off x="12462460" y="3863956"/>
            <a:ext cx="9183187" cy="76944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Encryption Protocols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6F0385-515E-0C46-A074-4882D78BEF85}"/>
              </a:ext>
            </a:extLst>
          </p:cNvPr>
          <p:cNvSpPr/>
          <p:nvPr/>
        </p:nvSpPr>
        <p:spPr>
          <a:xfrm>
            <a:off x="8737251" y="3602346"/>
            <a:ext cx="27430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TLS 1.2 and 1.3</a:t>
            </a:r>
          </a:p>
        </p:txBody>
      </p:sp>
    </p:spTree>
    <p:extLst>
      <p:ext uri="{BB962C8B-B14F-4D97-AF65-F5344CB8AC3E}">
        <p14:creationId xmlns:p14="http://schemas.microsoft.com/office/powerpoint/2010/main" val="4950176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601D0E27-49BD-B543-9630-0399E3039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6490" y="3971429"/>
            <a:ext cx="768858" cy="76885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969A4D8-E6E1-C041-A4ED-EBA4CCDC0108}"/>
              </a:ext>
            </a:extLst>
          </p:cNvPr>
          <p:cNvSpPr/>
          <p:nvPr/>
        </p:nvSpPr>
        <p:spPr>
          <a:xfrm>
            <a:off x="10493829" y="2751909"/>
            <a:ext cx="1306285" cy="2090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CB89370-FBA7-8B43-833E-2AC3FFAD0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09" y="3944993"/>
            <a:ext cx="768858" cy="76885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75F5286-5E2D-ED4B-BAEB-09A21272BB7B}"/>
              </a:ext>
            </a:extLst>
          </p:cNvPr>
          <p:cNvSpPr/>
          <p:nvPr/>
        </p:nvSpPr>
        <p:spPr>
          <a:xfrm>
            <a:off x="518362" y="3820925"/>
            <a:ext cx="820762" cy="761662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600" dirty="0"/>
              <a:t>047d1bb98aa0d6b4a5a5cc4dba83df2c35ac2b7a63e973edae0f14d680d196b942494490803fe36426baffe67fa6048b2e989c48461f50449a83e563a0d84bdbfd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E7A91F2-78D9-074C-9ED1-B22DEC316E6C}"/>
              </a:ext>
            </a:extLst>
          </p:cNvPr>
          <p:cNvSpPr/>
          <p:nvPr/>
        </p:nvSpPr>
        <p:spPr>
          <a:xfrm>
            <a:off x="275601" y="2837427"/>
            <a:ext cx="1306285" cy="2090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ACF2DDE-20AA-AA4A-99DE-CAC30F479C52}"/>
              </a:ext>
            </a:extLst>
          </p:cNvPr>
          <p:cNvSpPr/>
          <p:nvPr/>
        </p:nvSpPr>
        <p:spPr>
          <a:xfrm>
            <a:off x="2571368" y="4927484"/>
            <a:ext cx="820762" cy="761662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600" dirty="0"/>
              <a:t>047d1bb98aa0d6b4a5a5cc4dba83df2c35ac2b7a63e973edae0f14d680d196b942494490803fe36426baffe67fa6048b2e989c48461f50449a83e563a0d84bdbfd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TLS 1.2 DHECE Key Exchange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1187" y="2413490"/>
            <a:ext cx="1773022" cy="1739490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3392129" y="3283235"/>
            <a:ext cx="5139058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0497" y="2681749"/>
            <a:ext cx="1923918" cy="12029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82116" y="4340177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HTTPs Server</a:t>
            </a:r>
            <a:endParaRPr lang="en-US" sz="2000" dirty="0" err="1"/>
          </a:p>
        </p:txBody>
      </p:sp>
      <p:sp>
        <p:nvSpPr>
          <p:cNvPr id="9" name="TextBox 8"/>
          <p:cNvSpPr txBox="1"/>
          <p:nvPr/>
        </p:nvSpPr>
        <p:spPr>
          <a:xfrm>
            <a:off x="1305269" y="4340177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HTTPs Client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0822" y="2614040"/>
            <a:ext cx="1645907" cy="11356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9147764-25C7-C74C-BC8F-A449B98A9F22}"/>
              </a:ext>
            </a:extLst>
          </p:cNvPr>
          <p:cNvSpPr txBox="1"/>
          <p:nvPr/>
        </p:nvSpPr>
        <p:spPr>
          <a:xfrm>
            <a:off x="427415" y="2992417"/>
            <a:ext cx="1093664" cy="581636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Private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Key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3BB743A-8D4C-5C4D-8A5F-395BD643F7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8398" y="4927484"/>
            <a:ext cx="762971" cy="7616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2F96E89-22F8-B649-95D6-4AF1F4D6F395}"/>
              </a:ext>
            </a:extLst>
          </p:cNvPr>
          <p:cNvSpPr txBox="1"/>
          <p:nvPr/>
        </p:nvSpPr>
        <p:spPr>
          <a:xfrm>
            <a:off x="1808397" y="5689146"/>
            <a:ext cx="1583732" cy="400111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Public Key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2AE4BA-36E6-F94D-A781-0D367DBD70C3}"/>
              </a:ext>
            </a:extLst>
          </p:cNvPr>
          <p:cNvSpPr txBox="1"/>
          <p:nvPr/>
        </p:nvSpPr>
        <p:spPr>
          <a:xfrm>
            <a:off x="10596408" y="2992417"/>
            <a:ext cx="1093664" cy="581636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Private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Key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D0AF47B-FD35-D742-8A4C-3030C931E9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761" y="3978625"/>
            <a:ext cx="762971" cy="7616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C578125-AC5F-464A-8E2C-A1685A65FF04}"/>
              </a:ext>
            </a:extLst>
          </p:cNvPr>
          <p:cNvSpPr txBox="1"/>
          <p:nvPr/>
        </p:nvSpPr>
        <p:spPr>
          <a:xfrm>
            <a:off x="806997" y="3495449"/>
            <a:ext cx="400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7872933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3328CB33-6D0E-DF48-8385-B2A8D64EF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6490" y="3971429"/>
            <a:ext cx="768858" cy="76885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B22A56E1-29C3-A54B-896E-62CAE410A922}"/>
              </a:ext>
            </a:extLst>
          </p:cNvPr>
          <p:cNvSpPr/>
          <p:nvPr/>
        </p:nvSpPr>
        <p:spPr>
          <a:xfrm>
            <a:off x="10493829" y="2751909"/>
            <a:ext cx="1306285" cy="2090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A1BAC70-8D19-C74B-8514-9EF77F5E2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09" y="3903899"/>
            <a:ext cx="768858" cy="76885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75F5286-5E2D-ED4B-BAEB-09A21272BB7B}"/>
              </a:ext>
            </a:extLst>
          </p:cNvPr>
          <p:cNvSpPr/>
          <p:nvPr/>
        </p:nvSpPr>
        <p:spPr>
          <a:xfrm>
            <a:off x="577254" y="4979333"/>
            <a:ext cx="820762" cy="761662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600" dirty="0"/>
              <a:t>047d1bb98aa0d6b4a5a5cc4dba83df2c35ac2b7a63e973edae0f14d680d196b942494490803fe36426baffe67fa6048b2e989c48461f50449a83e563a0d84bdbfd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E7A91F2-78D9-074C-9ED1-B22DEC316E6C}"/>
              </a:ext>
            </a:extLst>
          </p:cNvPr>
          <p:cNvSpPr/>
          <p:nvPr/>
        </p:nvSpPr>
        <p:spPr>
          <a:xfrm>
            <a:off x="275601" y="2837427"/>
            <a:ext cx="1306285" cy="2090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ACF2DDE-20AA-AA4A-99DE-CAC30F479C52}"/>
              </a:ext>
            </a:extLst>
          </p:cNvPr>
          <p:cNvSpPr/>
          <p:nvPr/>
        </p:nvSpPr>
        <p:spPr>
          <a:xfrm>
            <a:off x="2571368" y="4927484"/>
            <a:ext cx="820762" cy="761662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600" dirty="0"/>
              <a:t>047d1bb98aa0d6b4a5a5cc4dba83df2c35ac2b7a63e973edae0f14d680d196b942494490803fe36426baffe67fa6048b2e989c48461f50449a83e563a0d84bdbfd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TLS 1.2 DHECE Key Exchange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1187" y="2413490"/>
            <a:ext cx="1773022" cy="1739490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3392129" y="3283235"/>
            <a:ext cx="5139058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0497" y="2681749"/>
            <a:ext cx="1923918" cy="12029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82116" y="4340177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HTTPs Server</a:t>
            </a:r>
            <a:endParaRPr lang="en-US" sz="2000" dirty="0" err="1"/>
          </a:p>
        </p:txBody>
      </p:sp>
      <p:sp>
        <p:nvSpPr>
          <p:cNvPr id="9" name="TextBox 8"/>
          <p:cNvSpPr txBox="1"/>
          <p:nvPr/>
        </p:nvSpPr>
        <p:spPr>
          <a:xfrm>
            <a:off x="1305269" y="4340177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HTTPs Client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0822" y="2614040"/>
            <a:ext cx="1645907" cy="11356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9147764-25C7-C74C-BC8F-A449B98A9F22}"/>
              </a:ext>
            </a:extLst>
          </p:cNvPr>
          <p:cNvSpPr txBox="1"/>
          <p:nvPr/>
        </p:nvSpPr>
        <p:spPr>
          <a:xfrm>
            <a:off x="427415" y="2992417"/>
            <a:ext cx="1093664" cy="581636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Private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Key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3BB743A-8D4C-5C4D-8A5F-395BD643F7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8398" y="4927484"/>
            <a:ext cx="762971" cy="7616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2F96E89-22F8-B649-95D6-4AF1F4D6F395}"/>
              </a:ext>
            </a:extLst>
          </p:cNvPr>
          <p:cNvSpPr txBox="1"/>
          <p:nvPr/>
        </p:nvSpPr>
        <p:spPr>
          <a:xfrm>
            <a:off x="1808397" y="5689146"/>
            <a:ext cx="1583732" cy="400111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Public Key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2AE4BA-36E6-F94D-A781-0D367DBD70C3}"/>
              </a:ext>
            </a:extLst>
          </p:cNvPr>
          <p:cNvSpPr txBox="1"/>
          <p:nvPr/>
        </p:nvSpPr>
        <p:spPr>
          <a:xfrm>
            <a:off x="10596408" y="2992417"/>
            <a:ext cx="1093664" cy="581636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Private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Key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D0AF47B-FD35-D742-8A4C-3030C931E9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761" y="3978625"/>
            <a:ext cx="762971" cy="7616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C578125-AC5F-464A-8E2C-A1685A65FF04}"/>
              </a:ext>
            </a:extLst>
          </p:cNvPr>
          <p:cNvSpPr txBox="1"/>
          <p:nvPr/>
        </p:nvSpPr>
        <p:spPr>
          <a:xfrm>
            <a:off x="806997" y="3495449"/>
            <a:ext cx="400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40756897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95FFBF1B-FC2B-D943-BF9F-F33D023D6A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6490" y="3971429"/>
            <a:ext cx="768858" cy="76885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F1469B9-AC58-CA45-8A49-9D770E4DA543}"/>
              </a:ext>
            </a:extLst>
          </p:cNvPr>
          <p:cNvSpPr/>
          <p:nvPr/>
        </p:nvSpPr>
        <p:spPr>
          <a:xfrm>
            <a:off x="10493829" y="2751909"/>
            <a:ext cx="1306285" cy="2090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5157FF9-DE45-F14E-971A-2DD44E3E9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09" y="3882455"/>
            <a:ext cx="768858" cy="76885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75F5286-5E2D-ED4B-BAEB-09A21272BB7B}"/>
              </a:ext>
            </a:extLst>
          </p:cNvPr>
          <p:cNvSpPr/>
          <p:nvPr/>
        </p:nvSpPr>
        <p:spPr>
          <a:xfrm>
            <a:off x="2232075" y="4885165"/>
            <a:ext cx="820762" cy="761662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600" dirty="0"/>
              <a:t>047d1bb98aa0d6b4a5a5cc4dba83df2c35ac2b7a63e973edae0f14d680d196b942494490803fe36426baffe67fa6048b2e989c48461f50449a83e563a0d84bdbfd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E7A91F2-78D9-074C-9ED1-B22DEC316E6C}"/>
              </a:ext>
            </a:extLst>
          </p:cNvPr>
          <p:cNvSpPr/>
          <p:nvPr/>
        </p:nvSpPr>
        <p:spPr>
          <a:xfrm>
            <a:off x="275601" y="2837427"/>
            <a:ext cx="1306285" cy="2090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ACF2DDE-20AA-AA4A-99DE-CAC30F479C52}"/>
              </a:ext>
            </a:extLst>
          </p:cNvPr>
          <p:cNvSpPr/>
          <p:nvPr/>
        </p:nvSpPr>
        <p:spPr>
          <a:xfrm>
            <a:off x="3680693" y="3882455"/>
            <a:ext cx="820762" cy="761662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600" dirty="0"/>
              <a:t>047d1bb98aa0d6b4a5a5cc4dba83df2c35ac2b7a63e973edae0f14d680d196b942494490803fe36426baffe67fa6048b2e989c48461f50449a83e563a0d84bdbfd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TLS 1.2 DHECE Key Exchange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1187" y="2413490"/>
            <a:ext cx="1773022" cy="1739490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3392129" y="3283235"/>
            <a:ext cx="5139058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0497" y="2681749"/>
            <a:ext cx="1923918" cy="12029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82116" y="4340177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HTTPs Server</a:t>
            </a:r>
            <a:endParaRPr lang="en-US" sz="2000" dirty="0" err="1"/>
          </a:p>
        </p:txBody>
      </p:sp>
      <p:sp>
        <p:nvSpPr>
          <p:cNvPr id="9" name="TextBox 8"/>
          <p:cNvSpPr txBox="1"/>
          <p:nvPr/>
        </p:nvSpPr>
        <p:spPr>
          <a:xfrm>
            <a:off x="1305269" y="4340177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HTTPs Client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0822" y="2614040"/>
            <a:ext cx="1645907" cy="11356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9147764-25C7-C74C-BC8F-A449B98A9F22}"/>
              </a:ext>
            </a:extLst>
          </p:cNvPr>
          <p:cNvSpPr txBox="1"/>
          <p:nvPr/>
        </p:nvSpPr>
        <p:spPr>
          <a:xfrm>
            <a:off x="427415" y="2992417"/>
            <a:ext cx="1093664" cy="581636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Private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Key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2AE4BA-36E6-F94D-A781-0D367DBD70C3}"/>
              </a:ext>
            </a:extLst>
          </p:cNvPr>
          <p:cNvSpPr txBox="1"/>
          <p:nvPr/>
        </p:nvSpPr>
        <p:spPr>
          <a:xfrm>
            <a:off x="10596408" y="2992417"/>
            <a:ext cx="1093664" cy="581636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Private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Key</a:t>
            </a:r>
          </a:p>
        </p:txBody>
      </p:sp>
    </p:spTree>
    <p:extLst>
      <p:ext uri="{BB962C8B-B14F-4D97-AF65-F5344CB8AC3E}">
        <p14:creationId xmlns:p14="http://schemas.microsoft.com/office/powerpoint/2010/main" val="18496851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0F222F3C-B99C-B64C-A2F3-59B9D0956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6490" y="3971429"/>
            <a:ext cx="768858" cy="76885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9422A19-BACC-BB47-850F-EE9342191694}"/>
              </a:ext>
            </a:extLst>
          </p:cNvPr>
          <p:cNvSpPr/>
          <p:nvPr/>
        </p:nvSpPr>
        <p:spPr>
          <a:xfrm>
            <a:off x="10493829" y="2751909"/>
            <a:ext cx="1306285" cy="2090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09C2256-2F98-CA4F-94E1-8BEA5D169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09" y="3796937"/>
            <a:ext cx="768858" cy="76885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75F5286-5E2D-ED4B-BAEB-09A21272BB7B}"/>
              </a:ext>
            </a:extLst>
          </p:cNvPr>
          <p:cNvSpPr/>
          <p:nvPr/>
        </p:nvSpPr>
        <p:spPr>
          <a:xfrm>
            <a:off x="9007317" y="4885165"/>
            <a:ext cx="820762" cy="761662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600" dirty="0"/>
              <a:t>047d1bb98aa0d6b4a5a5cc4dba83df2c35ac2b7a63e973edae0f14d680d196b942494490803fe36426baffe67fa6048b2e989c48461f50449a83e563a0d84bdbfd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E7A91F2-78D9-074C-9ED1-B22DEC316E6C}"/>
              </a:ext>
            </a:extLst>
          </p:cNvPr>
          <p:cNvSpPr/>
          <p:nvPr/>
        </p:nvSpPr>
        <p:spPr>
          <a:xfrm>
            <a:off x="275601" y="2837427"/>
            <a:ext cx="1306285" cy="2090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ACF2DDE-20AA-AA4A-99DE-CAC30F479C52}"/>
              </a:ext>
            </a:extLst>
          </p:cNvPr>
          <p:cNvSpPr/>
          <p:nvPr/>
        </p:nvSpPr>
        <p:spPr>
          <a:xfrm>
            <a:off x="3680693" y="3882455"/>
            <a:ext cx="820762" cy="761662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600" dirty="0"/>
              <a:t>047d1bb98aa0d6b4a5a5cc4dba83df2c35ac2b7a63e973edae0f14d680d196b942494490803fe36426baffe67fa6048b2e989c48461f50449a83e563a0d84bdbfd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TLS 1.2 DHECE Key Exchange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1187" y="2413490"/>
            <a:ext cx="1773022" cy="1739490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3392129" y="3283235"/>
            <a:ext cx="5139058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0497" y="2681749"/>
            <a:ext cx="1923918" cy="12029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82116" y="4340177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HTTPs Server</a:t>
            </a:r>
            <a:endParaRPr lang="en-US" sz="2000" dirty="0" err="1"/>
          </a:p>
        </p:txBody>
      </p:sp>
      <p:sp>
        <p:nvSpPr>
          <p:cNvPr id="9" name="TextBox 8"/>
          <p:cNvSpPr txBox="1"/>
          <p:nvPr/>
        </p:nvSpPr>
        <p:spPr>
          <a:xfrm>
            <a:off x="1305269" y="4340177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HTTPs Client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0822" y="2614040"/>
            <a:ext cx="1645907" cy="11356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9147764-25C7-C74C-BC8F-A449B98A9F22}"/>
              </a:ext>
            </a:extLst>
          </p:cNvPr>
          <p:cNvSpPr txBox="1"/>
          <p:nvPr/>
        </p:nvSpPr>
        <p:spPr>
          <a:xfrm>
            <a:off x="427415" y="2992417"/>
            <a:ext cx="1093664" cy="581636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Private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Key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2AE4BA-36E6-F94D-A781-0D367DBD70C3}"/>
              </a:ext>
            </a:extLst>
          </p:cNvPr>
          <p:cNvSpPr txBox="1"/>
          <p:nvPr/>
        </p:nvSpPr>
        <p:spPr>
          <a:xfrm>
            <a:off x="10596408" y="2992417"/>
            <a:ext cx="1093664" cy="581636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Private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Key</a:t>
            </a:r>
          </a:p>
        </p:txBody>
      </p:sp>
    </p:spTree>
    <p:extLst>
      <p:ext uri="{BB962C8B-B14F-4D97-AF65-F5344CB8AC3E}">
        <p14:creationId xmlns:p14="http://schemas.microsoft.com/office/powerpoint/2010/main" val="38013382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F97D6C17-6358-7D48-9CDE-49313674D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6490" y="3971429"/>
            <a:ext cx="768858" cy="768858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6DB6E7AF-0676-6741-96A5-ACFB0F18B969}"/>
              </a:ext>
            </a:extLst>
          </p:cNvPr>
          <p:cNvSpPr/>
          <p:nvPr/>
        </p:nvSpPr>
        <p:spPr>
          <a:xfrm>
            <a:off x="10493829" y="2751909"/>
            <a:ext cx="1306285" cy="2090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7C8979E-12F0-0045-BCAB-DEE1FD72B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09" y="3791404"/>
            <a:ext cx="768858" cy="76885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75F5286-5E2D-ED4B-BAEB-09A21272BB7B}"/>
              </a:ext>
            </a:extLst>
          </p:cNvPr>
          <p:cNvSpPr/>
          <p:nvPr/>
        </p:nvSpPr>
        <p:spPr>
          <a:xfrm>
            <a:off x="10732859" y="3978625"/>
            <a:ext cx="820762" cy="761662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600" dirty="0"/>
              <a:t>047d1bb98aa0d6b4a5a5cc4dba83df2c35ac2b7a63e973edae0f14d680d196b942494490803fe36426baffe67fa6048b2e989c48461f50449a83e563a0d84bdbfd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E7A91F2-78D9-074C-9ED1-B22DEC316E6C}"/>
              </a:ext>
            </a:extLst>
          </p:cNvPr>
          <p:cNvSpPr/>
          <p:nvPr/>
        </p:nvSpPr>
        <p:spPr>
          <a:xfrm>
            <a:off x="275601" y="2837427"/>
            <a:ext cx="1306285" cy="2090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ACF2DDE-20AA-AA4A-99DE-CAC30F479C52}"/>
              </a:ext>
            </a:extLst>
          </p:cNvPr>
          <p:cNvSpPr/>
          <p:nvPr/>
        </p:nvSpPr>
        <p:spPr>
          <a:xfrm>
            <a:off x="563866" y="3978625"/>
            <a:ext cx="820762" cy="761662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600" dirty="0"/>
              <a:t>047d1bb98aa0d6b4a5a5cc4dba83df2c35ac2b7a63e973edae0f14d680d196b942494490803fe36426baffe67fa6048b2e989c48461f50449a83e563a0d84bdbfd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TLS 1.2 DHECE Key Exchange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1187" y="2413490"/>
            <a:ext cx="1773022" cy="1739490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3392129" y="3283235"/>
            <a:ext cx="5139058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0497" y="2681749"/>
            <a:ext cx="1923918" cy="12029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82116" y="4340177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HTTPs Server</a:t>
            </a:r>
            <a:endParaRPr lang="en-US" sz="2000" dirty="0" err="1"/>
          </a:p>
        </p:txBody>
      </p:sp>
      <p:sp>
        <p:nvSpPr>
          <p:cNvPr id="9" name="TextBox 8"/>
          <p:cNvSpPr txBox="1"/>
          <p:nvPr/>
        </p:nvSpPr>
        <p:spPr>
          <a:xfrm>
            <a:off x="1305269" y="4340177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HTTPs Client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0822" y="2614040"/>
            <a:ext cx="1645907" cy="11356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9147764-25C7-C74C-BC8F-A449B98A9F22}"/>
              </a:ext>
            </a:extLst>
          </p:cNvPr>
          <p:cNvSpPr txBox="1"/>
          <p:nvPr/>
        </p:nvSpPr>
        <p:spPr>
          <a:xfrm>
            <a:off x="427415" y="2992417"/>
            <a:ext cx="1093664" cy="581636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Private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Key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2AE4BA-36E6-F94D-A781-0D367DBD70C3}"/>
              </a:ext>
            </a:extLst>
          </p:cNvPr>
          <p:cNvSpPr txBox="1"/>
          <p:nvPr/>
        </p:nvSpPr>
        <p:spPr>
          <a:xfrm>
            <a:off x="10596408" y="2992417"/>
            <a:ext cx="1093664" cy="581636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Private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Key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1AF208-CDCE-FB4A-BCC5-342583ABB85D}"/>
              </a:ext>
            </a:extLst>
          </p:cNvPr>
          <p:cNvSpPr txBox="1"/>
          <p:nvPr/>
        </p:nvSpPr>
        <p:spPr>
          <a:xfrm>
            <a:off x="814141" y="3545507"/>
            <a:ext cx="400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+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55D5BF-A9F7-7643-BDE5-72732DD9CD4C}"/>
              </a:ext>
            </a:extLst>
          </p:cNvPr>
          <p:cNvSpPr txBox="1"/>
          <p:nvPr/>
        </p:nvSpPr>
        <p:spPr>
          <a:xfrm>
            <a:off x="10984409" y="3545507"/>
            <a:ext cx="400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40173444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14F71C31-EE58-3645-B943-203FEDCA3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6490" y="5130049"/>
            <a:ext cx="768858" cy="76885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D472DA2-8AAC-2C46-B92C-62C158750D14}"/>
              </a:ext>
            </a:extLst>
          </p:cNvPr>
          <p:cNvSpPr/>
          <p:nvPr/>
        </p:nvSpPr>
        <p:spPr>
          <a:xfrm>
            <a:off x="10493829" y="2751909"/>
            <a:ext cx="1306285" cy="2090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74D8374-6D32-6B4F-AB96-1D7097735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09" y="5144859"/>
            <a:ext cx="768858" cy="76885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75F5286-5E2D-ED4B-BAEB-09A21272BB7B}"/>
              </a:ext>
            </a:extLst>
          </p:cNvPr>
          <p:cNvSpPr/>
          <p:nvPr/>
        </p:nvSpPr>
        <p:spPr>
          <a:xfrm>
            <a:off x="10732859" y="3978625"/>
            <a:ext cx="820762" cy="761662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600" dirty="0"/>
              <a:t>047d1bb98aa0d6b4a5a5cc4dba83df2c35ac2b7a63e973edae0f14d680d196b942494490803fe36426baffe67fa6048b2e989c48461f50449a83e563a0d84bdbfd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E7A91F2-78D9-074C-9ED1-B22DEC316E6C}"/>
              </a:ext>
            </a:extLst>
          </p:cNvPr>
          <p:cNvSpPr/>
          <p:nvPr/>
        </p:nvSpPr>
        <p:spPr>
          <a:xfrm>
            <a:off x="275601" y="2837427"/>
            <a:ext cx="1306285" cy="2090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ACF2DDE-20AA-AA4A-99DE-CAC30F479C52}"/>
              </a:ext>
            </a:extLst>
          </p:cNvPr>
          <p:cNvSpPr/>
          <p:nvPr/>
        </p:nvSpPr>
        <p:spPr>
          <a:xfrm>
            <a:off x="563866" y="3978625"/>
            <a:ext cx="820762" cy="761662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600" dirty="0"/>
              <a:t>047d1bb98aa0d6b4a5a5cc4dba83df2c35ac2b7a63e973edae0f14d680d196b942494490803fe36426baffe67fa6048b2e989c48461f50449a83e563a0d84bdbfd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TLS 1.2 DHECE Key Exchange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1187" y="2413490"/>
            <a:ext cx="1773022" cy="1739490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3392129" y="3283235"/>
            <a:ext cx="5139058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0497" y="2681749"/>
            <a:ext cx="1923918" cy="12029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82116" y="4340177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HTTPs Server</a:t>
            </a:r>
            <a:endParaRPr lang="en-US" sz="2000" dirty="0" err="1"/>
          </a:p>
        </p:txBody>
      </p:sp>
      <p:sp>
        <p:nvSpPr>
          <p:cNvPr id="9" name="TextBox 8"/>
          <p:cNvSpPr txBox="1"/>
          <p:nvPr/>
        </p:nvSpPr>
        <p:spPr>
          <a:xfrm>
            <a:off x="1305269" y="4340177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HTTPs Client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0822" y="2614040"/>
            <a:ext cx="1645907" cy="11356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9147764-25C7-C74C-BC8F-A449B98A9F22}"/>
              </a:ext>
            </a:extLst>
          </p:cNvPr>
          <p:cNvSpPr txBox="1"/>
          <p:nvPr/>
        </p:nvSpPr>
        <p:spPr>
          <a:xfrm>
            <a:off x="427415" y="2992417"/>
            <a:ext cx="1093664" cy="581636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Private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Key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2AE4BA-36E6-F94D-A781-0D367DBD70C3}"/>
              </a:ext>
            </a:extLst>
          </p:cNvPr>
          <p:cNvSpPr txBox="1"/>
          <p:nvPr/>
        </p:nvSpPr>
        <p:spPr>
          <a:xfrm>
            <a:off x="10596408" y="2992417"/>
            <a:ext cx="1093664" cy="581636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Private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Key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1AF208-CDCE-FB4A-BCC5-342583ABB85D}"/>
              </a:ext>
            </a:extLst>
          </p:cNvPr>
          <p:cNvSpPr txBox="1"/>
          <p:nvPr/>
        </p:nvSpPr>
        <p:spPr>
          <a:xfrm>
            <a:off x="814141" y="3545507"/>
            <a:ext cx="400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+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55D5BF-A9F7-7643-BDE5-72732DD9CD4C}"/>
              </a:ext>
            </a:extLst>
          </p:cNvPr>
          <p:cNvSpPr txBox="1"/>
          <p:nvPr/>
        </p:nvSpPr>
        <p:spPr>
          <a:xfrm>
            <a:off x="10984409" y="3545507"/>
            <a:ext cx="400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7321155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16137215" y="2178583"/>
            <a:ext cx="3429000" cy="3496733"/>
          </a:xfrm>
          <a:solidFill>
            <a:schemeClr val="accent5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Handshake </a:t>
            </a:r>
          </a:p>
          <a:p>
            <a:r>
              <a:rPr lang="en-US" sz="3200" dirty="0">
                <a:solidFill>
                  <a:schemeClr val="bg1"/>
                </a:solidFill>
              </a:rPr>
              <a:t>Integrity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2462229" y="2178583"/>
            <a:ext cx="3429000" cy="3496733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Data      </a:t>
            </a:r>
          </a:p>
          <a:p>
            <a:r>
              <a:rPr lang="en-US" sz="3200" dirty="0">
                <a:solidFill>
                  <a:schemeClr val="bg1"/>
                </a:solidFill>
              </a:rPr>
              <a:t>Encryption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385061" y="2178583"/>
            <a:ext cx="3429000" cy="3496733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Key         </a:t>
            </a:r>
          </a:p>
          <a:p>
            <a:r>
              <a:rPr lang="en-US" sz="3200" dirty="0">
                <a:solidFill>
                  <a:schemeClr val="bg1"/>
                </a:solidFill>
              </a:rPr>
              <a:t>Exchange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TLS Encryption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EB16A0-F3C5-014F-A20A-2F1AB007A2E8}"/>
              </a:ext>
            </a:extLst>
          </p:cNvPr>
          <p:cNvSpPr txBox="1"/>
          <p:nvPr/>
        </p:nvSpPr>
        <p:spPr>
          <a:xfrm>
            <a:off x="-2911550" y="1952029"/>
            <a:ext cx="2766010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TLS v1.2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959D61-30BF-EB41-AC81-C01717288AC8}"/>
              </a:ext>
            </a:extLst>
          </p:cNvPr>
          <p:cNvSpPr txBox="1"/>
          <p:nvPr/>
        </p:nvSpPr>
        <p:spPr>
          <a:xfrm>
            <a:off x="12344662" y="1952006"/>
            <a:ext cx="2766010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TLS v1.3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449E3C-3812-5F47-8E47-C9710B09FB13}"/>
              </a:ext>
            </a:extLst>
          </p:cNvPr>
          <p:cNvSpPr txBox="1"/>
          <p:nvPr/>
        </p:nvSpPr>
        <p:spPr>
          <a:xfrm>
            <a:off x="784142" y="6858000"/>
            <a:ext cx="33168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RSA</a:t>
            </a:r>
          </a:p>
          <a:p>
            <a:pPr algn="ctr"/>
            <a:endParaRPr lang="en-US" sz="2800" dirty="0">
              <a:solidFill>
                <a:schemeClr val="accent1"/>
              </a:solidFill>
            </a:endParaRPr>
          </a:p>
          <a:p>
            <a:pPr algn="ctr"/>
            <a:r>
              <a:rPr lang="en-US" sz="2800" dirty="0">
                <a:solidFill>
                  <a:schemeClr val="accent1"/>
                </a:solidFill>
              </a:rPr>
              <a:t>Diffie Hellman</a:t>
            </a:r>
          </a:p>
          <a:p>
            <a:pPr algn="ctr"/>
            <a:endParaRPr lang="en-US" sz="2800" dirty="0">
              <a:solidFill>
                <a:schemeClr val="accent1"/>
              </a:solidFill>
            </a:endParaRPr>
          </a:p>
          <a:p>
            <a:pPr algn="ctr"/>
            <a:r>
              <a:rPr lang="en-US" sz="2800" dirty="0">
                <a:solidFill>
                  <a:schemeClr val="accent1"/>
                </a:solidFill>
              </a:rPr>
              <a:t>Elliptical Curve</a:t>
            </a:r>
          </a:p>
          <a:p>
            <a:pPr algn="ctr"/>
            <a:r>
              <a:rPr lang="en-US" sz="2800" dirty="0">
                <a:solidFill>
                  <a:schemeClr val="accent1"/>
                </a:solidFill>
              </a:rPr>
              <a:t>Diffie Hellman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2D128E-7860-DB47-BA8F-6C17B9DF565A}"/>
              </a:ext>
            </a:extLst>
          </p:cNvPr>
          <p:cNvSpPr txBox="1"/>
          <p:nvPr/>
        </p:nvSpPr>
        <p:spPr>
          <a:xfrm>
            <a:off x="8098138" y="6903454"/>
            <a:ext cx="33168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RSA</a:t>
            </a:r>
          </a:p>
          <a:p>
            <a:pPr algn="ctr"/>
            <a:endParaRPr lang="en-US" sz="2800" dirty="0">
              <a:solidFill>
                <a:schemeClr val="accent1"/>
              </a:solidFill>
            </a:endParaRPr>
          </a:p>
          <a:p>
            <a:pPr algn="ctr"/>
            <a:r>
              <a:rPr lang="en-US" sz="2800" dirty="0">
                <a:solidFill>
                  <a:schemeClr val="accent1"/>
                </a:solidFill>
              </a:rPr>
              <a:t>Diffie Hellman</a:t>
            </a:r>
          </a:p>
          <a:p>
            <a:pPr algn="ctr"/>
            <a:endParaRPr lang="en-US" sz="2800" dirty="0">
              <a:solidFill>
                <a:schemeClr val="accent1"/>
              </a:solidFill>
            </a:endParaRPr>
          </a:p>
          <a:p>
            <a:pPr algn="ctr"/>
            <a:r>
              <a:rPr lang="en-US" sz="2800" dirty="0">
                <a:solidFill>
                  <a:schemeClr val="accent1"/>
                </a:solidFill>
              </a:rPr>
              <a:t>Elliptical Curve</a:t>
            </a:r>
          </a:p>
          <a:p>
            <a:pPr algn="ctr"/>
            <a:r>
              <a:rPr lang="en-US" sz="2800" dirty="0">
                <a:solidFill>
                  <a:schemeClr val="accent1"/>
                </a:solidFill>
              </a:rPr>
              <a:t>Diffie Hellman</a:t>
            </a:r>
          </a:p>
        </p:txBody>
      </p:sp>
    </p:spTree>
    <p:extLst>
      <p:ext uri="{BB962C8B-B14F-4D97-AF65-F5344CB8AC3E}">
        <p14:creationId xmlns:p14="http://schemas.microsoft.com/office/powerpoint/2010/main" val="13557173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12422347" y="2237316"/>
            <a:ext cx="3429000" cy="3496733"/>
          </a:xfrm>
          <a:solidFill>
            <a:schemeClr val="accent5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Handshake </a:t>
            </a:r>
          </a:p>
          <a:p>
            <a:r>
              <a:rPr lang="en-US" sz="3200" dirty="0">
                <a:solidFill>
                  <a:schemeClr val="bg1"/>
                </a:solidFill>
              </a:rPr>
              <a:t>Integrity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6196807" y="2243595"/>
            <a:ext cx="3429000" cy="3496733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Data      </a:t>
            </a:r>
          </a:p>
          <a:p>
            <a:r>
              <a:rPr lang="en-US" sz="3200" dirty="0">
                <a:solidFill>
                  <a:schemeClr val="bg1"/>
                </a:solidFill>
              </a:rPr>
              <a:t>Encryption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521822" y="2243595"/>
            <a:ext cx="3429000" cy="3496733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Key         </a:t>
            </a:r>
          </a:p>
          <a:p>
            <a:r>
              <a:rPr lang="en-US" sz="3200" dirty="0">
                <a:solidFill>
                  <a:schemeClr val="bg1"/>
                </a:solidFill>
              </a:rPr>
              <a:t>Exchange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TLS Encryption</a:t>
            </a:r>
          </a:p>
        </p:txBody>
      </p:sp>
    </p:spTree>
    <p:extLst>
      <p:ext uri="{BB962C8B-B14F-4D97-AF65-F5344CB8AC3E}">
        <p14:creationId xmlns:p14="http://schemas.microsoft.com/office/powerpoint/2010/main" val="4599462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solidFill>
            <a:schemeClr val="accent5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Handshake </a:t>
            </a:r>
          </a:p>
          <a:p>
            <a:r>
              <a:rPr lang="en-US" sz="3200" dirty="0">
                <a:solidFill>
                  <a:schemeClr val="bg1"/>
                </a:solidFill>
              </a:rPr>
              <a:t>Integrity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Data      </a:t>
            </a:r>
          </a:p>
          <a:p>
            <a:r>
              <a:rPr lang="en-US" sz="3200" dirty="0">
                <a:solidFill>
                  <a:schemeClr val="bg1"/>
                </a:solidFill>
              </a:rPr>
              <a:t>Encryption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Key         </a:t>
            </a:r>
          </a:p>
          <a:p>
            <a:r>
              <a:rPr lang="en-US" sz="3200" dirty="0">
                <a:solidFill>
                  <a:schemeClr val="bg1"/>
                </a:solidFill>
              </a:rPr>
              <a:t>Exchange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TLS Encryption</a:t>
            </a:r>
          </a:p>
        </p:txBody>
      </p:sp>
    </p:spTree>
    <p:extLst>
      <p:ext uri="{BB962C8B-B14F-4D97-AF65-F5344CB8AC3E}">
        <p14:creationId xmlns:p14="http://schemas.microsoft.com/office/powerpoint/2010/main" val="11079131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solidFill>
            <a:schemeClr val="accent5"/>
          </a:solidFill>
          <a:ln w="12700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Handshake </a:t>
            </a:r>
          </a:p>
          <a:p>
            <a:r>
              <a:rPr lang="en-US" sz="3200" dirty="0">
                <a:solidFill>
                  <a:schemeClr val="bg1"/>
                </a:solidFill>
              </a:rPr>
              <a:t>Integrity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Data      </a:t>
            </a:r>
          </a:p>
          <a:p>
            <a:r>
              <a:rPr lang="en-US" sz="3200" dirty="0">
                <a:solidFill>
                  <a:schemeClr val="bg1"/>
                </a:solidFill>
              </a:rPr>
              <a:t>Encryption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Key         </a:t>
            </a:r>
          </a:p>
          <a:p>
            <a:r>
              <a:rPr lang="en-US" sz="3200" dirty="0">
                <a:solidFill>
                  <a:schemeClr val="bg1"/>
                </a:solidFill>
              </a:rPr>
              <a:t>Exchange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TLS Encryption</a:t>
            </a:r>
          </a:p>
        </p:txBody>
      </p:sp>
    </p:spTree>
    <p:extLst>
      <p:ext uri="{BB962C8B-B14F-4D97-AF65-F5344CB8AC3E}">
        <p14:creationId xmlns:p14="http://schemas.microsoft.com/office/powerpoint/2010/main" val="26267052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BDACA-4513-EF4F-BD45-8E2F2F54F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Browser Encryption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7B52AA-345C-C443-8C3F-5AB4009D5A91}"/>
              </a:ext>
            </a:extLst>
          </p:cNvPr>
          <p:cNvSpPr txBox="1"/>
          <p:nvPr/>
        </p:nvSpPr>
        <p:spPr>
          <a:xfrm>
            <a:off x="1504409" y="2290144"/>
            <a:ext cx="9183188" cy="76944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Negotiate Encryption Session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4EEA58-C4D5-B047-A321-564EE1A30B67}"/>
              </a:ext>
            </a:extLst>
          </p:cNvPr>
          <p:cNvSpPr txBox="1"/>
          <p:nvPr/>
        </p:nvSpPr>
        <p:spPr>
          <a:xfrm>
            <a:off x="1504409" y="3863956"/>
            <a:ext cx="9183187" cy="76944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Encryption Protocols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70647B-784A-1745-80E5-8EF4A563E9C6}"/>
              </a:ext>
            </a:extLst>
          </p:cNvPr>
          <p:cNvSpPr txBox="1"/>
          <p:nvPr/>
        </p:nvSpPr>
        <p:spPr>
          <a:xfrm>
            <a:off x="-6346369" y="2481250"/>
            <a:ext cx="59697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Secure Socket Layer (SSL)</a:t>
            </a:r>
          </a:p>
          <a:p>
            <a:pPr algn="ctr"/>
            <a:r>
              <a:rPr lang="en-US" sz="2800" dirty="0"/>
              <a:t>Transport Layer Security (TLS)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DD5D2E-A4E2-6746-A51E-1193A7BA8792}"/>
              </a:ext>
            </a:extLst>
          </p:cNvPr>
          <p:cNvSpPr txBox="1"/>
          <p:nvPr/>
        </p:nvSpPr>
        <p:spPr>
          <a:xfrm>
            <a:off x="12477208" y="4952642"/>
            <a:ext cx="5969725" cy="138499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ctr"/>
            <a:r>
              <a:rPr lang="en-US" sz="2800" dirty="0"/>
              <a:t>RSA</a:t>
            </a:r>
          </a:p>
          <a:p>
            <a:pPr algn="ctr"/>
            <a:r>
              <a:rPr lang="en-US" sz="2800" dirty="0"/>
              <a:t>Diffie Hellman</a:t>
            </a:r>
          </a:p>
          <a:p>
            <a:pPr algn="ctr"/>
            <a:r>
              <a:rPr lang="en-US" sz="2800" dirty="0"/>
              <a:t>ECDHE</a:t>
            </a:r>
          </a:p>
          <a:p>
            <a:pPr algn="ctr"/>
            <a:r>
              <a:rPr lang="en-US" sz="2800" dirty="0"/>
              <a:t>3DES</a:t>
            </a:r>
          </a:p>
          <a:p>
            <a:pPr algn="ctr"/>
            <a:r>
              <a:rPr lang="en-US" sz="2800" dirty="0"/>
              <a:t>AES</a:t>
            </a:r>
          </a:p>
          <a:p>
            <a:pPr algn="ctr"/>
            <a:r>
              <a:rPr lang="en-US" sz="2800" dirty="0"/>
              <a:t>ChaCha20</a:t>
            </a:r>
          </a:p>
        </p:txBody>
      </p:sp>
    </p:spTree>
    <p:extLst>
      <p:ext uri="{BB962C8B-B14F-4D97-AF65-F5344CB8AC3E}">
        <p14:creationId xmlns:p14="http://schemas.microsoft.com/office/powerpoint/2010/main" val="30978894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solidFill>
            <a:schemeClr val="accent5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Handshake </a:t>
            </a:r>
          </a:p>
          <a:p>
            <a:r>
              <a:rPr lang="en-US" dirty="0">
                <a:solidFill>
                  <a:schemeClr val="bg1"/>
                </a:solidFill>
              </a:rPr>
              <a:t>Integrity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Data      </a:t>
            </a:r>
          </a:p>
          <a:p>
            <a:r>
              <a:rPr lang="en-US" dirty="0">
                <a:solidFill>
                  <a:schemeClr val="bg1"/>
                </a:solidFill>
              </a:rPr>
              <a:t>Encryption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Key         </a:t>
            </a:r>
          </a:p>
          <a:p>
            <a:r>
              <a:rPr lang="en-US" dirty="0">
                <a:solidFill>
                  <a:schemeClr val="bg1"/>
                </a:solidFill>
              </a:rPr>
              <a:t>Exchange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TLS Encryption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497666-F14D-4244-B1A4-CA4E0934E068}"/>
              </a:ext>
            </a:extLst>
          </p:cNvPr>
          <p:cNvSpPr txBox="1"/>
          <p:nvPr/>
        </p:nvSpPr>
        <p:spPr>
          <a:xfrm>
            <a:off x="3488355" y="3634005"/>
            <a:ext cx="5384800" cy="769441"/>
          </a:xfrm>
          <a:prstGeom prst="rect">
            <a:avLst/>
          </a:prstGeom>
          <a:solidFill>
            <a:srgbClr val="7030A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Server Authenticity</a:t>
            </a:r>
          </a:p>
        </p:txBody>
      </p:sp>
    </p:spTree>
    <p:extLst>
      <p:ext uri="{BB962C8B-B14F-4D97-AF65-F5344CB8AC3E}">
        <p14:creationId xmlns:p14="http://schemas.microsoft.com/office/powerpoint/2010/main" val="8642645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Certificates</a:t>
            </a:r>
          </a:p>
        </p:txBody>
      </p:sp>
    </p:spTree>
    <p:extLst>
      <p:ext uri="{BB962C8B-B14F-4D97-AF65-F5344CB8AC3E}">
        <p14:creationId xmlns:p14="http://schemas.microsoft.com/office/powerpoint/2010/main" val="9781672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EBD0F9B-1E42-DA48-8FDC-B001BE61E23B}"/>
              </a:ext>
            </a:extLst>
          </p:cNvPr>
          <p:cNvSpPr txBox="1"/>
          <p:nvPr/>
        </p:nvSpPr>
        <p:spPr>
          <a:xfrm>
            <a:off x="1204241" y="3426296"/>
            <a:ext cx="1707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Intermediate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6FE95C2-FE57-C548-9EFA-0E019A87C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517" y="2392244"/>
            <a:ext cx="1562931" cy="119351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767792B-D005-7341-8281-B78C2C2FABF0}"/>
              </a:ext>
            </a:extLst>
          </p:cNvPr>
          <p:cNvSpPr txBox="1"/>
          <p:nvPr/>
        </p:nvSpPr>
        <p:spPr>
          <a:xfrm>
            <a:off x="1276989" y="3306355"/>
            <a:ext cx="1707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Server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E1BD7ED-4CF6-F345-ABA1-78CC526E1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824" y="2303530"/>
            <a:ext cx="1832051" cy="139902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AA4BDB6-06A5-1E47-8893-B86FFC9C2B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815" y="2255880"/>
            <a:ext cx="2160931" cy="165016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9B75DB5-4C06-BC41-A2A6-6821EA87479E}"/>
              </a:ext>
            </a:extLst>
          </p:cNvPr>
          <p:cNvSpPr txBox="1"/>
          <p:nvPr/>
        </p:nvSpPr>
        <p:spPr>
          <a:xfrm>
            <a:off x="1204241" y="3574667"/>
            <a:ext cx="1487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Root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6E11132-AB14-A04A-B98D-762ED680AB11}"/>
              </a:ext>
            </a:extLst>
          </p:cNvPr>
          <p:cNvSpPr/>
          <p:nvPr/>
        </p:nvSpPr>
        <p:spPr>
          <a:xfrm>
            <a:off x="254000" y="2101152"/>
            <a:ext cx="3390900" cy="2077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525902-CC7B-1144-AC65-CFE9EE925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18B0D1-D08F-E449-B2B5-2A004F826C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1187" y="4465314"/>
            <a:ext cx="1773022" cy="173949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CF1DB14-ABD7-7A4A-A8E0-6409C3E4518C}"/>
              </a:ext>
            </a:extLst>
          </p:cNvPr>
          <p:cNvCxnSpPr>
            <a:endCxn id="4" idx="1"/>
          </p:cNvCxnSpPr>
          <p:nvPr/>
        </p:nvCxnSpPr>
        <p:spPr>
          <a:xfrm>
            <a:off x="3392129" y="5335059"/>
            <a:ext cx="5139058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5969FFFA-FC53-8346-BBB6-ED18F6204F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0497" y="4733573"/>
            <a:ext cx="1923918" cy="12029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F3E67A-C3C6-C440-9BFE-E182F772D0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0822" y="4665864"/>
            <a:ext cx="1645907" cy="113562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03B42A2-6386-3643-8200-E5B2C54F6E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04262" y="2084965"/>
            <a:ext cx="939026" cy="178762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D4FDDC-A12C-F941-918C-48140626BC2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99478" y="3565519"/>
            <a:ext cx="593044" cy="452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6552C30-8563-6549-B0E0-6AB01F350542}"/>
              </a:ext>
            </a:extLst>
          </p:cNvPr>
          <p:cNvCxnSpPr>
            <a:cxnSpLocks/>
            <a:stCxn id="11" idx="2"/>
            <a:endCxn id="9" idx="0"/>
          </p:cNvCxnSpPr>
          <p:nvPr/>
        </p:nvCxnSpPr>
        <p:spPr>
          <a:xfrm>
            <a:off x="5773775" y="3872592"/>
            <a:ext cx="1" cy="793272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1BE6E6B-0098-7345-A988-73F15361EC80}"/>
              </a:ext>
            </a:extLst>
          </p:cNvPr>
          <p:cNvSpPr txBox="1"/>
          <p:nvPr/>
        </p:nvSpPr>
        <p:spPr>
          <a:xfrm>
            <a:off x="4436588" y="1667588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Certificate Authority</a:t>
            </a:r>
          </a:p>
        </p:txBody>
      </p:sp>
    </p:spTree>
    <p:extLst>
      <p:ext uri="{BB962C8B-B14F-4D97-AF65-F5344CB8AC3E}">
        <p14:creationId xmlns:p14="http://schemas.microsoft.com/office/powerpoint/2010/main" val="341289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85F10C8E-7F77-AE42-BB75-DF891751C3DA}"/>
              </a:ext>
            </a:extLst>
          </p:cNvPr>
          <p:cNvSpPr txBox="1"/>
          <p:nvPr/>
        </p:nvSpPr>
        <p:spPr>
          <a:xfrm>
            <a:off x="1204241" y="3426296"/>
            <a:ext cx="1707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Intermediate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9438305-6ADC-C941-B508-D31625208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517" y="2392244"/>
            <a:ext cx="1562931" cy="119351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2E2D3ED-3FFA-C44B-8765-AD450305D769}"/>
              </a:ext>
            </a:extLst>
          </p:cNvPr>
          <p:cNvSpPr txBox="1"/>
          <p:nvPr/>
        </p:nvSpPr>
        <p:spPr>
          <a:xfrm>
            <a:off x="1276989" y="3306355"/>
            <a:ext cx="1707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Server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44B34F5-B475-CF49-B3A5-9568A5A5D0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824" y="2303530"/>
            <a:ext cx="1832051" cy="139902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1C5AA04-7E61-134E-8811-12371D20FB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815" y="2255880"/>
            <a:ext cx="2160931" cy="165016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4B4751E-A89C-2548-AAF9-AC4075D01435}"/>
              </a:ext>
            </a:extLst>
          </p:cNvPr>
          <p:cNvSpPr txBox="1"/>
          <p:nvPr/>
        </p:nvSpPr>
        <p:spPr>
          <a:xfrm>
            <a:off x="1204241" y="3574667"/>
            <a:ext cx="1487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Root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8D85087-B5D6-6B48-BEF9-F650B56E9BBF}"/>
              </a:ext>
            </a:extLst>
          </p:cNvPr>
          <p:cNvSpPr/>
          <p:nvPr/>
        </p:nvSpPr>
        <p:spPr>
          <a:xfrm>
            <a:off x="254000" y="2101152"/>
            <a:ext cx="3390900" cy="2077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7744AEE-6C08-764A-92DC-1C07D10A651D}"/>
              </a:ext>
            </a:extLst>
          </p:cNvPr>
          <p:cNvCxnSpPr>
            <a:cxnSpLocks/>
          </p:cNvCxnSpPr>
          <p:nvPr/>
        </p:nvCxnSpPr>
        <p:spPr>
          <a:xfrm>
            <a:off x="1969331" y="3219088"/>
            <a:ext cx="494469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D525902-CC7B-1144-AC65-CFE9EE925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EF3E67A-C3C6-C440-9BFE-E182F772D0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973" y="2498194"/>
            <a:ext cx="1645907" cy="113562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03B42A2-6386-3643-8200-E5B2C54F6E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1074" y="2118419"/>
            <a:ext cx="939026" cy="178762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D4FDDC-A12C-F941-918C-48140626BC2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96290" y="3598973"/>
            <a:ext cx="593044" cy="452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1BE6E6B-0098-7345-A988-73F15361EC80}"/>
              </a:ext>
            </a:extLst>
          </p:cNvPr>
          <p:cNvSpPr txBox="1"/>
          <p:nvPr/>
        </p:nvSpPr>
        <p:spPr>
          <a:xfrm>
            <a:off x="1533400" y="1701042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Certificate Authority</a:t>
            </a:r>
          </a:p>
        </p:txBody>
      </p:sp>
    </p:spTree>
    <p:extLst>
      <p:ext uri="{BB962C8B-B14F-4D97-AF65-F5344CB8AC3E}">
        <p14:creationId xmlns:p14="http://schemas.microsoft.com/office/powerpoint/2010/main" val="9630139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63335F3-F480-574B-8744-944AF887F750}"/>
              </a:ext>
            </a:extLst>
          </p:cNvPr>
          <p:cNvSpPr txBox="1"/>
          <p:nvPr/>
        </p:nvSpPr>
        <p:spPr>
          <a:xfrm>
            <a:off x="3984550" y="3357565"/>
            <a:ext cx="1707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Intermediate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0680D0-87D2-D449-A60E-3E0A52F1C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0826" y="2323513"/>
            <a:ext cx="1562931" cy="119351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61516BD-A61D-BE47-B860-184D7BF4139D}"/>
              </a:ext>
            </a:extLst>
          </p:cNvPr>
          <p:cNvSpPr txBox="1"/>
          <p:nvPr/>
        </p:nvSpPr>
        <p:spPr>
          <a:xfrm>
            <a:off x="4057298" y="3237624"/>
            <a:ext cx="1707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Server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CF934E-46B7-F143-954D-D3AB805F4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1133" y="2234799"/>
            <a:ext cx="1832051" cy="139902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420882C-F7C7-884D-B742-EB850ED85F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8124" y="2187149"/>
            <a:ext cx="2160931" cy="1650166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7744AEE-6C08-764A-92DC-1C07D10A651D}"/>
              </a:ext>
            </a:extLst>
          </p:cNvPr>
          <p:cNvCxnSpPr>
            <a:cxnSpLocks/>
          </p:cNvCxnSpPr>
          <p:nvPr/>
        </p:nvCxnSpPr>
        <p:spPr>
          <a:xfrm>
            <a:off x="1969331" y="3219088"/>
            <a:ext cx="494469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D525902-CC7B-1144-AC65-CFE9EE925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EF3E67A-C3C6-C440-9BFE-E182F772D0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973" y="2498194"/>
            <a:ext cx="1645907" cy="113562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03B42A2-6386-3643-8200-E5B2C54F6E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1074" y="2118419"/>
            <a:ext cx="939026" cy="178762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D4FDDC-A12C-F941-918C-48140626BC2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96290" y="3598973"/>
            <a:ext cx="593044" cy="452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1BE6E6B-0098-7345-A988-73F15361EC80}"/>
              </a:ext>
            </a:extLst>
          </p:cNvPr>
          <p:cNvSpPr txBox="1"/>
          <p:nvPr/>
        </p:nvSpPr>
        <p:spPr>
          <a:xfrm>
            <a:off x="1533400" y="1701042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Certificate Authority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FB9AD0-FF99-EA4E-8639-474454883151}"/>
              </a:ext>
            </a:extLst>
          </p:cNvPr>
          <p:cNvSpPr txBox="1"/>
          <p:nvPr/>
        </p:nvSpPr>
        <p:spPr>
          <a:xfrm>
            <a:off x="3984550" y="3505936"/>
            <a:ext cx="1487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Root</a:t>
            </a:r>
          </a:p>
        </p:txBody>
      </p:sp>
    </p:spTree>
    <p:extLst>
      <p:ext uri="{BB962C8B-B14F-4D97-AF65-F5344CB8AC3E}">
        <p14:creationId xmlns:p14="http://schemas.microsoft.com/office/powerpoint/2010/main" val="30916869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0680D0-87D2-D449-A60E-3E0A52F1C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2276" y="3185307"/>
            <a:ext cx="1562931" cy="119351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61516BD-A61D-BE47-B860-184D7BF4139D}"/>
              </a:ext>
            </a:extLst>
          </p:cNvPr>
          <p:cNvSpPr txBox="1"/>
          <p:nvPr/>
        </p:nvSpPr>
        <p:spPr>
          <a:xfrm>
            <a:off x="6168748" y="4099418"/>
            <a:ext cx="1707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Server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CF934E-46B7-F143-954D-D3AB805F4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2583" y="3096593"/>
            <a:ext cx="1832051" cy="139902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63335F3-F480-574B-8744-944AF887F750}"/>
              </a:ext>
            </a:extLst>
          </p:cNvPr>
          <p:cNvSpPr txBox="1"/>
          <p:nvPr/>
        </p:nvSpPr>
        <p:spPr>
          <a:xfrm>
            <a:off x="6096000" y="4219359"/>
            <a:ext cx="1707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Intermediate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420882C-F7C7-884D-B742-EB850ED85F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8124" y="2187149"/>
            <a:ext cx="2160931" cy="1650166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7744AEE-6C08-764A-92DC-1C07D10A651D}"/>
              </a:ext>
            </a:extLst>
          </p:cNvPr>
          <p:cNvCxnSpPr>
            <a:cxnSpLocks/>
          </p:cNvCxnSpPr>
          <p:nvPr/>
        </p:nvCxnSpPr>
        <p:spPr>
          <a:xfrm>
            <a:off x="1969331" y="3219088"/>
            <a:ext cx="494469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D525902-CC7B-1144-AC65-CFE9EE925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EF3E67A-C3C6-C440-9BFE-E182F772D0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973" y="2498194"/>
            <a:ext cx="1645907" cy="113562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03B42A2-6386-3643-8200-E5B2C54F6E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1074" y="2118419"/>
            <a:ext cx="939026" cy="178762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D4FDDC-A12C-F941-918C-48140626BC2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96290" y="3598973"/>
            <a:ext cx="593044" cy="452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1BE6E6B-0098-7345-A988-73F15361EC80}"/>
              </a:ext>
            </a:extLst>
          </p:cNvPr>
          <p:cNvSpPr txBox="1"/>
          <p:nvPr/>
        </p:nvSpPr>
        <p:spPr>
          <a:xfrm>
            <a:off x="1533400" y="1701042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Certificate Authority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FB9AD0-FF99-EA4E-8639-474454883151}"/>
              </a:ext>
            </a:extLst>
          </p:cNvPr>
          <p:cNvSpPr txBox="1"/>
          <p:nvPr/>
        </p:nvSpPr>
        <p:spPr>
          <a:xfrm>
            <a:off x="3984550" y="3505936"/>
            <a:ext cx="1487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Root</a:t>
            </a:r>
          </a:p>
        </p:txBody>
      </p:sp>
    </p:spTree>
    <p:extLst>
      <p:ext uri="{BB962C8B-B14F-4D97-AF65-F5344CB8AC3E}">
        <p14:creationId xmlns:p14="http://schemas.microsoft.com/office/powerpoint/2010/main" val="34622972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0680D0-87D2-D449-A60E-3E0A52F1C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8162" y="3906046"/>
            <a:ext cx="1562931" cy="119351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61516BD-A61D-BE47-B860-184D7BF4139D}"/>
              </a:ext>
            </a:extLst>
          </p:cNvPr>
          <p:cNvSpPr txBox="1"/>
          <p:nvPr/>
        </p:nvSpPr>
        <p:spPr>
          <a:xfrm>
            <a:off x="8124634" y="4820157"/>
            <a:ext cx="1707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Server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CF934E-46B7-F143-954D-D3AB805F4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2583" y="3096593"/>
            <a:ext cx="1832051" cy="139902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420882C-F7C7-884D-B742-EB850ED85F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8124" y="2187149"/>
            <a:ext cx="2160931" cy="1650166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7744AEE-6C08-764A-92DC-1C07D10A651D}"/>
              </a:ext>
            </a:extLst>
          </p:cNvPr>
          <p:cNvCxnSpPr>
            <a:cxnSpLocks/>
          </p:cNvCxnSpPr>
          <p:nvPr/>
        </p:nvCxnSpPr>
        <p:spPr>
          <a:xfrm>
            <a:off x="1969331" y="3219088"/>
            <a:ext cx="494469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D525902-CC7B-1144-AC65-CFE9EE925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EF3E67A-C3C6-C440-9BFE-E182F772D0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973" y="2498194"/>
            <a:ext cx="1645907" cy="113562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03B42A2-6386-3643-8200-E5B2C54F6E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1074" y="2118419"/>
            <a:ext cx="939026" cy="178762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D4FDDC-A12C-F941-918C-48140626BC2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96290" y="3598973"/>
            <a:ext cx="593044" cy="452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1BE6E6B-0098-7345-A988-73F15361EC80}"/>
              </a:ext>
            </a:extLst>
          </p:cNvPr>
          <p:cNvSpPr txBox="1"/>
          <p:nvPr/>
        </p:nvSpPr>
        <p:spPr>
          <a:xfrm>
            <a:off x="1533400" y="1701042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Certificate Authority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FB9AD0-FF99-EA4E-8639-474454883151}"/>
              </a:ext>
            </a:extLst>
          </p:cNvPr>
          <p:cNvSpPr txBox="1"/>
          <p:nvPr/>
        </p:nvSpPr>
        <p:spPr>
          <a:xfrm>
            <a:off x="3984550" y="3505936"/>
            <a:ext cx="1487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Root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3335F3-F480-574B-8744-944AF887F750}"/>
              </a:ext>
            </a:extLst>
          </p:cNvPr>
          <p:cNvSpPr txBox="1"/>
          <p:nvPr/>
        </p:nvSpPr>
        <p:spPr>
          <a:xfrm>
            <a:off x="6096000" y="4219359"/>
            <a:ext cx="1707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Intermediate</a:t>
            </a:r>
          </a:p>
        </p:txBody>
      </p:sp>
    </p:spTree>
    <p:extLst>
      <p:ext uri="{BB962C8B-B14F-4D97-AF65-F5344CB8AC3E}">
        <p14:creationId xmlns:p14="http://schemas.microsoft.com/office/powerpoint/2010/main" val="26527356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CF934E-46B7-F143-954D-D3AB805F4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2583" y="3096593"/>
            <a:ext cx="1832051" cy="139902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420882C-F7C7-884D-B742-EB850ED85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8124" y="2187149"/>
            <a:ext cx="2160931" cy="1650166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7744AEE-6C08-764A-92DC-1C07D10A651D}"/>
              </a:ext>
            </a:extLst>
          </p:cNvPr>
          <p:cNvCxnSpPr>
            <a:cxnSpLocks/>
          </p:cNvCxnSpPr>
          <p:nvPr/>
        </p:nvCxnSpPr>
        <p:spPr>
          <a:xfrm>
            <a:off x="1969331" y="3219088"/>
            <a:ext cx="494469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D525902-CC7B-1144-AC65-CFE9EE925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EF3E67A-C3C6-C440-9BFE-E182F772D0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973" y="2498194"/>
            <a:ext cx="1645907" cy="113562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03B42A2-6386-3643-8200-E5B2C54F6E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1074" y="2118419"/>
            <a:ext cx="939026" cy="178762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D4FDDC-A12C-F941-918C-48140626BC2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96290" y="3598973"/>
            <a:ext cx="593044" cy="452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1BE6E6B-0098-7345-A988-73F15361EC80}"/>
              </a:ext>
            </a:extLst>
          </p:cNvPr>
          <p:cNvSpPr txBox="1"/>
          <p:nvPr/>
        </p:nvSpPr>
        <p:spPr>
          <a:xfrm>
            <a:off x="1533400" y="1701042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Certificate Authority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FB9AD0-FF99-EA4E-8639-474454883151}"/>
              </a:ext>
            </a:extLst>
          </p:cNvPr>
          <p:cNvSpPr txBox="1"/>
          <p:nvPr/>
        </p:nvSpPr>
        <p:spPr>
          <a:xfrm>
            <a:off x="3984550" y="3505936"/>
            <a:ext cx="1487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Root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3335F3-F480-574B-8744-944AF887F750}"/>
              </a:ext>
            </a:extLst>
          </p:cNvPr>
          <p:cNvSpPr txBox="1"/>
          <p:nvPr/>
        </p:nvSpPr>
        <p:spPr>
          <a:xfrm>
            <a:off x="6096000" y="4219359"/>
            <a:ext cx="1707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Intermediate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0680D0-87D2-D449-A60E-3E0A52F1C2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8162" y="3906046"/>
            <a:ext cx="1562931" cy="119351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61516BD-A61D-BE47-B860-184D7BF4139D}"/>
              </a:ext>
            </a:extLst>
          </p:cNvPr>
          <p:cNvSpPr txBox="1"/>
          <p:nvPr/>
        </p:nvSpPr>
        <p:spPr>
          <a:xfrm>
            <a:off x="8124634" y="4820157"/>
            <a:ext cx="1707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Server</a:t>
            </a:r>
          </a:p>
        </p:txBody>
      </p:sp>
      <p:sp>
        <p:nvSpPr>
          <p:cNvPr id="6" name="Curved Down Arrow 5">
            <a:extLst>
              <a:ext uri="{FF2B5EF4-FFF2-40B4-BE49-F238E27FC236}">
                <a16:creationId xmlns:a16="http://schemas.microsoft.com/office/drawing/2014/main" id="{433D905F-784F-3C43-B8A0-4EA28AB40809}"/>
              </a:ext>
            </a:extLst>
          </p:cNvPr>
          <p:cNvSpPr/>
          <p:nvPr/>
        </p:nvSpPr>
        <p:spPr>
          <a:xfrm rot="1869874" flipH="1">
            <a:off x="7619293" y="2585329"/>
            <a:ext cx="1707619" cy="59743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urved Down Arrow 15">
            <a:extLst>
              <a:ext uri="{FF2B5EF4-FFF2-40B4-BE49-F238E27FC236}">
                <a16:creationId xmlns:a16="http://schemas.microsoft.com/office/drawing/2014/main" id="{33145A74-634C-8C44-AB6C-2FBCDC7A7B0B}"/>
              </a:ext>
            </a:extLst>
          </p:cNvPr>
          <p:cNvSpPr/>
          <p:nvPr/>
        </p:nvSpPr>
        <p:spPr>
          <a:xfrm rot="1869874" flipH="1">
            <a:off x="5424447" y="1684168"/>
            <a:ext cx="1707619" cy="59743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EF6481-CA39-BD49-9218-5ACB2D9C89CD}"/>
              </a:ext>
            </a:extLst>
          </p:cNvPr>
          <p:cNvSpPr txBox="1"/>
          <p:nvPr/>
        </p:nvSpPr>
        <p:spPr>
          <a:xfrm>
            <a:off x="4544927" y="5156102"/>
            <a:ext cx="2322794" cy="584775"/>
          </a:xfrm>
          <a:prstGeom prst="rect">
            <a:avLst/>
          </a:prstGeom>
          <a:solidFill>
            <a:srgbClr val="A62E5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Validation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81FCCF-2882-414E-BA63-C27FCAFC8C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67797" y="4566534"/>
            <a:ext cx="1377150" cy="132106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7446250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2424AD32-478C-B84A-A693-9D6C18EA4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7404" y="3109920"/>
            <a:ext cx="1562931" cy="119351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525902-CC7B-1144-AC65-CFE9EE925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18B0D1-D08F-E449-B2B5-2A004F826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1187" y="4465314"/>
            <a:ext cx="1773022" cy="173949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CF1DB14-ABD7-7A4A-A8E0-6409C3E4518C}"/>
              </a:ext>
            </a:extLst>
          </p:cNvPr>
          <p:cNvCxnSpPr>
            <a:endCxn id="4" idx="1"/>
          </p:cNvCxnSpPr>
          <p:nvPr/>
        </p:nvCxnSpPr>
        <p:spPr>
          <a:xfrm>
            <a:off x="3392129" y="5335059"/>
            <a:ext cx="5139058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5969FFFA-FC53-8346-BBB6-ED18F6204F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0497" y="4733573"/>
            <a:ext cx="1923918" cy="12029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F3E67A-C3C6-C440-9BFE-E182F772D0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822" y="4665864"/>
            <a:ext cx="1645907" cy="113562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03B42A2-6386-3643-8200-E5B2C54F6E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4262" y="2084965"/>
            <a:ext cx="939026" cy="178762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D4FDDC-A12C-F941-918C-48140626BC2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99478" y="3565519"/>
            <a:ext cx="593044" cy="452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6552C30-8563-6549-B0E0-6AB01F350542}"/>
              </a:ext>
            </a:extLst>
          </p:cNvPr>
          <p:cNvCxnSpPr>
            <a:cxnSpLocks/>
            <a:stCxn id="11" idx="2"/>
            <a:endCxn id="9" idx="0"/>
          </p:cNvCxnSpPr>
          <p:nvPr/>
        </p:nvCxnSpPr>
        <p:spPr>
          <a:xfrm>
            <a:off x="5773775" y="3872592"/>
            <a:ext cx="1" cy="793272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1BE6E6B-0098-7345-A988-73F15361EC80}"/>
              </a:ext>
            </a:extLst>
          </p:cNvPr>
          <p:cNvSpPr txBox="1"/>
          <p:nvPr/>
        </p:nvSpPr>
        <p:spPr>
          <a:xfrm>
            <a:off x="4436588" y="1667588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Certificate Authority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C83F047-C181-DC40-A73D-AFC7E52378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9111" y="3090975"/>
            <a:ext cx="1832051" cy="139902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2B03FA2-2EBA-BA44-A91A-8EE8AA40C151}"/>
              </a:ext>
            </a:extLst>
          </p:cNvPr>
          <p:cNvSpPr txBox="1"/>
          <p:nvPr/>
        </p:nvSpPr>
        <p:spPr>
          <a:xfrm>
            <a:off x="1562528" y="4213741"/>
            <a:ext cx="1707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Intermediate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62CE754-F5EA-8E4B-9D7B-199617B7B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7404" y="3109952"/>
            <a:ext cx="1562931" cy="119351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C78C3E1-7E29-0F4B-B590-44F2F22DB59B}"/>
              </a:ext>
            </a:extLst>
          </p:cNvPr>
          <p:cNvSpPr txBox="1"/>
          <p:nvPr/>
        </p:nvSpPr>
        <p:spPr>
          <a:xfrm>
            <a:off x="8033876" y="4024063"/>
            <a:ext cx="1707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Server</a:t>
            </a:r>
          </a:p>
        </p:txBody>
      </p:sp>
    </p:spTree>
    <p:extLst>
      <p:ext uri="{BB962C8B-B14F-4D97-AF65-F5344CB8AC3E}">
        <p14:creationId xmlns:p14="http://schemas.microsoft.com/office/powerpoint/2010/main" val="30392804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8359A0C7-D8B5-304F-A092-4AAF2A3E3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7404" y="1437465"/>
            <a:ext cx="1562931" cy="119351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525902-CC7B-1144-AC65-CFE9EE925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18B0D1-D08F-E449-B2B5-2A004F826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1187" y="2776214"/>
            <a:ext cx="1773022" cy="173949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CF1DB14-ABD7-7A4A-A8E0-6409C3E4518C}"/>
              </a:ext>
            </a:extLst>
          </p:cNvPr>
          <p:cNvCxnSpPr>
            <a:endCxn id="4" idx="1"/>
          </p:cNvCxnSpPr>
          <p:nvPr/>
        </p:nvCxnSpPr>
        <p:spPr>
          <a:xfrm>
            <a:off x="3392129" y="3645959"/>
            <a:ext cx="5139058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5969FFFA-FC53-8346-BBB6-ED18F6204F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0497" y="3044473"/>
            <a:ext cx="1923918" cy="12029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F3E67A-C3C6-C440-9BFE-E182F772D0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822" y="2976764"/>
            <a:ext cx="1645907" cy="113562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C83F047-C181-DC40-A73D-AFC7E52378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9111" y="1401875"/>
            <a:ext cx="1832051" cy="139902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2B03FA2-2EBA-BA44-A91A-8EE8AA40C151}"/>
              </a:ext>
            </a:extLst>
          </p:cNvPr>
          <p:cNvSpPr txBox="1"/>
          <p:nvPr/>
        </p:nvSpPr>
        <p:spPr>
          <a:xfrm>
            <a:off x="1562528" y="2524641"/>
            <a:ext cx="1707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Intermediate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62CE754-F5EA-8E4B-9D7B-199617B7B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7404" y="1420852"/>
            <a:ext cx="1562931" cy="119351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C78C3E1-7E29-0F4B-B590-44F2F22DB59B}"/>
              </a:ext>
            </a:extLst>
          </p:cNvPr>
          <p:cNvSpPr txBox="1"/>
          <p:nvPr/>
        </p:nvSpPr>
        <p:spPr>
          <a:xfrm>
            <a:off x="8033876" y="2334963"/>
            <a:ext cx="1707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Server</a:t>
            </a:r>
          </a:p>
        </p:txBody>
      </p:sp>
    </p:spTree>
    <p:extLst>
      <p:ext uri="{BB962C8B-B14F-4D97-AF65-F5344CB8AC3E}">
        <p14:creationId xmlns:p14="http://schemas.microsoft.com/office/powerpoint/2010/main" val="38557867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BDACA-4513-EF4F-BD45-8E2F2F54F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Browser Encryption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7B52AA-345C-C443-8C3F-5AB4009D5A91}"/>
              </a:ext>
            </a:extLst>
          </p:cNvPr>
          <p:cNvSpPr txBox="1"/>
          <p:nvPr/>
        </p:nvSpPr>
        <p:spPr>
          <a:xfrm>
            <a:off x="1504409" y="1532498"/>
            <a:ext cx="9183188" cy="76944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Negotiate Encryption Session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4EEA58-C4D5-B047-A321-564EE1A30B67}"/>
              </a:ext>
            </a:extLst>
          </p:cNvPr>
          <p:cNvSpPr txBox="1"/>
          <p:nvPr/>
        </p:nvSpPr>
        <p:spPr>
          <a:xfrm>
            <a:off x="1504409" y="3942333"/>
            <a:ext cx="9183187" cy="76944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Encryption Protocols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70647B-784A-1745-80E5-8EF4A563E9C6}"/>
              </a:ext>
            </a:extLst>
          </p:cNvPr>
          <p:cNvSpPr txBox="1"/>
          <p:nvPr/>
        </p:nvSpPr>
        <p:spPr>
          <a:xfrm>
            <a:off x="3111139" y="2481250"/>
            <a:ext cx="59697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Secure Socket Layer (SSL)</a:t>
            </a:r>
          </a:p>
          <a:p>
            <a:pPr algn="ctr"/>
            <a:r>
              <a:rPr lang="en-US" sz="2800" dirty="0"/>
              <a:t>Transport Layer Security (TLS)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DD5D2E-A4E2-6746-A51E-1193A7BA8792}"/>
              </a:ext>
            </a:extLst>
          </p:cNvPr>
          <p:cNvSpPr txBox="1"/>
          <p:nvPr/>
        </p:nvSpPr>
        <p:spPr>
          <a:xfrm>
            <a:off x="12594773" y="4952642"/>
            <a:ext cx="5969725" cy="138499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ctr"/>
            <a:r>
              <a:rPr lang="en-US" sz="2800" dirty="0"/>
              <a:t>RSA</a:t>
            </a:r>
          </a:p>
          <a:p>
            <a:pPr algn="ctr"/>
            <a:r>
              <a:rPr lang="en-US" sz="2800" dirty="0"/>
              <a:t>Diffie Hellman</a:t>
            </a:r>
          </a:p>
          <a:p>
            <a:pPr algn="ctr"/>
            <a:r>
              <a:rPr lang="en-US" sz="2800" dirty="0"/>
              <a:t>ECDHE</a:t>
            </a:r>
          </a:p>
          <a:p>
            <a:pPr algn="ctr"/>
            <a:r>
              <a:rPr lang="en-US" sz="2800" dirty="0"/>
              <a:t>3DES</a:t>
            </a:r>
          </a:p>
          <a:p>
            <a:pPr algn="ctr"/>
            <a:r>
              <a:rPr lang="en-US" sz="2800" dirty="0"/>
              <a:t>AES</a:t>
            </a:r>
          </a:p>
          <a:p>
            <a:pPr algn="ctr"/>
            <a:r>
              <a:rPr lang="en-US" sz="2800" dirty="0"/>
              <a:t>ChaCha20</a:t>
            </a:r>
          </a:p>
        </p:txBody>
      </p:sp>
    </p:spTree>
    <p:extLst>
      <p:ext uri="{BB962C8B-B14F-4D97-AF65-F5344CB8AC3E}">
        <p14:creationId xmlns:p14="http://schemas.microsoft.com/office/powerpoint/2010/main" val="24589058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8359A0C7-D8B5-304F-A092-4AAF2A3E3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7404" y="1437465"/>
            <a:ext cx="1562931" cy="119351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525902-CC7B-1144-AC65-CFE9EE925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18B0D1-D08F-E449-B2B5-2A004F826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1187" y="2776214"/>
            <a:ext cx="1773022" cy="173949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CF1DB14-ABD7-7A4A-A8E0-6409C3E4518C}"/>
              </a:ext>
            </a:extLst>
          </p:cNvPr>
          <p:cNvCxnSpPr>
            <a:endCxn id="4" idx="1"/>
          </p:cNvCxnSpPr>
          <p:nvPr/>
        </p:nvCxnSpPr>
        <p:spPr>
          <a:xfrm>
            <a:off x="3392129" y="3645959"/>
            <a:ext cx="5139058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5969FFFA-FC53-8346-BBB6-ED18F6204F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0497" y="3044473"/>
            <a:ext cx="1923918" cy="12029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F3E67A-C3C6-C440-9BFE-E182F772D0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822" y="2976764"/>
            <a:ext cx="1645907" cy="113562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C83F047-C181-DC40-A73D-AFC7E52378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9111" y="1401875"/>
            <a:ext cx="1832051" cy="139902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2B03FA2-2EBA-BA44-A91A-8EE8AA40C151}"/>
              </a:ext>
            </a:extLst>
          </p:cNvPr>
          <p:cNvSpPr txBox="1"/>
          <p:nvPr/>
        </p:nvSpPr>
        <p:spPr>
          <a:xfrm>
            <a:off x="1562528" y="2524641"/>
            <a:ext cx="1707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Intermediate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62CE754-F5EA-8E4B-9D7B-199617B7B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7404" y="4660942"/>
            <a:ext cx="1562931" cy="119351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C78C3E1-7E29-0F4B-B590-44F2F22DB59B}"/>
              </a:ext>
            </a:extLst>
          </p:cNvPr>
          <p:cNvSpPr txBox="1"/>
          <p:nvPr/>
        </p:nvSpPr>
        <p:spPr>
          <a:xfrm>
            <a:off x="8033876" y="2334963"/>
            <a:ext cx="1707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Server</a:t>
            </a:r>
          </a:p>
        </p:txBody>
      </p:sp>
    </p:spTree>
    <p:extLst>
      <p:ext uri="{BB962C8B-B14F-4D97-AF65-F5344CB8AC3E}">
        <p14:creationId xmlns:p14="http://schemas.microsoft.com/office/powerpoint/2010/main" val="7642241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8359A0C7-D8B5-304F-A092-4AAF2A3E3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7404" y="1437465"/>
            <a:ext cx="1562931" cy="119351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525902-CC7B-1144-AC65-CFE9EE925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18B0D1-D08F-E449-B2B5-2A004F826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1187" y="2776214"/>
            <a:ext cx="1773022" cy="173949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CF1DB14-ABD7-7A4A-A8E0-6409C3E4518C}"/>
              </a:ext>
            </a:extLst>
          </p:cNvPr>
          <p:cNvCxnSpPr>
            <a:endCxn id="4" idx="1"/>
          </p:cNvCxnSpPr>
          <p:nvPr/>
        </p:nvCxnSpPr>
        <p:spPr>
          <a:xfrm>
            <a:off x="3392129" y="3645959"/>
            <a:ext cx="5139058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5969FFFA-FC53-8346-BBB6-ED18F6204F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0497" y="3044473"/>
            <a:ext cx="1923918" cy="12029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F3E67A-C3C6-C440-9BFE-E182F772D0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822" y="2976764"/>
            <a:ext cx="1645907" cy="113562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C83F047-C181-DC40-A73D-AFC7E52378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9111" y="1401875"/>
            <a:ext cx="1832051" cy="139902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2B03FA2-2EBA-BA44-A91A-8EE8AA40C151}"/>
              </a:ext>
            </a:extLst>
          </p:cNvPr>
          <p:cNvSpPr txBox="1"/>
          <p:nvPr/>
        </p:nvSpPr>
        <p:spPr>
          <a:xfrm>
            <a:off x="1562528" y="2524641"/>
            <a:ext cx="1707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Intermediate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62CE754-F5EA-8E4B-9D7B-199617B7B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990" y="4660942"/>
            <a:ext cx="1562931" cy="119351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C78C3E1-7E29-0F4B-B590-44F2F22DB59B}"/>
              </a:ext>
            </a:extLst>
          </p:cNvPr>
          <p:cNvSpPr txBox="1"/>
          <p:nvPr/>
        </p:nvSpPr>
        <p:spPr>
          <a:xfrm>
            <a:off x="8033876" y="2334963"/>
            <a:ext cx="1707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Server</a:t>
            </a:r>
          </a:p>
        </p:txBody>
      </p:sp>
      <p:sp>
        <p:nvSpPr>
          <p:cNvPr id="3" name="Curved Right Arrow 2">
            <a:extLst>
              <a:ext uri="{FF2B5EF4-FFF2-40B4-BE49-F238E27FC236}">
                <a16:creationId xmlns:a16="http://schemas.microsoft.com/office/drawing/2014/main" id="{CCACFD40-5F6B-424B-A76D-6C9AE0F86017}"/>
              </a:ext>
            </a:extLst>
          </p:cNvPr>
          <p:cNvSpPr/>
          <p:nvPr/>
        </p:nvSpPr>
        <p:spPr>
          <a:xfrm flipV="1">
            <a:off x="484474" y="2169351"/>
            <a:ext cx="1041400" cy="295321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975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8DA54-48F7-9543-A574-0C8609C54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Certificates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75B20B-4E18-2041-855A-AF6710372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254" y="2941870"/>
            <a:ext cx="2581734" cy="197150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DF9AB8-0C89-6B4E-8417-240E0D82B988}"/>
              </a:ext>
            </a:extLst>
          </p:cNvPr>
          <p:cNvSpPr txBox="1"/>
          <p:nvPr/>
        </p:nvSpPr>
        <p:spPr>
          <a:xfrm>
            <a:off x="5388864" y="3118902"/>
            <a:ext cx="55717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But aren’t certificates used to encrypt?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88DECC-01B5-8647-8BF5-995281E6D403}"/>
              </a:ext>
            </a:extLst>
          </p:cNvPr>
          <p:cNvSpPr txBox="1"/>
          <p:nvPr/>
        </p:nvSpPr>
        <p:spPr>
          <a:xfrm>
            <a:off x="5388864" y="7082738"/>
            <a:ext cx="5571744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Key Exchange Only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AC6AED-7409-A74D-9392-87BFD94FBD45}"/>
              </a:ext>
            </a:extLst>
          </p:cNvPr>
          <p:cNvSpPr txBox="1"/>
          <p:nvPr/>
        </p:nvSpPr>
        <p:spPr>
          <a:xfrm>
            <a:off x="5388864" y="8290721"/>
            <a:ext cx="5571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Diffie Hellman </a:t>
            </a:r>
          </a:p>
          <a:p>
            <a:pPr algn="ctr"/>
            <a:r>
              <a:rPr lang="en-US" sz="3200" dirty="0"/>
              <a:t>(p and g values)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5974C9-0C26-0C4E-8991-9A8801316762}"/>
              </a:ext>
            </a:extLst>
          </p:cNvPr>
          <p:cNvSpPr txBox="1"/>
          <p:nvPr/>
        </p:nvSpPr>
        <p:spPr>
          <a:xfrm>
            <a:off x="5388864" y="7705946"/>
            <a:ext cx="5571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RSA</a:t>
            </a:r>
          </a:p>
        </p:txBody>
      </p:sp>
    </p:spTree>
    <p:extLst>
      <p:ext uri="{BB962C8B-B14F-4D97-AF65-F5344CB8AC3E}">
        <p14:creationId xmlns:p14="http://schemas.microsoft.com/office/powerpoint/2010/main" val="1742990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8DA54-48F7-9543-A574-0C8609C54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75B20B-4E18-2041-855A-AF6710372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254" y="2941870"/>
            <a:ext cx="2581734" cy="197150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DF9AB8-0C89-6B4E-8417-240E0D82B988}"/>
              </a:ext>
            </a:extLst>
          </p:cNvPr>
          <p:cNvSpPr txBox="1"/>
          <p:nvPr/>
        </p:nvSpPr>
        <p:spPr>
          <a:xfrm>
            <a:off x="5388864" y="1690062"/>
            <a:ext cx="55717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But aren’t certificates used to encrypt?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25E03B-B474-1A41-BF6D-652234D20F12}"/>
              </a:ext>
            </a:extLst>
          </p:cNvPr>
          <p:cNvSpPr txBox="1"/>
          <p:nvPr/>
        </p:nvSpPr>
        <p:spPr>
          <a:xfrm>
            <a:off x="5388864" y="3522674"/>
            <a:ext cx="5571744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Key Exchange Only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294E9B-2DE2-FB44-B4AD-2F04E995BB38}"/>
              </a:ext>
            </a:extLst>
          </p:cNvPr>
          <p:cNvSpPr txBox="1"/>
          <p:nvPr/>
        </p:nvSpPr>
        <p:spPr>
          <a:xfrm>
            <a:off x="5388864" y="4730657"/>
            <a:ext cx="5571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Diffie Hellman </a:t>
            </a:r>
          </a:p>
          <a:p>
            <a:pPr algn="ctr"/>
            <a:r>
              <a:rPr lang="en-US" sz="3200" dirty="0"/>
              <a:t>(p and g values)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31D694-90EB-894E-87BE-F26AA16B1B3D}"/>
              </a:ext>
            </a:extLst>
          </p:cNvPr>
          <p:cNvSpPr txBox="1"/>
          <p:nvPr/>
        </p:nvSpPr>
        <p:spPr>
          <a:xfrm>
            <a:off x="5388864" y="4145882"/>
            <a:ext cx="5571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RSA</a:t>
            </a:r>
          </a:p>
        </p:txBody>
      </p:sp>
    </p:spTree>
    <p:extLst>
      <p:ext uri="{BB962C8B-B14F-4D97-AF65-F5344CB8AC3E}">
        <p14:creationId xmlns:p14="http://schemas.microsoft.com/office/powerpoint/2010/main" val="31434810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8DA54-48F7-9543-A574-0C8609C54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75B20B-4E18-2041-855A-AF6710372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254" y="2502181"/>
            <a:ext cx="2581734" cy="197150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294E9B-2DE2-FB44-B4AD-2F04E995BB38}"/>
              </a:ext>
            </a:extLst>
          </p:cNvPr>
          <p:cNvSpPr txBox="1"/>
          <p:nvPr/>
        </p:nvSpPr>
        <p:spPr>
          <a:xfrm>
            <a:off x="402336" y="4670196"/>
            <a:ext cx="5571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Used for Server Authenticity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BD8BA0-36FA-2D40-9EC6-689036C026DF}"/>
              </a:ext>
            </a:extLst>
          </p:cNvPr>
          <p:cNvSpPr txBox="1"/>
          <p:nvPr/>
        </p:nvSpPr>
        <p:spPr>
          <a:xfrm>
            <a:off x="5974080" y="4716362"/>
            <a:ext cx="5571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Independent from </a:t>
            </a:r>
          </a:p>
          <a:p>
            <a:pPr algn="ctr"/>
            <a:r>
              <a:rPr lang="en-US" sz="3200" dirty="0"/>
              <a:t>Certificate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683D693-F1C7-3640-BB74-2DEE56839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7937" y="2262749"/>
            <a:ext cx="2264030" cy="226014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266951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60D3A5-42AB-ED49-8E4F-CD8F3B016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Loss Prevention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DFC07247-8776-DE46-ABA5-2D50C4CDB051}"/>
              </a:ext>
            </a:extLst>
          </p:cNvPr>
          <p:cNvSpPr txBox="1">
            <a:spLocks/>
          </p:cNvSpPr>
          <p:nvPr/>
        </p:nvSpPr>
        <p:spPr>
          <a:xfrm>
            <a:off x="1410072" y="1364828"/>
            <a:ext cx="10070237" cy="2800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  <a:defRPr sz="3600" b="0" i="0" u="none" strike="noStrike" cap="none">
                <a:solidFill>
                  <a:schemeClr val="tx1">
                    <a:lumMod val="50000"/>
                  </a:schemeClr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  <a:sym typeface="Tahom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kern="0" dirty="0"/>
              <a:t>aka MITM or SSL intercept</a:t>
            </a:r>
          </a:p>
        </p:txBody>
      </p:sp>
    </p:spTree>
    <p:extLst>
      <p:ext uri="{BB962C8B-B14F-4D97-AF65-F5344CB8AC3E}">
        <p14:creationId xmlns:p14="http://schemas.microsoft.com/office/powerpoint/2010/main" val="223045747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CD472DA2-8AAC-2C46-B92C-62C158750D14}"/>
              </a:ext>
            </a:extLst>
          </p:cNvPr>
          <p:cNvSpPr/>
          <p:nvPr/>
        </p:nvSpPr>
        <p:spPr>
          <a:xfrm>
            <a:off x="9103941" y="3142053"/>
            <a:ext cx="1306285" cy="2090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Loss Prevention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7955" y="2803634"/>
            <a:ext cx="1773022" cy="1739490"/>
          </a:xfrm>
          <a:prstGeom prst="rect">
            <a:avLst/>
          </a:prstGeom>
        </p:spPr>
      </p:pic>
      <p:cxnSp>
        <p:nvCxnSpPr>
          <p:cNvPr id="6" name="Straight Connector 5"/>
          <p:cNvCxnSpPr>
            <a:cxnSpLocks/>
            <a:endCxn id="4" idx="1"/>
          </p:cNvCxnSpPr>
          <p:nvPr/>
        </p:nvCxnSpPr>
        <p:spPr>
          <a:xfrm>
            <a:off x="3322749" y="3673379"/>
            <a:ext cx="5515206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0995" y="3071893"/>
            <a:ext cx="1923918" cy="12029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4904" y="2994865"/>
            <a:ext cx="1645907" cy="11356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07E5A08-F7FD-6645-9FAA-23668D6EB871}"/>
              </a:ext>
            </a:extLst>
          </p:cNvPr>
          <p:cNvSpPr txBox="1"/>
          <p:nvPr/>
        </p:nvSpPr>
        <p:spPr>
          <a:xfrm>
            <a:off x="1990400" y="4272599"/>
            <a:ext cx="1285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Client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83D5D4-12D1-2042-883B-128FAFDA2886}"/>
              </a:ext>
            </a:extLst>
          </p:cNvPr>
          <p:cNvSpPr txBox="1"/>
          <p:nvPr/>
        </p:nvSpPr>
        <p:spPr>
          <a:xfrm>
            <a:off x="8678406" y="4608664"/>
            <a:ext cx="1285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Server</a:t>
            </a:r>
          </a:p>
        </p:txBody>
      </p:sp>
    </p:spTree>
    <p:extLst>
      <p:ext uri="{BB962C8B-B14F-4D97-AF65-F5344CB8AC3E}">
        <p14:creationId xmlns:p14="http://schemas.microsoft.com/office/powerpoint/2010/main" val="886286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CD472DA2-8AAC-2C46-B92C-62C158750D14}"/>
              </a:ext>
            </a:extLst>
          </p:cNvPr>
          <p:cNvSpPr/>
          <p:nvPr/>
        </p:nvSpPr>
        <p:spPr>
          <a:xfrm>
            <a:off x="10493829" y="3142053"/>
            <a:ext cx="1306285" cy="2090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E7A91F2-78D9-074C-9ED1-B22DEC316E6C}"/>
              </a:ext>
            </a:extLst>
          </p:cNvPr>
          <p:cNvSpPr/>
          <p:nvPr/>
        </p:nvSpPr>
        <p:spPr>
          <a:xfrm>
            <a:off x="275601" y="3227571"/>
            <a:ext cx="1306285" cy="2090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Loss Prevention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3377" y="2803634"/>
            <a:ext cx="1773022" cy="1739490"/>
          </a:xfrm>
          <a:prstGeom prst="rect">
            <a:avLst/>
          </a:prstGeom>
        </p:spPr>
      </p:pic>
      <p:cxnSp>
        <p:nvCxnSpPr>
          <p:cNvPr id="6" name="Straight Connector 5"/>
          <p:cNvCxnSpPr>
            <a:cxnSpLocks/>
            <a:endCxn id="4" idx="1"/>
          </p:cNvCxnSpPr>
          <p:nvPr/>
        </p:nvCxnSpPr>
        <p:spPr>
          <a:xfrm>
            <a:off x="2560320" y="3673379"/>
            <a:ext cx="7583057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547" y="3071893"/>
            <a:ext cx="1923918" cy="12029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0698" y="2994865"/>
            <a:ext cx="1645907" cy="113562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1D5C82-9305-934F-9255-1BABD52DBD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4491730" y="3107343"/>
            <a:ext cx="594671" cy="113207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392226D-7911-9949-B5E8-8C1147697C0D}"/>
              </a:ext>
            </a:extLst>
          </p:cNvPr>
          <p:cNvSpPr txBox="1"/>
          <p:nvPr/>
        </p:nvSpPr>
        <p:spPr>
          <a:xfrm>
            <a:off x="4107416" y="2713624"/>
            <a:ext cx="1365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DLP Appliance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7E5A08-F7FD-6645-9FAA-23668D6EB871}"/>
              </a:ext>
            </a:extLst>
          </p:cNvPr>
          <p:cNvSpPr txBox="1"/>
          <p:nvPr/>
        </p:nvSpPr>
        <p:spPr>
          <a:xfrm>
            <a:off x="1066067" y="4272599"/>
            <a:ext cx="1285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Client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83D5D4-12D1-2042-883B-128FAFDA2886}"/>
              </a:ext>
            </a:extLst>
          </p:cNvPr>
          <p:cNvSpPr txBox="1"/>
          <p:nvPr/>
        </p:nvSpPr>
        <p:spPr>
          <a:xfrm>
            <a:off x="10068294" y="4608664"/>
            <a:ext cx="1285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Server</a:t>
            </a:r>
          </a:p>
        </p:txBody>
      </p:sp>
    </p:spTree>
    <p:extLst>
      <p:ext uri="{BB962C8B-B14F-4D97-AF65-F5344CB8AC3E}">
        <p14:creationId xmlns:p14="http://schemas.microsoft.com/office/powerpoint/2010/main" val="19590117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CD472DA2-8AAC-2C46-B92C-62C158750D14}"/>
              </a:ext>
            </a:extLst>
          </p:cNvPr>
          <p:cNvSpPr/>
          <p:nvPr/>
        </p:nvSpPr>
        <p:spPr>
          <a:xfrm>
            <a:off x="10493829" y="3142053"/>
            <a:ext cx="1306285" cy="2090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E7A91F2-78D9-074C-9ED1-B22DEC316E6C}"/>
              </a:ext>
            </a:extLst>
          </p:cNvPr>
          <p:cNvSpPr/>
          <p:nvPr/>
        </p:nvSpPr>
        <p:spPr>
          <a:xfrm>
            <a:off x="275601" y="3227571"/>
            <a:ext cx="1306285" cy="2090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Loss Prevention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3377" y="2803634"/>
            <a:ext cx="1773022" cy="1739490"/>
          </a:xfrm>
          <a:prstGeom prst="rect">
            <a:avLst/>
          </a:prstGeom>
        </p:spPr>
      </p:pic>
      <p:cxnSp>
        <p:nvCxnSpPr>
          <p:cNvPr id="6" name="Straight Connector 5"/>
          <p:cNvCxnSpPr>
            <a:cxnSpLocks/>
            <a:endCxn id="4" idx="1"/>
          </p:cNvCxnSpPr>
          <p:nvPr/>
        </p:nvCxnSpPr>
        <p:spPr>
          <a:xfrm>
            <a:off x="2560320" y="3673379"/>
            <a:ext cx="7583057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547" y="3071893"/>
            <a:ext cx="1923918" cy="12029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0698" y="2994865"/>
            <a:ext cx="1645907" cy="113562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1D5C82-9305-934F-9255-1BABD52DBD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4491730" y="3107343"/>
            <a:ext cx="594671" cy="113207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392226D-7911-9949-B5E8-8C1147697C0D}"/>
              </a:ext>
            </a:extLst>
          </p:cNvPr>
          <p:cNvSpPr txBox="1"/>
          <p:nvPr/>
        </p:nvSpPr>
        <p:spPr>
          <a:xfrm>
            <a:off x="4107416" y="2713624"/>
            <a:ext cx="1365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DLP Appliance</a:t>
            </a:r>
          </a:p>
        </p:txBody>
      </p:sp>
      <p:sp>
        <p:nvSpPr>
          <p:cNvPr id="8" name="Left-Right Arrow 7">
            <a:extLst>
              <a:ext uri="{FF2B5EF4-FFF2-40B4-BE49-F238E27FC236}">
                <a16:creationId xmlns:a16="http://schemas.microsoft.com/office/drawing/2014/main" id="{437D473D-4A95-4C40-B24B-523D648EF11D}"/>
              </a:ext>
            </a:extLst>
          </p:cNvPr>
          <p:cNvSpPr/>
          <p:nvPr/>
        </p:nvSpPr>
        <p:spPr>
          <a:xfrm>
            <a:off x="5397838" y="3189106"/>
            <a:ext cx="4670456" cy="9685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TLS Session</a:t>
            </a:r>
          </a:p>
        </p:txBody>
      </p:sp>
      <p:sp>
        <p:nvSpPr>
          <p:cNvPr id="12" name="Left-Right Arrow 11">
            <a:extLst>
              <a:ext uri="{FF2B5EF4-FFF2-40B4-BE49-F238E27FC236}">
                <a16:creationId xmlns:a16="http://schemas.microsoft.com/office/drawing/2014/main" id="{07BF5529-0DCB-3242-B72E-B17E75A53BDA}"/>
              </a:ext>
            </a:extLst>
          </p:cNvPr>
          <p:cNvSpPr/>
          <p:nvPr/>
        </p:nvSpPr>
        <p:spPr>
          <a:xfrm>
            <a:off x="2560320" y="3189105"/>
            <a:ext cx="1627418" cy="9685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TLS Session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7E5A08-F7FD-6645-9FAA-23668D6EB871}"/>
              </a:ext>
            </a:extLst>
          </p:cNvPr>
          <p:cNvSpPr txBox="1"/>
          <p:nvPr/>
        </p:nvSpPr>
        <p:spPr>
          <a:xfrm>
            <a:off x="1066067" y="4272599"/>
            <a:ext cx="1285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Client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83D5D4-12D1-2042-883B-128FAFDA2886}"/>
              </a:ext>
            </a:extLst>
          </p:cNvPr>
          <p:cNvSpPr txBox="1"/>
          <p:nvPr/>
        </p:nvSpPr>
        <p:spPr>
          <a:xfrm>
            <a:off x="10068294" y="4608664"/>
            <a:ext cx="1285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Server</a:t>
            </a:r>
          </a:p>
        </p:txBody>
      </p:sp>
    </p:spTree>
    <p:extLst>
      <p:ext uri="{BB962C8B-B14F-4D97-AF65-F5344CB8AC3E}">
        <p14:creationId xmlns:p14="http://schemas.microsoft.com/office/powerpoint/2010/main" val="2776237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CD472DA2-8AAC-2C46-B92C-62C158750D14}"/>
              </a:ext>
            </a:extLst>
          </p:cNvPr>
          <p:cNvSpPr/>
          <p:nvPr/>
        </p:nvSpPr>
        <p:spPr>
          <a:xfrm>
            <a:off x="10493829" y="3142053"/>
            <a:ext cx="1306285" cy="2090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E7A91F2-78D9-074C-9ED1-B22DEC316E6C}"/>
              </a:ext>
            </a:extLst>
          </p:cNvPr>
          <p:cNvSpPr/>
          <p:nvPr/>
        </p:nvSpPr>
        <p:spPr>
          <a:xfrm>
            <a:off x="275601" y="3227571"/>
            <a:ext cx="1306285" cy="2090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Loss Prevention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3377" y="2803634"/>
            <a:ext cx="1773022" cy="1739490"/>
          </a:xfrm>
          <a:prstGeom prst="rect">
            <a:avLst/>
          </a:prstGeom>
        </p:spPr>
      </p:pic>
      <p:cxnSp>
        <p:nvCxnSpPr>
          <p:cNvPr id="6" name="Straight Connector 5"/>
          <p:cNvCxnSpPr>
            <a:cxnSpLocks/>
            <a:endCxn id="4" idx="1"/>
          </p:cNvCxnSpPr>
          <p:nvPr/>
        </p:nvCxnSpPr>
        <p:spPr>
          <a:xfrm>
            <a:off x="2560320" y="3673379"/>
            <a:ext cx="7583057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547" y="3071893"/>
            <a:ext cx="1923918" cy="12029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0698" y="2994865"/>
            <a:ext cx="1645907" cy="113562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1D5C82-9305-934F-9255-1BABD52DBD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4491730" y="3107343"/>
            <a:ext cx="594671" cy="113207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392226D-7911-9949-B5E8-8C1147697C0D}"/>
              </a:ext>
            </a:extLst>
          </p:cNvPr>
          <p:cNvSpPr txBox="1"/>
          <p:nvPr/>
        </p:nvSpPr>
        <p:spPr>
          <a:xfrm>
            <a:off x="4107416" y="2713624"/>
            <a:ext cx="1365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DLP Appliance</a:t>
            </a:r>
          </a:p>
        </p:txBody>
      </p:sp>
      <p:sp>
        <p:nvSpPr>
          <p:cNvPr id="8" name="Left-Right Arrow 7">
            <a:extLst>
              <a:ext uri="{FF2B5EF4-FFF2-40B4-BE49-F238E27FC236}">
                <a16:creationId xmlns:a16="http://schemas.microsoft.com/office/drawing/2014/main" id="{437D473D-4A95-4C40-B24B-523D648EF11D}"/>
              </a:ext>
            </a:extLst>
          </p:cNvPr>
          <p:cNvSpPr/>
          <p:nvPr/>
        </p:nvSpPr>
        <p:spPr>
          <a:xfrm>
            <a:off x="5397838" y="3189106"/>
            <a:ext cx="4670456" cy="9685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TLS Session</a:t>
            </a:r>
          </a:p>
        </p:txBody>
      </p:sp>
      <p:sp>
        <p:nvSpPr>
          <p:cNvPr id="12" name="Left-Right Arrow 11">
            <a:extLst>
              <a:ext uri="{FF2B5EF4-FFF2-40B4-BE49-F238E27FC236}">
                <a16:creationId xmlns:a16="http://schemas.microsoft.com/office/drawing/2014/main" id="{07BF5529-0DCB-3242-B72E-B17E75A53BDA}"/>
              </a:ext>
            </a:extLst>
          </p:cNvPr>
          <p:cNvSpPr/>
          <p:nvPr/>
        </p:nvSpPr>
        <p:spPr>
          <a:xfrm>
            <a:off x="2560320" y="3189105"/>
            <a:ext cx="1627418" cy="9685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TLS Session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7E5A08-F7FD-6645-9FAA-23668D6EB871}"/>
              </a:ext>
            </a:extLst>
          </p:cNvPr>
          <p:cNvSpPr txBox="1"/>
          <p:nvPr/>
        </p:nvSpPr>
        <p:spPr>
          <a:xfrm>
            <a:off x="1066067" y="4272599"/>
            <a:ext cx="1285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Client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83D5D4-12D1-2042-883B-128FAFDA2886}"/>
              </a:ext>
            </a:extLst>
          </p:cNvPr>
          <p:cNvSpPr txBox="1"/>
          <p:nvPr/>
        </p:nvSpPr>
        <p:spPr>
          <a:xfrm>
            <a:off x="10068294" y="4608664"/>
            <a:ext cx="1285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Server</a:t>
            </a:r>
          </a:p>
        </p:txBody>
      </p:sp>
      <p:sp>
        <p:nvSpPr>
          <p:cNvPr id="16" name="Left-Right Arrow 15">
            <a:extLst>
              <a:ext uri="{FF2B5EF4-FFF2-40B4-BE49-F238E27FC236}">
                <a16:creationId xmlns:a16="http://schemas.microsoft.com/office/drawing/2014/main" id="{A0CA8E49-6B75-AC4F-A12B-BC435604E03E}"/>
              </a:ext>
            </a:extLst>
          </p:cNvPr>
          <p:cNvSpPr/>
          <p:nvPr/>
        </p:nvSpPr>
        <p:spPr>
          <a:xfrm>
            <a:off x="1944313" y="4506533"/>
            <a:ext cx="8530917" cy="1471358"/>
          </a:xfrm>
          <a:prstGeom prst="left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Client Observes End to End</a:t>
            </a:r>
          </a:p>
        </p:txBody>
      </p:sp>
    </p:spTree>
    <p:extLst>
      <p:ext uri="{BB962C8B-B14F-4D97-AF65-F5344CB8AC3E}">
        <p14:creationId xmlns:p14="http://schemas.microsoft.com/office/powerpoint/2010/main" val="38551135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BDACA-4513-EF4F-BD45-8E2F2F54F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Browser Encryption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7B52AA-345C-C443-8C3F-5AB4009D5A91}"/>
              </a:ext>
            </a:extLst>
          </p:cNvPr>
          <p:cNvSpPr txBox="1"/>
          <p:nvPr/>
        </p:nvSpPr>
        <p:spPr>
          <a:xfrm>
            <a:off x="1504409" y="1532498"/>
            <a:ext cx="9183188" cy="76944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Negotiate Encryption Session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4EEA58-C4D5-B047-A321-564EE1A30B67}"/>
              </a:ext>
            </a:extLst>
          </p:cNvPr>
          <p:cNvSpPr txBox="1"/>
          <p:nvPr/>
        </p:nvSpPr>
        <p:spPr>
          <a:xfrm>
            <a:off x="1504409" y="3942333"/>
            <a:ext cx="9183187" cy="76944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Encryption Protocols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70647B-784A-1745-80E5-8EF4A563E9C6}"/>
              </a:ext>
            </a:extLst>
          </p:cNvPr>
          <p:cNvSpPr txBox="1"/>
          <p:nvPr/>
        </p:nvSpPr>
        <p:spPr>
          <a:xfrm>
            <a:off x="3111139" y="2481250"/>
            <a:ext cx="59697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Secure Socket Layer (SSL)</a:t>
            </a:r>
          </a:p>
          <a:p>
            <a:pPr algn="ctr"/>
            <a:r>
              <a:rPr lang="en-US" sz="2800" dirty="0"/>
              <a:t>Transport Layer Security (TLS)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DD5D2E-A4E2-6746-A51E-1193A7BA8792}"/>
              </a:ext>
            </a:extLst>
          </p:cNvPr>
          <p:cNvSpPr txBox="1"/>
          <p:nvPr/>
        </p:nvSpPr>
        <p:spPr>
          <a:xfrm>
            <a:off x="3111139" y="4952642"/>
            <a:ext cx="5969725" cy="138499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ctr"/>
            <a:r>
              <a:rPr lang="en-US" sz="2800" dirty="0"/>
              <a:t>RSA</a:t>
            </a:r>
          </a:p>
          <a:p>
            <a:pPr algn="ctr"/>
            <a:r>
              <a:rPr lang="en-US" sz="2800" dirty="0"/>
              <a:t>Diffie Hellman</a:t>
            </a:r>
          </a:p>
          <a:p>
            <a:pPr algn="ctr"/>
            <a:r>
              <a:rPr lang="en-US" sz="2800" dirty="0"/>
              <a:t>ECDHE</a:t>
            </a:r>
          </a:p>
          <a:p>
            <a:pPr algn="ctr"/>
            <a:r>
              <a:rPr lang="en-US" sz="2800" dirty="0"/>
              <a:t>3DES</a:t>
            </a:r>
          </a:p>
          <a:p>
            <a:pPr algn="ctr"/>
            <a:r>
              <a:rPr lang="en-US" sz="2800" dirty="0"/>
              <a:t>AES</a:t>
            </a:r>
          </a:p>
          <a:p>
            <a:pPr algn="ctr"/>
            <a:r>
              <a:rPr lang="en-US" sz="2800" dirty="0"/>
              <a:t>ChaCha20</a:t>
            </a:r>
          </a:p>
        </p:txBody>
      </p:sp>
    </p:spTree>
    <p:extLst>
      <p:ext uri="{BB962C8B-B14F-4D97-AF65-F5344CB8AC3E}">
        <p14:creationId xmlns:p14="http://schemas.microsoft.com/office/powerpoint/2010/main" val="1222204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CD472DA2-8AAC-2C46-B92C-62C158750D14}"/>
              </a:ext>
            </a:extLst>
          </p:cNvPr>
          <p:cNvSpPr/>
          <p:nvPr/>
        </p:nvSpPr>
        <p:spPr>
          <a:xfrm>
            <a:off x="10493829" y="3142053"/>
            <a:ext cx="1306285" cy="2090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E7A91F2-78D9-074C-9ED1-B22DEC316E6C}"/>
              </a:ext>
            </a:extLst>
          </p:cNvPr>
          <p:cNvSpPr/>
          <p:nvPr/>
        </p:nvSpPr>
        <p:spPr>
          <a:xfrm>
            <a:off x="275601" y="3227571"/>
            <a:ext cx="1306285" cy="2090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Loss Prevention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3377" y="2803634"/>
            <a:ext cx="1773022" cy="1739490"/>
          </a:xfrm>
          <a:prstGeom prst="rect">
            <a:avLst/>
          </a:prstGeom>
        </p:spPr>
      </p:pic>
      <p:cxnSp>
        <p:nvCxnSpPr>
          <p:cNvPr id="6" name="Straight Connector 5"/>
          <p:cNvCxnSpPr>
            <a:cxnSpLocks/>
            <a:endCxn id="4" idx="1"/>
          </p:cNvCxnSpPr>
          <p:nvPr/>
        </p:nvCxnSpPr>
        <p:spPr>
          <a:xfrm>
            <a:off x="2560320" y="3673379"/>
            <a:ext cx="7583057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547" y="3071893"/>
            <a:ext cx="1923918" cy="12029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0698" y="2994865"/>
            <a:ext cx="1645907" cy="113562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1D5C82-9305-934F-9255-1BABD52DBD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4491730" y="3107343"/>
            <a:ext cx="594671" cy="113207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392226D-7911-9949-B5E8-8C1147697C0D}"/>
              </a:ext>
            </a:extLst>
          </p:cNvPr>
          <p:cNvSpPr txBox="1"/>
          <p:nvPr/>
        </p:nvSpPr>
        <p:spPr>
          <a:xfrm>
            <a:off x="4107416" y="2713624"/>
            <a:ext cx="1365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DLP Appliance</a:t>
            </a:r>
          </a:p>
        </p:txBody>
      </p:sp>
      <p:sp>
        <p:nvSpPr>
          <p:cNvPr id="8" name="Left-Right Arrow 7">
            <a:extLst>
              <a:ext uri="{FF2B5EF4-FFF2-40B4-BE49-F238E27FC236}">
                <a16:creationId xmlns:a16="http://schemas.microsoft.com/office/drawing/2014/main" id="{437D473D-4A95-4C40-B24B-523D648EF11D}"/>
              </a:ext>
            </a:extLst>
          </p:cNvPr>
          <p:cNvSpPr/>
          <p:nvPr/>
        </p:nvSpPr>
        <p:spPr>
          <a:xfrm>
            <a:off x="5397838" y="3189106"/>
            <a:ext cx="4670456" cy="9685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TLS Session</a:t>
            </a:r>
          </a:p>
        </p:txBody>
      </p:sp>
      <p:sp>
        <p:nvSpPr>
          <p:cNvPr id="12" name="Left-Right Arrow 11">
            <a:extLst>
              <a:ext uri="{FF2B5EF4-FFF2-40B4-BE49-F238E27FC236}">
                <a16:creationId xmlns:a16="http://schemas.microsoft.com/office/drawing/2014/main" id="{07BF5529-0DCB-3242-B72E-B17E75A53BDA}"/>
              </a:ext>
            </a:extLst>
          </p:cNvPr>
          <p:cNvSpPr/>
          <p:nvPr/>
        </p:nvSpPr>
        <p:spPr>
          <a:xfrm>
            <a:off x="2560320" y="3189105"/>
            <a:ext cx="1627418" cy="9685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TLS Session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7E5A08-F7FD-6645-9FAA-23668D6EB871}"/>
              </a:ext>
            </a:extLst>
          </p:cNvPr>
          <p:cNvSpPr txBox="1"/>
          <p:nvPr/>
        </p:nvSpPr>
        <p:spPr>
          <a:xfrm>
            <a:off x="1066067" y="4272599"/>
            <a:ext cx="1285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Client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83D5D4-12D1-2042-883B-128FAFDA2886}"/>
              </a:ext>
            </a:extLst>
          </p:cNvPr>
          <p:cNvSpPr txBox="1"/>
          <p:nvPr/>
        </p:nvSpPr>
        <p:spPr>
          <a:xfrm>
            <a:off x="10068294" y="4608664"/>
            <a:ext cx="1285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Server</a:t>
            </a: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AAB8207E-1FB7-D649-A791-A4052FE22E4C}"/>
              </a:ext>
            </a:extLst>
          </p:cNvPr>
          <p:cNvSpPr/>
          <p:nvPr/>
        </p:nvSpPr>
        <p:spPr>
          <a:xfrm>
            <a:off x="4429810" y="4086122"/>
            <a:ext cx="725955" cy="1101619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F52240-93F7-6242-B200-E235BFC00808}"/>
              </a:ext>
            </a:extLst>
          </p:cNvPr>
          <p:cNvSpPr txBox="1"/>
          <p:nvPr/>
        </p:nvSpPr>
        <p:spPr>
          <a:xfrm>
            <a:off x="3483205" y="5303145"/>
            <a:ext cx="2554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Unencrypted Client/Server Data</a:t>
            </a:r>
          </a:p>
        </p:txBody>
      </p:sp>
    </p:spTree>
    <p:extLst>
      <p:ext uri="{BB962C8B-B14F-4D97-AF65-F5344CB8AC3E}">
        <p14:creationId xmlns:p14="http://schemas.microsoft.com/office/powerpoint/2010/main" val="3959226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CD472DA2-8AAC-2C46-B92C-62C158750D14}"/>
              </a:ext>
            </a:extLst>
          </p:cNvPr>
          <p:cNvSpPr/>
          <p:nvPr/>
        </p:nvSpPr>
        <p:spPr>
          <a:xfrm>
            <a:off x="10493829" y="3142053"/>
            <a:ext cx="1306285" cy="2090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E7A91F2-78D9-074C-9ED1-B22DEC316E6C}"/>
              </a:ext>
            </a:extLst>
          </p:cNvPr>
          <p:cNvSpPr/>
          <p:nvPr/>
        </p:nvSpPr>
        <p:spPr>
          <a:xfrm>
            <a:off x="275601" y="3227571"/>
            <a:ext cx="1306285" cy="2090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Loss Prevention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3377" y="2803634"/>
            <a:ext cx="1773022" cy="1739490"/>
          </a:xfrm>
          <a:prstGeom prst="rect">
            <a:avLst/>
          </a:prstGeom>
        </p:spPr>
      </p:pic>
      <p:cxnSp>
        <p:nvCxnSpPr>
          <p:cNvPr id="6" name="Straight Connector 5"/>
          <p:cNvCxnSpPr>
            <a:cxnSpLocks/>
            <a:endCxn id="4" idx="1"/>
          </p:cNvCxnSpPr>
          <p:nvPr/>
        </p:nvCxnSpPr>
        <p:spPr>
          <a:xfrm>
            <a:off x="2560320" y="3673379"/>
            <a:ext cx="7583057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547" y="3071893"/>
            <a:ext cx="1923918" cy="12029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0698" y="2994865"/>
            <a:ext cx="1645907" cy="113562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1D5C82-9305-934F-9255-1BABD52DBD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4491730" y="3107343"/>
            <a:ext cx="594671" cy="113207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392226D-7911-9949-B5E8-8C1147697C0D}"/>
              </a:ext>
            </a:extLst>
          </p:cNvPr>
          <p:cNvSpPr txBox="1"/>
          <p:nvPr/>
        </p:nvSpPr>
        <p:spPr>
          <a:xfrm>
            <a:off x="4107416" y="2713624"/>
            <a:ext cx="1365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DLP Appliance</a:t>
            </a:r>
          </a:p>
        </p:txBody>
      </p:sp>
      <p:sp>
        <p:nvSpPr>
          <p:cNvPr id="8" name="Left-Right Arrow 7">
            <a:extLst>
              <a:ext uri="{FF2B5EF4-FFF2-40B4-BE49-F238E27FC236}">
                <a16:creationId xmlns:a16="http://schemas.microsoft.com/office/drawing/2014/main" id="{437D473D-4A95-4C40-B24B-523D648EF11D}"/>
              </a:ext>
            </a:extLst>
          </p:cNvPr>
          <p:cNvSpPr/>
          <p:nvPr/>
        </p:nvSpPr>
        <p:spPr>
          <a:xfrm>
            <a:off x="5397838" y="3189106"/>
            <a:ext cx="4670456" cy="9685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TLS Session</a:t>
            </a:r>
          </a:p>
        </p:txBody>
      </p:sp>
      <p:sp>
        <p:nvSpPr>
          <p:cNvPr id="12" name="Left-Right Arrow 11">
            <a:extLst>
              <a:ext uri="{FF2B5EF4-FFF2-40B4-BE49-F238E27FC236}">
                <a16:creationId xmlns:a16="http://schemas.microsoft.com/office/drawing/2014/main" id="{07BF5529-0DCB-3242-B72E-B17E75A53BDA}"/>
              </a:ext>
            </a:extLst>
          </p:cNvPr>
          <p:cNvSpPr/>
          <p:nvPr/>
        </p:nvSpPr>
        <p:spPr>
          <a:xfrm>
            <a:off x="2560320" y="3189105"/>
            <a:ext cx="1627418" cy="9685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TLS Session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7E5A08-F7FD-6645-9FAA-23668D6EB871}"/>
              </a:ext>
            </a:extLst>
          </p:cNvPr>
          <p:cNvSpPr txBox="1"/>
          <p:nvPr/>
        </p:nvSpPr>
        <p:spPr>
          <a:xfrm>
            <a:off x="1066067" y="4272599"/>
            <a:ext cx="1285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Client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83D5D4-12D1-2042-883B-128FAFDA2886}"/>
              </a:ext>
            </a:extLst>
          </p:cNvPr>
          <p:cNvSpPr txBox="1"/>
          <p:nvPr/>
        </p:nvSpPr>
        <p:spPr>
          <a:xfrm>
            <a:off x="10068294" y="4608664"/>
            <a:ext cx="1285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Server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774C92D-5751-294B-813B-4553858453F5}"/>
              </a:ext>
            </a:extLst>
          </p:cNvPr>
          <p:cNvSpPr/>
          <p:nvPr/>
        </p:nvSpPr>
        <p:spPr>
          <a:xfrm>
            <a:off x="5015621" y="1714500"/>
            <a:ext cx="6894527" cy="3886200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E14587-74BC-AC46-89C1-25F4C7088CBF}"/>
              </a:ext>
            </a:extLst>
          </p:cNvPr>
          <p:cNvSpPr txBox="1"/>
          <p:nvPr/>
        </p:nvSpPr>
        <p:spPr>
          <a:xfrm>
            <a:off x="7056115" y="4390691"/>
            <a:ext cx="2813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Trusted</a:t>
            </a:r>
          </a:p>
          <a:p>
            <a:pPr algn="ctr"/>
            <a:r>
              <a:rPr lang="en-US" dirty="0"/>
              <a:t>Certificate</a:t>
            </a:r>
          </a:p>
        </p:txBody>
      </p:sp>
    </p:spTree>
    <p:extLst>
      <p:ext uri="{BB962C8B-B14F-4D97-AF65-F5344CB8AC3E}">
        <p14:creationId xmlns:p14="http://schemas.microsoft.com/office/powerpoint/2010/main" val="31123111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CD472DA2-8AAC-2C46-B92C-62C158750D14}"/>
              </a:ext>
            </a:extLst>
          </p:cNvPr>
          <p:cNvSpPr/>
          <p:nvPr/>
        </p:nvSpPr>
        <p:spPr>
          <a:xfrm>
            <a:off x="10493829" y="3142053"/>
            <a:ext cx="1306285" cy="2090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E7A91F2-78D9-074C-9ED1-B22DEC316E6C}"/>
              </a:ext>
            </a:extLst>
          </p:cNvPr>
          <p:cNvSpPr/>
          <p:nvPr/>
        </p:nvSpPr>
        <p:spPr>
          <a:xfrm>
            <a:off x="275601" y="3227571"/>
            <a:ext cx="1306285" cy="2090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Loss Prevention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3377" y="2803634"/>
            <a:ext cx="1773022" cy="1739490"/>
          </a:xfrm>
          <a:prstGeom prst="rect">
            <a:avLst/>
          </a:prstGeom>
        </p:spPr>
      </p:pic>
      <p:cxnSp>
        <p:nvCxnSpPr>
          <p:cNvPr id="6" name="Straight Connector 5"/>
          <p:cNvCxnSpPr>
            <a:cxnSpLocks/>
            <a:endCxn id="4" idx="1"/>
          </p:cNvCxnSpPr>
          <p:nvPr/>
        </p:nvCxnSpPr>
        <p:spPr>
          <a:xfrm>
            <a:off x="2560320" y="3673379"/>
            <a:ext cx="7583057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547" y="3071893"/>
            <a:ext cx="1923918" cy="12029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0698" y="2994865"/>
            <a:ext cx="1645907" cy="113562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1D5C82-9305-934F-9255-1BABD52DBD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4491730" y="3107343"/>
            <a:ext cx="594671" cy="113207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392226D-7911-9949-B5E8-8C1147697C0D}"/>
              </a:ext>
            </a:extLst>
          </p:cNvPr>
          <p:cNvSpPr txBox="1"/>
          <p:nvPr/>
        </p:nvSpPr>
        <p:spPr>
          <a:xfrm>
            <a:off x="4107416" y="2713624"/>
            <a:ext cx="1365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DLP Appliance</a:t>
            </a:r>
          </a:p>
        </p:txBody>
      </p:sp>
      <p:sp>
        <p:nvSpPr>
          <p:cNvPr id="8" name="Left-Right Arrow 7">
            <a:extLst>
              <a:ext uri="{FF2B5EF4-FFF2-40B4-BE49-F238E27FC236}">
                <a16:creationId xmlns:a16="http://schemas.microsoft.com/office/drawing/2014/main" id="{437D473D-4A95-4C40-B24B-523D648EF11D}"/>
              </a:ext>
            </a:extLst>
          </p:cNvPr>
          <p:cNvSpPr/>
          <p:nvPr/>
        </p:nvSpPr>
        <p:spPr>
          <a:xfrm>
            <a:off x="5397838" y="3189106"/>
            <a:ext cx="4670456" cy="9685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TLS Session</a:t>
            </a:r>
          </a:p>
        </p:txBody>
      </p:sp>
      <p:sp>
        <p:nvSpPr>
          <p:cNvPr id="12" name="Left-Right Arrow 11">
            <a:extLst>
              <a:ext uri="{FF2B5EF4-FFF2-40B4-BE49-F238E27FC236}">
                <a16:creationId xmlns:a16="http://schemas.microsoft.com/office/drawing/2014/main" id="{07BF5529-0DCB-3242-B72E-B17E75A53BDA}"/>
              </a:ext>
            </a:extLst>
          </p:cNvPr>
          <p:cNvSpPr/>
          <p:nvPr/>
        </p:nvSpPr>
        <p:spPr>
          <a:xfrm>
            <a:off x="2560320" y="3189105"/>
            <a:ext cx="1627418" cy="9685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TLS Session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7E5A08-F7FD-6645-9FAA-23668D6EB871}"/>
              </a:ext>
            </a:extLst>
          </p:cNvPr>
          <p:cNvSpPr txBox="1"/>
          <p:nvPr/>
        </p:nvSpPr>
        <p:spPr>
          <a:xfrm>
            <a:off x="1066067" y="4272599"/>
            <a:ext cx="1285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Client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83D5D4-12D1-2042-883B-128FAFDA2886}"/>
              </a:ext>
            </a:extLst>
          </p:cNvPr>
          <p:cNvSpPr txBox="1"/>
          <p:nvPr/>
        </p:nvSpPr>
        <p:spPr>
          <a:xfrm>
            <a:off x="10068294" y="4608664"/>
            <a:ext cx="1285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Server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774C92D-5751-294B-813B-4553858453F5}"/>
              </a:ext>
            </a:extLst>
          </p:cNvPr>
          <p:cNvSpPr/>
          <p:nvPr/>
        </p:nvSpPr>
        <p:spPr>
          <a:xfrm>
            <a:off x="391887" y="1730277"/>
            <a:ext cx="4381776" cy="3886200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E14587-74BC-AC46-89C1-25F4C7088CBF}"/>
              </a:ext>
            </a:extLst>
          </p:cNvPr>
          <p:cNvSpPr txBox="1"/>
          <p:nvPr/>
        </p:nvSpPr>
        <p:spPr>
          <a:xfrm>
            <a:off x="1273175" y="4633131"/>
            <a:ext cx="2813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Trusted</a:t>
            </a:r>
          </a:p>
          <a:p>
            <a:pPr algn="ctr"/>
            <a:r>
              <a:rPr lang="en-US" dirty="0"/>
              <a:t>Certificate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3E72CE-FAD6-0940-9E39-A77976D4E61E}"/>
              </a:ext>
            </a:extLst>
          </p:cNvPr>
          <p:cNvSpPr txBox="1"/>
          <p:nvPr/>
        </p:nvSpPr>
        <p:spPr>
          <a:xfrm>
            <a:off x="2902949" y="4559968"/>
            <a:ext cx="8279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85647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CD472DA2-8AAC-2C46-B92C-62C158750D14}"/>
              </a:ext>
            </a:extLst>
          </p:cNvPr>
          <p:cNvSpPr/>
          <p:nvPr/>
        </p:nvSpPr>
        <p:spPr>
          <a:xfrm>
            <a:off x="10493829" y="3142053"/>
            <a:ext cx="1306285" cy="2090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E7A91F2-78D9-074C-9ED1-B22DEC316E6C}"/>
              </a:ext>
            </a:extLst>
          </p:cNvPr>
          <p:cNvSpPr/>
          <p:nvPr/>
        </p:nvSpPr>
        <p:spPr>
          <a:xfrm>
            <a:off x="275601" y="3227571"/>
            <a:ext cx="1306285" cy="2090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Loss Prevention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3377" y="2803634"/>
            <a:ext cx="1773022" cy="1739490"/>
          </a:xfrm>
          <a:prstGeom prst="rect">
            <a:avLst/>
          </a:prstGeom>
        </p:spPr>
      </p:pic>
      <p:cxnSp>
        <p:nvCxnSpPr>
          <p:cNvPr id="6" name="Straight Connector 5"/>
          <p:cNvCxnSpPr>
            <a:cxnSpLocks/>
            <a:endCxn id="4" idx="1"/>
          </p:cNvCxnSpPr>
          <p:nvPr/>
        </p:nvCxnSpPr>
        <p:spPr>
          <a:xfrm>
            <a:off x="2560320" y="3673379"/>
            <a:ext cx="7583057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547" y="3071893"/>
            <a:ext cx="1923918" cy="12029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0698" y="2994865"/>
            <a:ext cx="1645907" cy="113562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1D5C82-9305-934F-9255-1BABD52DBD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4491730" y="3107343"/>
            <a:ext cx="594671" cy="113207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392226D-7911-9949-B5E8-8C1147697C0D}"/>
              </a:ext>
            </a:extLst>
          </p:cNvPr>
          <p:cNvSpPr txBox="1"/>
          <p:nvPr/>
        </p:nvSpPr>
        <p:spPr>
          <a:xfrm>
            <a:off x="4107416" y="2713624"/>
            <a:ext cx="1365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DLP Appliance</a:t>
            </a:r>
          </a:p>
        </p:txBody>
      </p:sp>
      <p:sp>
        <p:nvSpPr>
          <p:cNvPr id="8" name="Left-Right Arrow 7">
            <a:extLst>
              <a:ext uri="{FF2B5EF4-FFF2-40B4-BE49-F238E27FC236}">
                <a16:creationId xmlns:a16="http://schemas.microsoft.com/office/drawing/2014/main" id="{437D473D-4A95-4C40-B24B-523D648EF11D}"/>
              </a:ext>
            </a:extLst>
          </p:cNvPr>
          <p:cNvSpPr/>
          <p:nvPr/>
        </p:nvSpPr>
        <p:spPr>
          <a:xfrm>
            <a:off x="5397838" y="3189106"/>
            <a:ext cx="4670456" cy="9685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TLS Session</a:t>
            </a:r>
          </a:p>
        </p:txBody>
      </p:sp>
      <p:sp>
        <p:nvSpPr>
          <p:cNvPr id="12" name="Left-Right Arrow 11">
            <a:extLst>
              <a:ext uri="{FF2B5EF4-FFF2-40B4-BE49-F238E27FC236}">
                <a16:creationId xmlns:a16="http://schemas.microsoft.com/office/drawing/2014/main" id="{07BF5529-0DCB-3242-B72E-B17E75A53BDA}"/>
              </a:ext>
            </a:extLst>
          </p:cNvPr>
          <p:cNvSpPr/>
          <p:nvPr/>
        </p:nvSpPr>
        <p:spPr>
          <a:xfrm>
            <a:off x="2560320" y="3189105"/>
            <a:ext cx="1627418" cy="9685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TLS Session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7E5A08-F7FD-6645-9FAA-23668D6EB871}"/>
              </a:ext>
            </a:extLst>
          </p:cNvPr>
          <p:cNvSpPr txBox="1"/>
          <p:nvPr/>
        </p:nvSpPr>
        <p:spPr>
          <a:xfrm>
            <a:off x="1066067" y="4272599"/>
            <a:ext cx="1285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Client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83D5D4-12D1-2042-883B-128FAFDA2886}"/>
              </a:ext>
            </a:extLst>
          </p:cNvPr>
          <p:cNvSpPr txBox="1"/>
          <p:nvPr/>
        </p:nvSpPr>
        <p:spPr>
          <a:xfrm>
            <a:off x="10068294" y="4608664"/>
            <a:ext cx="1285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Server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774C92D-5751-294B-813B-4553858453F5}"/>
              </a:ext>
            </a:extLst>
          </p:cNvPr>
          <p:cNvSpPr/>
          <p:nvPr/>
        </p:nvSpPr>
        <p:spPr>
          <a:xfrm>
            <a:off x="391887" y="1730277"/>
            <a:ext cx="4381776" cy="3886200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E14587-74BC-AC46-89C1-25F4C7088CBF}"/>
              </a:ext>
            </a:extLst>
          </p:cNvPr>
          <p:cNvSpPr txBox="1"/>
          <p:nvPr/>
        </p:nvSpPr>
        <p:spPr>
          <a:xfrm>
            <a:off x="1273175" y="4633131"/>
            <a:ext cx="2813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Trusted</a:t>
            </a:r>
          </a:p>
          <a:p>
            <a:pPr algn="ctr"/>
            <a:r>
              <a:rPr lang="en-US" dirty="0"/>
              <a:t>Certificate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3E72CE-FAD6-0940-9E39-A77976D4E61E}"/>
              </a:ext>
            </a:extLst>
          </p:cNvPr>
          <p:cNvSpPr txBox="1"/>
          <p:nvPr/>
        </p:nvSpPr>
        <p:spPr>
          <a:xfrm>
            <a:off x="2902949" y="4559968"/>
            <a:ext cx="8279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438687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CD472DA2-8AAC-2C46-B92C-62C158750D14}"/>
              </a:ext>
            </a:extLst>
          </p:cNvPr>
          <p:cNvSpPr/>
          <p:nvPr/>
        </p:nvSpPr>
        <p:spPr>
          <a:xfrm>
            <a:off x="10493829" y="3142053"/>
            <a:ext cx="1306285" cy="2090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E7A91F2-78D9-074C-9ED1-B22DEC316E6C}"/>
              </a:ext>
            </a:extLst>
          </p:cNvPr>
          <p:cNvSpPr/>
          <p:nvPr/>
        </p:nvSpPr>
        <p:spPr>
          <a:xfrm>
            <a:off x="275601" y="3227571"/>
            <a:ext cx="1306285" cy="2090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Loss Prevention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3377" y="2803634"/>
            <a:ext cx="1773022" cy="1739490"/>
          </a:xfrm>
          <a:prstGeom prst="rect">
            <a:avLst/>
          </a:prstGeom>
        </p:spPr>
      </p:pic>
      <p:cxnSp>
        <p:nvCxnSpPr>
          <p:cNvPr id="6" name="Straight Connector 5"/>
          <p:cNvCxnSpPr>
            <a:cxnSpLocks/>
            <a:endCxn id="4" idx="1"/>
          </p:cNvCxnSpPr>
          <p:nvPr/>
        </p:nvCxnSpPr>
        <p:spPr>
          <a:xfrm>
            <a:off x="2560320" y="3673379"/>
            <a:ext cx="7583057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547" y="3071893"/>
            <a:ext cx="1923918" cy="12029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0698" y="2994865"/>
            <a:ext cx="1645907" cy="113562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1D5C82-9305-934F-9255-1BABD52DBD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4491730" y="3107343"/>
            <a:ext cx="594671" cy="113207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392226D-7911-9949-B5E8-8C1147697C0D}"/>
              </a:ext>
            </a:extLst>
          </p:cNvPr>
          <p:cNvSpPr txBox="1"/>
          <p:nvPr/>
        </p:nvSpPr>
        <p:spPr>
          <a:xfrm>
            <a:off x="4107416" y="2713624"/>
            <a:ext cx="1365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DLP Appliance</a:t>
            </a:r>
          </a:p>
        </p:txBody>
      </p:sp>
      <p:sp>
        <p:nvSpPr>
          <p:cNvPr id="8" name="Left-Right Arrow 7">
            <a:extLst>
              <a:ext uri="{FF2B5EF4-FFF2-40B4-BE49-F238E27FC236}">
                <a16:creationId xmlns:a16="http://schemas.microsoft.com/office/drawing/2014/main" id="{437D473D-4A95-4C40-B24B-523D648EF11D}"/>
              </a:ext>
            </a:extLst>
          </p:cNvPr>
          <p:cNvSpPr/>
          <p:nvPr/>
        </p:nvSpPr>
        <p:spPr>
          <a:xfrm>
            <a:off x="5397838" y="3189106"/>
            <a:ext cx="4670456" cy="9685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TLS Session</a:t>
            </a:r>
          </a:p>
        </p:txBody>
      </p:sp>
      <p:sp>
        <p:nvSpPr>
          <p:cNvPr id="12" name="Left-Right Arrow 11">
            <a:extLst>
              <a:ext uri="{FF2B5EF4-FFF2-40B4-BE49-F238E27FC236}">
                <a16:creationId xmlns:a16="http://schemas.microsoft.com/office/drawing/2014/main" id="{07BF5529-0DCB-3242-B72E-B17E75A53BDA}"/>
              </a:ext>
            </a:extLst>
          </p:cNvPr>
          <p:cNvSpPr/>
          <p:nvPr/>
        </p:nvSpPr>
        <p:spPr>
          <a:xfrm>
            <a:off x="2560320" y="3189105"/>
            <a:ext cx="1627418" cy="9685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TLS Session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7E5A08-F7FD-6645-9FAA-23668D6EB871}"/>
              </a:ext>
            </a:extLst>
          </p:cNvPr>
          <p:cNvSpPr txBox="1"/>
          <p:nvPr/>
        </p:nvSpPr>
        <p:spPr>
          <a:xfrm>
            <a:off x="1066067" y="4272599"/>
            <a:ext cx="1285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Client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83D5D4-12D1-2042-883B-128FAFDA2886}"/>
              </a:ext>
            </a:extLst>
          </p:cNvPr>
          <p:cNvSpPr txBox="1"/>
          <p:nvPr/>
        </p:nvSpPr>
        <p:spPr>
          <a:xfrm>
            <a:off x="10068294" y="4608664"/>
            <a:ext cx="1285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Server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2580AED-D298-684B-BCC5-B9CC31418C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7416" y="5399156"/>
            <a:ext cx="868144" cy="66294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10A4456-CE86-5546-ADFA-6EE28C22B975}"/>
              </a:ext>
            </a:extLst>
          </p:cNvPr>
          <p:cNvSpPr txBox="1"/>
          <p:nvPr/>
        </p:nvSpPr>
        <p:spPr>
          <a:xfrm>
            <a:off x="4010993" y="5887894"/>
            <a:ext cx="10176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Server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EC4B432-65B7-594D-BC7D-95A72DC19A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3460" y="4351891"/>
            <a:ext cx="1017630" cy="77709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C990DE6-81AD-AD4E-9079-9BB4B41C59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07980" y="4245695"/>
            <a:ext cx="1200309" cy="9166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41DBFE1-0A40-7B4F-A7D2-22FA1BD50B66}"/>
              </a:ext>
            </a:extLst>
          </p:cNvPr>
          <p:cNvSpPr txBox="1"/>
          <p:nvPr/>
        </p:nvSpPr>
        <p:spPr>
          <a:xfrm>
            <a:off x="3416027" y="4957716"/>
            <a:ext cx="886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Root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9B6619-FEE1-5742-99A6-7E9561892453}"/>
              </a:ext>
            </a:extLst>
          </p:cNvPr>
          <p:cNvSpPr txBox="1"/>
          <p:nvPr/>
        </p:nvSpPr>
        <p:spPr>
          <a:xfrm>
            <a:off x="4524348" y="4957927"/>
            <a:ext cx="10176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Intermediate</a:t>
            </a:r>
          </a:p>
        </p:txBody>
      </p:sp>
    </p:spTree>
    <p:extLst>
      <p:ext uri="{BB962C8B-B14F-4D97-AF65-F5344CB8AC3E}">
        <p14:creationId xmlns:p14="http://schemas.microsoft.com/office/powerpoint/2010/main" val="18380052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CD472DA2-8AAC-2C46-B92C-62C158750D14}"/>
              </a:ext>
            </a:extLst>
          </p:cNvPr>
          <p:cNvSpPr/>
          <p:nvPr/>
        </p:nvSpPr>
        <p:spPr>
          <a:xfrm>
            <a:off x="10493829" y="3142053"/>
            <a:ext cx="1306285" cy="2090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E7A91F2-78D9-074C-9ED1-B22DEC316E6C}"/>
              </a:ext>
            </a:extLst>
          </p:cNvPr>
          <p:cNvSpPr/>
          <p:nvPr/>
        </p:nvSpPr>
        <p:spPr>
          <a:xfrm>
            <a:off x="275601" y="3227571"/>
            <a:ext cx="1306285" cy="2090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Loss Prevention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3377" y="2803634"/>
            <a:ext cx="1773022" cy="1739490"/>
          </a:xfrm>
          <a:prstGeom prst="rect">
            <a:avLst/>
          </a:prstGeom>
        </p:spPr>
      </p:pic>
      <p:cxnSp>
        <p:nvCxnSpPr>
          <p:cNvPr id="6" name="Straight Connector 5"/>
          <p:cNvCxnSpPr>
            <a:cxnSpLocks/>
            <a:endCxn id="4" idx="1"/>
          </p:cNvCxnSpPr>
          <p:nvPr/>
        </p:nvCxnSpPr>
        <p:spPr>
          <a:xfrm>
            <a:off x="2560320" y="3673379"/>
            <a:ext cx="7583057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547" y="3071893"/>
            <a:ext cx="1923918" cy="12029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0698" y="2994865"/>
            <a:ext cx="1645907" cy="113562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1D5C82-9305-934F-9255-1BABD52DBD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4491730" y="3107343"/>
            <a:ext cx="594671" cy="113207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392226D-7911-9949-B5E8-8C1147697C0D}"/>
              </a:ext>
            </a:extLst>
          </p:cNvPr>
          <p:cNvSpPr txBox="1"/>
          <p:nvPr/>
        </p:nvSpPr>
        <p:spPr>
          <a:xfrm>
            <a:off x="4107416" y="2713624"/>
            <a:ext cx="1365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DLP Appliance</a:t>
            </a:r>
          </a:p>
        </p:txBody>
      </p:sp>
      <p:sp>
        <p:nvSpPr>
          <p:cNvPr id="8" name="Left-Right Arrow 7">
            <a:extLst>
              <a:ext uri="{FF2B5EF4-FFF2-40B4-BE49-F238E27FC236}">
                <a16:creationId xmlns:a16="http://schemas.microsoft.com/office/drawing/2014/main" id="{437D473D-4A95-4C40-B24B-523D648EF11D}"/>
              </a:ext>
            </a:extLst>
          </p:cNvPr>
          <p:cNvSpPr/>
          <p:nvPr/>
        </p:nvSpPr>
        <p:spPr>
          <a:xfrm>
            <a:off x="5397838" y="3189106"/>
            <a:ext cx="4670456" cy="9685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TLS Session</a:t>
            </a:r>
          </a:p>
        </p:txBody>
      </p:sp>
      <p:sp>
        <p:nvSpPr>
          <p:cNvPr id="12" name="Left-Right Arrow 11">
            <a:extLst>
              <a:ext uri="{FF2B5EF4-FFF2-40B4-BE49-F238E27FC236}">
                <a16:creationId xmlns:a16="http://schemas.microsoft.com/office/drawing/2014/main" id="{07BF5529-0DCB-3242-B72E-B17E75A53BDA}"/>
              </a:ext>
            </a:extLst>
          </p:cNvPr>
          <p:cNvSpPr/>
          <p:nvPr/>
        </p:nvSpPr>
        <p:spPr>
          <a:xfrm>
            <a:off x="2560320" y="3189105"/>
            <a:ext cx="1627418" cy="9685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TLS Session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7E5A08-F7FD-6645-9FAA-23668D6EB871}"/>
              </a:ext>
            </a:extLst>
          </p:cNvPr>
          <p:cNvSpPr txBox="1"/>
          <p:nvPr/>
        </p:nvSpPr>
        <p:spPr>
          <a:xfrm>
            <a:off x="1066067" y="4272599"/>
            <a:ext cx="1285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Client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83D5D4-12D1-2042-883B-128FAFDA2886}"/>
              </a:ext>
            </a:extLst>
          </p:cNvPr>
          <p:cNvSpPr txBox="1"/>
          <p:nvPr/>
        </p:nvSpPr>
        <p:spPr>
          <a:xfrm>
            <a:off x="10068294" y="4608664"/>
            <a:ext cx="1285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Server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2580AED-D298-684B-BCC5-B9CC31418C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1514" y="4157650"/>
            <a:ext cx="868144" cy="66294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10A4456-CE86-5546-ADFA-6EE28C22B975}"/>
              </a:ext>
            </a:extLst>
          </p:cNvPr>
          <p:cNvSpPr txBox="1"/>
          <p:nvPr/>
        </p:nvSpPr>
        <p:spPr>
          <a:xfrm>
            <a:off x="4172028" y="4641920"/>
            <a:ext cx="10176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Server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EC4B432-65B7-594D-BC7D-95A72DC19A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78817" y="2140000"/>
            <a:ext cx="1017630" cy="77709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99B6619-FEE1-5742-99A6-7E9561892453}"/>
              </a:ext>
            </a:extLst>
          </p:cNvPr>
          <p:cNvSpPr txBox="1"/>
          <p:nvPr/>
        </p:nvSpPr>
        <p:spPr>
          <a:xfrm>
            <a:off x="1009705" y="2746036"/>
            <a:ext cx="10176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Intermediate</a:t>
            </a:r>
          </a:p>
        </p:txBody>
      </p:sp>
    </p:spTree>
    <p:extLst>
      <p:ext uri="{BB962C8B-B14F-4D97-AF65-F5344CB8AC3E}">
        <p14:creationId xmlns:p14="http://schemas.microsoft.com/office/powerpoint/2010/main" val="36263238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CD472DA2-8AAC-2C46-B92C-62C158750D14}"/>
              </a:ext>
            </a:extLst>
          </p:cNvPr>
          <p:cNvSpPr/>
          <p:nvPr/>
        </p:nvSpPr>
        <p:spPr>
          <a:xfrm>
            <a:off x="10493829" y="3142053"/>
            <a:ext cx="1306285" cy="2090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E7A91F2-78D9-074C-9ED1-B22DEC316E6C}"/>
              </a:ext>
            </a:extLst>
          </p:cNvPr>
          <p:cNvSpPr/>
          <p:nvPr/>
        </p:nvSpPr>
        <p:spPr>
          <a:xfrm>
            <a:off x="275601" y="3227571"/>
            <a:ext cx="1306285" cy="2090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Loss Prevention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3377" y="2803634"/>
            <a:ext cx="1773022" cy="1739490"/>
          </a:xfrm>
          <a:prstGeom prst="rect">
            <a:avLst/>
          </a:prstGeom>
        </p:spPr>
      </p:pic>
      <p:cxnSp>
        <p:nvCxnSpPr>
          <p:cNvPr id="6" name="Straight Connector 5"/>
          <p:cNvCxnSpPr>
            <a:cxnSpLocks/>
            <a:endCxn id="4" idx="1"/>
          </p:cNvCxnSpPr>
          <p:nvPr/>
        </p:nvCxnSpPr>
        <p:spPr>
          <a:xfrm>
            <a:off x="2560320" y="3673379"/>
            <a:ext cx="7583057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547" y="3071893"/>
            <a:ext cx="1923918" cy="12029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0698" y="2994865"/>
            <a:ext cx="1645907" cy="113562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1D5C82-9305-934F-9255-1BABD52DBD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4491730" y="3107343"/>
            <a:ext cx="594671" cy="113207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392226D-7911-9949-B5E8-8C1147697C0D}"/>
              </a:ext>
            </a:extLst>
          </p:cNvPr>
          <p:cNvSpPr txBox="1"/>
          <p:nvPr/>
        </p:nvSpPr>
        <p:spPr>
          <a:xfrm>
            <a:off x="4107416" y="2713624"/>
            <a:ext cx="1365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DLP Appliance</a:t>
            </a:r>
          </a:p>
        </p:txBody>
      </p:sp>
      <p:sp>
        <p:nvSpPr>
          <p:cNvPr id="8" name="Left-Right Arrow 7">
            <a:extLst>
              <a:ext uri="{FF2B5EF4-FFF2-40B4-BE49-F238E27FC236}">
                <a16:creationId xmlns:a16="http://schemas.microsoft.com/office/drawing/2014/main" id="{437D473D-4A95-4C40-B24B-523D648EF11D}"/>
              </a:ext>
            </a:extLst>
          </p:cNvPr>
          <p:cNvSpPr/>
          <p:nvPr/>
        </p:nvSpPr>
        <p:spPr>
          <a:xfrm>
            <a:off x="5397838" y="3189106"/>
            <a:ext cx="4670456" cy="9685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TLS Session</a:t>
            </a:r>
          </a:p>
        </p:txBody>
      </p:sp>
      <p:sp>
        <p:nvSpPr>
          <p:cNvPr id="12" name="Left-Right Arrow 11">
            <a:extLst>
              <a:ext uri="{FF2B5EF4-FFF2-40B4-BE49-F238E27FC236}">
                <a16:creationId xmlns:a16="http://schemas.microsoft.com/office/drawing/2014/main" id="{07BF5529-0DCB-3242-B72E-B17E75A53BDA}"/>
              </a:ext>
            </a:extLst>
          </p:cNvPr>
          <p:cNvSpPr/>
          <p:nvPr/>
        </p:nvSpPr>
        <p:spPr>
          <a:xfrm>
            <a:off x="2560320" y="3189105"/>
            <a:ext cx="1627418" cy="9685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TLS Session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7E5A08-F7FD-6645-9FAA-23668D6EB871}"/>
              </a:ext>
            </a:extLst>
          </p:cNvPr>
          <p:cNvSpPr txBox="1"/>
          <p:nvPr/>
        </p:nvSpPr>
        <p:spPr>
          <a:xfrm>
            <a:off x="1066067" y="4272599"/>
            <a:ext cx="1285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Client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83D5D4-12D1-2042-883B-128FAFDA2886}"/>
              </a:ext>
            </a:extLst>
          </p:cNvPr>
          <p:cNvSpPr txBox="1"/>
          <p:nvPr/>
        </p:nvSpPr>
        <p:spPr>
          <a:xfrm>
            <a:off x="10068294" y="4608664"/>
            <a:ext cx="1285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Server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2580AED-D298-684B-BCC5-B9CC31418C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8303" y="4728160"/>
            <a:ext cx="868144" cy="66294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10A4456-CE86-5546-ADFA-6EE28C22B975}"/>
              </a:ext>
            </a:extLst>
          </p:cNvPr>
          <p:cNvSpPr txBox="1"/>
          <p:nvPr/>
        </p:nvSpPr>
        <p:spPr>
          <a:xfrm>
            <a:off x="1178817" y="5212430"/>
            <a:ext cx="10176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Server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EC4B432-65B7-594D-BC7D-95A72DC19A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78817" y="2140000"/>
            <a:ext cx="1017630" cy="77709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99B6619-FEE1-5742-99A6-7E9561892453}"/>
              </a:ext>
            </a:extLst>
          </p:cNvPr>
          <p:cNvSpPr txBox="1"/>
          <p:nvPr/>
        </p:nvSpPr>
        <p:spPr>
          <a:xfrm>
            <a:off x="1009705" y="2746036"/>
            <a:ext cx="10176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Intermediate</a:t>
            </a:r>
          </a:p>
        </p:txBody>
      </p:sp>
      <p:sp>
        <p:nvSpPr>
          <p:cNvPr id="22" name="Curved Right Arrow 21">
            <a:extLst>
              <a:ext uri="{FF2B5EF4-FFF2-40B4-BE49-F238E27FC236}">
                <a16:creationId xmlns:a16="http://schemas.microsoft.com/office/drawing/2014/main" id="{E6A5F5B6-DF0D-3E4A-889A-331CF87D389B}"/>
              </a:ext>
            </a:extLst>
          </p:cNvPr>
          <p:cNvSpPr/>
          <p:nvPr/>
        </p:nvSpPr>
        <p:spPr>
          <a:xfrm flipV="1">
            <a:off x="141173" y="2196769"/>
            <a:ext cx="1041400" cy="295321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5682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CD472DA2-8AAC-2C46-B92C-62C158750D14}"/>
              </a:ext>
            </a:extLst>
          </p:cNvPr>
          <p:cNvSpPr/>
          <p:nvPr/>
        </p:nvSpPr>
        <p:spPr>
          <a:xfrm>
            <a:off x="10493829" y="3142053"/>
            <a:ext cx="1306285" cy="2090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E7A91F2-78D9-074C-9ED1-B22DEC316E6C}"/>
              </a:ext>
            </a:extLst>
          </p:cNvPr>
          <p:cNvSpPr/>
          <p:nvPr/>
        </p:nvSpPr>
        <p:spPr>
          <a:xfrm>
            <a:off x="275601" y="3227571"/>
            <a:ext cx="1306285" cy="2090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Loss Prevention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3377" y="2803634"/>
            <a:ext cx="1773022" cy="1739490"/>
          </a:xfrm>
          <a:prstGeom prst="rect">
            <a:avLst/>
          </a:prstGeom>
        </p:spPr>
      </p:pic>
      <p:cxnSp>
        <p:nvCxnSpPr>
          <p:cNvPr id="6" name="Straight Connector 5"/>
          <p:cNvCxnSpPr>
            <a:cxnSpLocks/>
            <a:endCxn id="4" idx="1"/>
          </p:cNvCxnSpPr>
          <p:nvPr/>
        </p:nvCxnSpPr>
        <p:spPr>
          <a:xfrm>
            <a:off x="2560320" y="3673379"/>
            <a:ext cx="7583057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547" y="3071893"/>
            <a:ext cx="1923918" cy="12029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0698" y="2994865"/>
            <a:ext cx="1645907" cy="113562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1D5C82-9305-934F-9255-1BABD52DBD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4491730" y="3107343"/>
            <a:ext cx="594671" cy="113207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392226D-7911-9949-B5E8-8C1147697C0D}"/>
              </a:ext>
            </a:extLst>
          </p:cNvPr>
          <p:cNvSpPr txBox="1"/>
          <p:nvPr/>
        </p:nvSpPr>
        <p:spPr>
          <a:xfrm>
            <a:off x="4107416" y="2713624"/>
            <a:ext cx="1365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DLP Appliance</a:t>
            </a:r>
          </a:p>
        </p:txBody>
      </p:sp>
      <p:sp>
        <p:nvSpPr>
          <p:cNvPr id="8" name="Left-Right Arrow 7">
            <a:extLst>
              <a:ext uri="{FF2B5EF4-FFF2-40B4-BE49-F238E27FC236}">
                <a16:creationId xmlns:a16="http://schemas.microsoft.com/office/drawing/2014/main" id="{437D473D-4A95-4C40-B24B-523D648EF11D}"/>
              </a:ext>
            </a:extLst>
          </p:cNvPr>
          <p:cNvSpPr/>
          <p:nvPr/>
        </p:nvSpPr>
        <p:spPr>
          <a:xfrm>
            <a:off x="5397838" y="3189106"/>
            <a:ext cx="4670456" cy="9685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TLS Session</a:t>
            </a:r>
          </a:p>
        </p:txBody>
      </p:sp>
      <p:sp>
        <p:nvSpPr>
          <p:cNvPr id="12" name="Left-Right Arrow 11">
            <a:extLst>
              <a:ext uri="{FF2B5EF4-FFF2-40B4-BE49-F238E27FC236}">
                <a16:creationId xmlns:a16="http://schemas.microsoft.com/office/drawing/2014/main" id="{07BF5529-0DCB-3242-B72E-B17E75A53BDA}"/>
              </a:ext>
            </a:extLst>
          </p:cNvPr>
          <p:cNvSpPr/>
          <p:nvPr/>
        </p:nvSpPr>
        <p:spPr>
          <a:xfrm>
            <a:off x="2560320" y="3189105"/>
            <a:ext cx="1627418" cy="9685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TLS Session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7E5A08-F7FD-6645-9FAA-23668D6EB871}"/>
              </a:ext>
            </a:extLst>
          </p:cNvPr>
          <p:cNvSpPr txBox="1"/>
          <p:nvPr/>
        </p:nvSpPr>
        <p:spPr>
          <a:xfrm>
            <a:off x="1066067" y="4272599"/>
            <a:ext cx="1285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Client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83D5D4-12D1-2042-883B-128FAFDA2886}"/>
              </a:ext>
            </a:extLst>
          </p:cNvPr>
          <p:cNvSpPr txBox="1"/>
          <p:nvPr/>
        </p:nvSpPr>
        <p:spPr>
          <a:xfrm>
            <a:off x="10068294" y="4608664"/>
            <a:ext cx="1285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Server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2580AED-D298-684B-BCC5-B9CC31418C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8303" y="4728160"/>
            <a:ext cx="868144" cy="66294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10A4456-CE86-5546-ADFA-6EE28C22B975}"/>
              </a:ext>
            </a:extLst>
          </p:cNvPr>
          <p:cNvSpPr txBox="1"/>
          <p:nvPr/>
        </p:nvSpPr>
        <p:spPr>
          <a:xfrm>
            <a:off x="1178817" y="5212430"/>
            <a:ext cx="10176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Server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EC4B432-65B7-594D-BC7D-95A72DC19A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78817" y="2140000"/>
            <a:ext cx="1017630" cy="77709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99B6619-FEE1-5742-99A6-7E9561892453}"/>
              </a:ext>
            </a:extLst>
          </p:cNvPr>
          <p:cNvSpPr txBox="1"/>
          <p:nvPr/>
        </p:nvSpPr>
        <p:spPr>
          <a:xfrm>
            <a:off x="1009705" y="2746036"/>
            <a:ext cx="10176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Intermediate</a:t>
            </a:r>
          </a:p>
        </p:txBody>
      </p:sp>
      <p:sp>
        <p:nvSpPr>
          <p:cNvPr id="24" name="Left-Right Arrow 23">
            <a:extLst>
              <a:ext uri="{FF2B5EF4-FFF2-40B4-BE49-F238E27FC236}">
                <a16:creationId xmlns:a16="http://schemas.microsoft.com/office/drawing/2014/main" id="{A9C095FF-D25A-E944-94ED-E233FAB6A869}"/>
              </a:ext>
            </a:extLst>
          </p:cNvPr>
          <p:cNvSpPr/>
          <p:nvPr/>
        </p:nvSpPr>
        <p:spPr>
          <a:xfrm>
            <a:off x="2271530" y="4506533"/>
            <a:ext cx="8203700" cy="1471358"/>
          </a:xfrm>
          <a:prstGeom prst="left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Client Observes End to End Encryption</a:t>
            </a:r>
          </a:p>
        </p:txBody>
      </p:sp>
    </p:spTree>
    <p:extLst>
      <p:ext uri="{BB962C8B-B14F-4D97-AF65-F5344CB8AC3E}">
        <p14:creationId xmlns:p14="http://schemas.microsoft.com/office/powerpoint/2010/main" val="4151486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CD472DA2-8AAC-2C46-B92C-62C158750D14}"/>
              </a:ext>
            </a:extLst>
          </p:cNvPr>
          <p:cNvSpPr/>
          <p:nvPr/>
        </p:nvSpPr>
        <p:spPr>
          <a:xfrm>
            <a:off x="10493829" y="3142053"/>
            <a:ext cx="1306285" cy="2090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E7A91F2-78D9-074C-9ED1-B22DEC316E6C}"/>
              </a:ext>
            </a:extLst>
          </p:cNvPr>
          <p:cNvSpPr/>
          <p:nvPr/>
        </p:nvSpPr>
        <p:spPr>
          <a:xfrm>
            <a:off x="275601" y="3227571"/>
            <a:ext cx="1306285" cy="2090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Loss Prevention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3377" y="2803634"/>
            <a:ext cx="1773022" cy="1739490"/>
          </a:xfrm>
          <a:prstGeom prst="rect">
            <a:avLst/>
          </a:prstGeom>
        </p:spPr>
      </p:pic>
      <p:cxnSp>
        <p:nvCxnSpPr>
          <p:cNvPr id="6" name="Straight Connector 5"/>
          <p:cNvCxnSpPr>
            <a:cxnSpLocks/>
            <a:endCxn id="4" idx="1"/>
          </p:cNvCxnSpPr>
          <p:nvPr/>
        </p:nvCxnSpPr>
        <p:spPr>
          <a:xfrm>
            <a:off x="2560320" y="3673379"/>
            <a:ext cx="7583057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547" y="3071893"/>
            <a:ext cx="1923918" cy="12029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0698" y="2994865"/>
            <a:ext cx="1645907" cy="113562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1D5C82-9305-934F-9255-1BABD52DBD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4491730" y="3107343"/>
            <a:ext cx="594671" cy="113207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392226D-7911-9949-B5E8-8C1147697C0D}"/>
              </a:ext>
            </a:extLst>
          </p:cNvPr>
          <p:cNvSpPr txBox="1"/>
          <p:nvPr/>
        </p:nvSpPr>
        <p:spPr>
          <a:xfrm>
            <a:off x="4107416" y="2713624"/>
            <a:ext cx="1365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DLP Appliance</a:t>
            </a:r>
          </a:p>
        </p:txBody>
      </p:sp>
      <p:sp>
        <p:nvSpPr>
          <p:cNvPr id="8" name="Left-Right Arrow 7">
            <a:extLst>
              <a:ext uri="{FF2B5EF4-FFF2-40B4-BE49-F238E27FC236}">
                <a16:creationId xmlns:a16="http://schemas.microsoft.com/office/drawing/2014/main" id="{437D473D-4A95-4C40-B24B-523D648EF11D}"/>
              </a:ext>
            </a:extLst>
          </p:cNvPr>
          <p:cNvSpPr/>
          <p:nvPr/>
        </p:nvSpPr>
        <p:spPr>
          <a:xfrm>
            <a:off x="5397838" y="3189106"/>
            <a:ext cx="4670456" cy="9685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TLS Session</a:t>
            </a:r>
          </a:p>
        </p:txBody>
      </p:sp>
      <p:sp>
        <p:nvSpPr>
          <p:cNvPr id="12" name="Left-Right Arrow 11">
            <a:extLst>
              <a:ext uri="{FF2B5EF4-FFF2-40B4-BE49-F238E27FC236}">
                <a16:creationId xmlns:a16="http://schemas.microsoft.com/office/drawing/2014/main" id="{07BF5529-0DCB-3242-B72E-B17E75A53BDA}"/>
              </a:ext>
            </a:extLst>
          </p:cNvPr>
          <p:cNvSpPr/>
          <p:nvPr/>
        </p:nvSpPr>
        <p:spPr>
          <a:xfrm>
            <a:off x="2560320" y="3189105"/>
            <a:ext cx="1627418" cy="9685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TLS Session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7E5A08-F7FD-6645-9FAA-23668D6EB871}"/>
              </a:ext>
            </a:extLst>
          </p:cNvPr>
          <p:cNvSpPr txBox="1"/>
          <p:nvPr/>
        </p:nvSpPr>
        <p:spPr>
          <a:xfrm>
            <a:off x="1066067" y="4272599"/>
            <a:ext cx="1285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Client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83D5D4-12D1-2042-883B-128FAFDA2886}"/>
              </a:ext>
            </a:extLst>
          </p:cNvPr>
          <p:cNvSpPr txBox="1"/>
          <p:nvPr/>
        </p:nvSpPr>
        <p:spPr>
          <a:xfrm>
            <a:off x="10068294" y="4608664"/>
            <a:ext cx="1285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Server</a:t>
            </a: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AAB8207E-1FB7-D649-A791-A4052FE22E4C}"/>
              </a:ext>
            </a:extLst>
          </p:cNvPr>
          <p:cNvSpPr/>
          <p:nvPr/>
        </p:nvSpPr>
        <p:spPr>
          <a:xfrm>
            <a:off x="4429810" y="4086122"/>
            <a:ext cx="725955" cy="1101619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F52240-93F7-6242-B200-E235BFC00808}"/>
              </a:ext>
            </a:extLst>
          </p:cNvPr>
          <p:cNvSpPr txBox="1"/>
          <p:nvPr/>
        </p:nvSpPr>
        <p:spPr>
          <a:xfrm>
            <a:off x="3483205" y="5303145"/>
            <a:ext cx="2554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Unencrypted Client/Server Data</a:t>
            </a:r>
          </a:p>
        </p:txBody>
      </p:sp>
    </p:spTree>
    <p:extLst>
      <p:ext uri="{BB962C8B-B14F-4D97-AF65-F5344CB8AC3E}">
        <p14:creationId xmlns:p14="http://schemas.microsoft.com/office/powerpoint/2010/main" val="41906338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53EE7F-0AFE-5F4B-BE04-5B2DF5E91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6732" y="1922145"/>
            <a:ext cx="3979896" cy="397989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3A1925D-9B29-DE46-A8B0-17FA8F154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033" y="67377"/>
            <a:ext cx="9125200" cy="1304000"/>
          </a:xfrm>
        </p:spPr>
        <p:txBody>
          <a:bodyPr anchor="ctr"/>
          <a:lstStyle/>
          <a:p>
            <a:r>
              <a:rPr lang="en-US" sz="6000" dirty="0">
                <a:solidFill>
                  <a:schemeClr val="bg1"/>
                </a:solidFill>
              </a:rPr>
              <a:t>Certificates</a:t>
            </a:r>
          </a:p>
        </p:txBody>
      </p:sp>
    </p:spTree>
    <p:extLst>
      <p:ext uri="{BB962C8B-B14F-4D97-AF65-F5344CB8AC3E}">
        <p14:creationId xmlns:p14="http://schemas.microsoft.com/office/powerpoint/2010/main" val="13473569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SSL/TLS Versions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3065" y="2931743"/>
            <a:ext cx="4505739" cy="110799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</a:rPr>
              <a:t>TLS v1.2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158004-8F05-5042-A24F-64DF3609F7C0}"/>
              </a:ext>
            </a:extLst>
          </p:cNvPr>
          <p:cNvSpPr txBox="1"/>
          <p:nvPr/>
        </p:nvSpPr>
        <p:spPr>
          <a:xfrm>
            <a:off x="6194447" y="2931720"/>
            <a:ext cx="4505739" cy="110799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</a:rPr>
              <a:t>TLS v1.3</a:t>
            </a:r>
          </a:p>
        </p:txBody>
      </p:sp>
    </p:spTree>
    <p:extLst>
      <p:ext uri="{BB962C8B-B14F-4D97-AF65-F5344CB8AC3E}">
        <p14:creationId xmlns:p14="http://schemas.microsoft.com/office/powerpoint/2010/main" val="13789098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3A1925D-9B29-DE46-A8B0-17FA8F154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6000" dirty="0">
                <a:solidFill>
                  <a:schemeClr val="bg1"/>
                </a:solidFill>
              </a:rPr>
              <a:t>More Information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7C26F30-F4F0-2143-B66E-3C5952209DF2}"/>
              </a:ext>
            </a:extLst>
          </p:cNvPr>
          <p:cNvSpPr/>
          <p:nvPr/>
        </p:nvSpPr>
        <p:spPr>
          <a:xfrm>
            <a:off x="1579381" y="1591781"/>
            <a:ext cx="90332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u="sng" dirty="0">
                <a:solidFill>
                  <a:schemeClr val="accent1">
                    <a:lumMod val="75000"/>
                  </a:schemeClr>
                </a:solidFill>
              </a:rPr>
              <a:t>https://</a:t>
            </a:r>
            <a:r>
              <a:rPr lang="en-US" sz="3600" u="sng" dirty="0" err="1">
                <a:solidFill>
                  <a:schemeClr val="accent1">
                    <a:lumMod val="75000"/>
                  </a:schemeClr>
                </a:solidFill>
              </a:rPr>
              <a:t>sharkfestasia.wireshark.org</a:t>
            </a:r>
            <a:r>
              <a:rPr lang="en-US" sz="3600" u="sng" dirty="0">
                <a:solidFill>
                  <a:schemeClr val="accent1">
                    <a:lumMod val="75000"/>
                  </a:schemeClr>
                </a:solidFill>
              </a:rPr>
              <a:t>/sf18asia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CA691F-5638-704C-B7CA-F354124CC298}"/>
              </a:ext>
            </a:extLst>
          </p:cNvPr>
          <p:cNvSpPr/>
          <p:nvPr/>
        </p:nvSpPr>
        <p:spPr>
          <a:xfrm>
            <a:off x="1387020" y="2348866"/>
            <a:ext cx="941796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/>
              <a:t>SSL/TLS Decryption: Uncovering the Secrets</a:t>
            </a:r>
          </a:p>
          <a:p>
            <a:pPr algn="ctr"/>
            <a:r>
              <a:rPr lang="en-US" sz="3600" dirty="0"/>
              <a:t>Peter Wu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8924E3-1C17-D24B-A63D-A20870BF33AA}"/>
              </a:ext>
            </a:extLst>
          </p:cNvPr>
          <p:cNvSpPr/>
          <p:nvPr/>
        </p:nvSpPr>
        <p:spPr>
          <a:xfrm>
            <a:off x="3143814" y="3659949"/>
            <a:ext cx="59043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u="sng" dirty="0">
                <a:solidFill>
                  <a:schemeClr val="accent1">
                    <a:lumMod val="75000"/>
                  </a:schemeClr>
                </a:solidFill>
              </a:rPr>
              <a:t>https://</a:t>
            </a:r>
            <a:r>
              <a:rPr lang="en-US" sz="3600" u="sng" dirty="0" err="1">
                <a:solidFill>
                  <a:schemeClr val="accent1">
                    <a:lumMod val="75000"/>
                  </a:schemeClr>
                </a:solidFill>
              </a:rPr>
              <a:t>www.pluralsight.com</a:t>
            </a:r>
            <a:r>
              <a:rPr lang="en-US" sz="3600" u="sng" dirty="0">
                <a:solidFill>
                  <a:schemeClr val="accent1">
                    <a:lumMod val="75000"/>
                  </a:schemeClr>
                </a:solidFill>
              </a:rPr>
              <a:t>/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81A3CF-9198-ED41-AA1C-E90EAA9E3FF8}"/>
              </a:ext>
            </a:extLst>
          </p:cNvPr>
          <p:cNvSpPr/>
          <p:nvPr/>
        </p:nvSpPr>
        <p:spPr>
          <a:xfrm>
            <a:off x="2215995" y="4431105"/>
            <a:ext cx="776000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/>
              <a:t>Wireshark Troubleshooting: </a:t>
            </a:r>
          </a:p>
          <a:p>
            <a:pPr algn="ctr"/>
            <a:r>
              <a:rPr lang="en-US" sz="3600" dirty="0"/>
              <a:t>Analyzing and Decrypting TLS Traffic</a:t>
            </a:r>
          </a:p>
          <a:p>
            <a:pPr algn="ctr"/>
            <a:r>
              <a:rPr lang="en-US" sz="3600" dirty="0"/>
              <a:t>Ross Bagurdes</a:t>
            </a:r>
          </a:p>
        </p:txBody>
      </p:sp>
    </p:spTree>
    <p:extLst>
      <p:ext uri="{BB962C8B-B14F-4D97-AF65-F5344CB8AC3E}">
        <p14:creationId xmlns:p14="http://schemas.microsoft.com/office/powerpoint/2010/main" val="7368791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9524E0-C2A6-2E46-A237-E70D25638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Encrypting Data</a:t>
            </a:r>
          </a:p>
          <a:p>
            <a:r>
              <a:rPr lang="en-US" dirty="0"/>
              <a:t>Diffie Hellman Elliptical Curve Key Exchange</a:t>
            </a:r>
          </a:p>
          <a:p>
            <a:r>
              <a:rPr lang="en-US" dirty="0"/>
              <a:t>Validation and Encryption with Certificates</a:t>
            </a:r>
          </a:p>
          <a:p>
            <a:r>
              <a:rPr lang="en-US" dirty="0"/>
              <a:t>Data Loss Prevention</a:t>
            </a:r>
          </a:p>
          <a:p>
            <a:r>
              <a:rPr lang="en-US" dirty="0"/>
              <a:t>Wireshark Demo</a:t>
            </a:r>
          </a:p>
        </p:txBody>
      </p:sp>
    </p:spTree>
    <p:extLst>
      <p:ext uri="{BB962C8B-B14F-4D97-AF65-F5344CB8AC3E}">
        <p14:creationId xmlns:p14="http://schemas.microsoft.com/office/powerpoint/2010/main" val="259024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A7927-45B2-8140-B3E4-551F527A7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Encryption Basics</a:t>
            </a:r>
          </a:p>
        </p:txBody>
      </p:sp>
    </p:spTree>
    <p:extLst>
      <p:ext uri="{BB962C8B-B14F-4D97-AF65-F5344CB8AC3E}">
        <p14:creationId xmlns:p14="http://schemas.microsoft.com/office/powerpoint/2010/main" val="1545360606"/>
      </p:ext>
    </p:extLst>
  </p:cSld>
  <p:clrMapOvr>
    <a:masterClrMapping/>
  </p:clrMapOvr>
</p:sld>
</file>

<file path=ppt/theme/theme1.xml><?xml version="1.0" encoding="utf-8"?>
<a:theme xmlns:a="http://schemas.openxmlformats.org/drawingml/2006/main" name="Pluralsight default theme">
  <a:themeElements>
    <a:clrScheme name="Pluralsight November 2015">
      <a:dk1>
        <a:srgbClr val="404040"/>
      </a:dk1>
      <a:lt1>
        <a:srgbClr val="FFFFFF"/>
      </a:lt1>
      <a:dk2>
        <a:srgbClr val="303030"/>
      </a:dk2>
      <a:lt2>
        <a:srgbClr val="E5E5E5"/>
      </a:lt2>
      <a:accent1>
        <a:srgbClr val="F05A28"/>
      </a:accent1>
      <a:accent2>
        <a:srgbClr val="2A9FBC"/>
      </a:accent2>
      <a:accent3>
        <a:srgbClr val="2D2D2D"/>
      </a:accent3>
      <a:accent4>
        <a:srgbClr val="A62E5C"/>
      </a:accent4>
      <a:accent5>
        <a:srgbClr val="9BC850"/>
      </a:accent5>
      <a:accent6>
        <a:srgbClr val="675BA7"/>
      </a:accent6>
      <a:hlink>
        <a:srgbClr val="2A9FBC"/>
      </a:hlink>
      <a:folHlink>
        <a:srgbClr val="A62E5C"/>
      </a:folHlink>
    </a:clrScheme>
    <a:fontScheme name="Pluralsight November 2015">
      <a:majorFont>
        <a:latin typeface="Gotham Light"/>
        <a:ea typeface=""/>
        <a:cs typeface=""/>
      </a:majorFont>
      <a:minorFont>
        <a:latin typeface="Gotham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lIns="182880" tIns="182880" rIns="182880" bIns="182880" rtlCol="0" anchor="ctr"/>
      <a:lstStyle>
        <a:defPPr algn="ctr">
          <a:spcBef>
            <a:spcPts val="600"/>
          </a:spcBef>
          <a:defRPr sz="2000" dirty="0" smtClean="0">
            <a:solidFill>
              <a:schemeClr val="bg1"/>
            </a:solidFill>
          </a:defRPr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ln>
          <a:solidFill>
            <a:schemeClr val="accent1"/>
          </a:solidFill>
          <a:headEnd type="none"/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2 POWERPOINT TEMPLATE.potx" id="{E681CC47-891F-4388-8046-5FD72EABE3C8}" vid="{3442E7BA-FFF6-4FD3-AC97-F9B74B92FC5C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Pluralsight_PowerPoint_Template_and_Icons_May_2017</Template>
  <TotalTime>32559</TotalTime>
  <Words>1048</Words>
  <Application>Microsoft Macintosh PowerPoint</Application>
  <PresentationFormat>Widescreen</PresentationFormat>
  <Paragraphs>608</Paragraphs>
  <Slides>81</Slides>
  <Notes>56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81</vt:i4>
      </vt:variant>
    </vt:vector>
  </HeadingPairs>
  <TitlesOfParts>
    <vt:vector size="99" baseType="lpstr">
      <vt:lpstr>Arial</vt:lpstr>
      <vt:lpstr>Calibri</vt:lpstr>
      <vt:lpstr>Consolas</vt:lpstr>
      <vt:lpstr>Gotham Book</vt:lpstr>
      <vt:lpstr>Gotham Light</vt:lpstr>
      <vt:lpstr>Gotham Medium</vt:lpstr>
      <vt:lpstr>Gotham Rounded Light</vt:lpstr>
      <vt:lpstr>Lucida Grande</vt:lpstr>
      <vt:lpstr>Montserrat</vt:lpstr>
      <vt:lpstr>Myriad Pro</vt:lpstr>
      <vt:lpstr>Myriad Pro Light</vt:lpstr>
      <vt:lpstr>Oswald</vt:lpstr>
      <vt:lpstr>Roboto Mono</vt:lpstr>
      <vt:lpstr>Tahoma</vt:lpstr>
      <vt:lpstr>Wingdings</vt:lpstr>
      <vt:lpstr>Wingdings 3</vt:lpstr>
      <vt:lpstr>Pluralsight default theme</vt:lpstr>
      <vt:lpstr>Custom Design</vt:lpstr>
      <vt:lpstr>TLS and DLP</vt:lpstr>
      <vt:lpstr>PowerPoint Presentation</vt:lpstr>
      <vt:lpstr>Goals</vt:lpstr>
      <vt:lpstr>Web Browser Encryption</vt:lpstr>
      <vt:lpstr>Web Browser Encryption</vt:lpstr>
      <vt:lpstr>Web Browser Encryption</vt:lpstr>
      <vt:lpstr>Web Browser Encryption</vt:lpstr>
      <vt:lpstr>SSL/TLS Versions</vt:lpstr>
      <vt:lpstr>Data Encryption Basics</vt:lpstr>
      <vt:lpstr>Encrypting Communication</vt:lpstr>
      <vt:lpstr>Encrypting Communication</vt:lpstr>
      <vt:lpstr>Encrypting Communication</vt:lpstr>
      <vt:lpstr>Encrypting Communication</vt:lpstr>
      <vt:lpstr>Encrypting Communication</vt:lpstr>
      <vt:lpstr>Encrypting Communication</vt:lpstr>
      <vt:lpstr>Encrypting Communication</vt:lpstr>
      <vt:lpstr>Encrypting Communication</vt:lpstr>
      <vt:lpstr>Encrypting Communication</vt:lpstr>
      <vt:lpstr>Encrypting Communication</vt:lpstr>
      <vt:lpstr>Encrypting Communication</vt:lpstr>
      <vt:lpstr>TLS Encryption</vt:lpstr>
      <vt:lpstr>TLS Encryption</vt:lpstr>
      <vt:lpstr>TLS Encryption</vt:lpstr>
      <vt:lpstr>TLS Encryption</vt:lpstr>
      <vt:lpstr>TLS Encryption</vt:lpstr>
      <vt:lpstr>TLS Encryption</vt:lpstr>
      <vt:lpstr>TLS Encryption</vt:lpstr>
      <vt:lpstr>Elliptical Curve  Diffie-Hellman Ephemeral</vt:lpstr>
      <vt:lpstr>Elliptical Curve</vt:lpstr>
      <vt:lpstr>Elliptical Curve</vt:lpstr>
      <vt:lpstr>Elliptical Curve</vt:lpstr>
      <vt:lpstr>TLS 1.2 DHECE Key Exchange</vt:lpstr>
      <vt:lpstr>TLS 1.2 DHECE Key Exchange</vt:lpstr>
      <vt:lpstr>TLS 1.2 DHECE Key Exchange</vt:lpstr>
      <vt:lpstr>TLS 1.2 DHECE Key Exchange</vt:lpstr>
      <vt:lpstr>TLS 1.2 DHECE Key Exchange</vt:lpstr>
      <vt:lpstr>TLS 1.2 DHECE Key Exchange</vt:lpstr>
      <vt:lpstr>TLS 1.2 DHECE Key Exchange</vt:lpstr>
      <vt:lpstr>TLS 1.2 DHECE Key Exchange</vt:lpstr>
      <vt:lpstr>TLS 1.2 DHECE Key Exchange</vt:lpstr>
      <vt:lpstr>TLS 1.2 DHECE Key Exchange</vt:lpstr>
      <vt:lpstr>TLS 1.2 DHECE Key Exchange</vt:lpstr>
      <vt:lpstr>TLS 1.2 DHECE Key Exchange</vt:lpstr>
      <vt:lpstr>TLS 1.2 DHECE Key Exchange</vt:lpstr>
      <vt:lpstr>TLS 1.2 DHECE Key Exchange</vt:lpstr>
      <vt:lpstr>TLS Encryption</vt:lpstr>
      <vt:lpstr>TLS Encryption</vt:lpstr>
      <vt:lpstr>TLS Encryption</vt:lpstr>
      <vt:lpstr>TLS Encryption</vt:lpstr>
      <vt:lpstr>TLS Encryption</vt:lpstr>
      <vt:lpstr>Certificates</vt:lpstr>
      <vt:lpstr>Certificates</vt:lpstr>
      <vt:lpstr>Certificates</vt:lpstr>
      <vt:lpstr>Certificates</vt:lpstr>
      <vt:lpstr>Certificates</vt:lpstr>
      <vt:lpstr>Certificates</vt:lpstr>
      <vt:lpstr>Certificates</vt:lpstr>
      <vt:lpstr>Certificates</vt:lpstr>
      <vt:lpstr>Certificates</vt:lpstr>
      <vt:lpstr>Certificates</vt:lpstr>
      <vt:lpstr>Certificates</vt:lpstr>
      <vt:lpstr>Certificates</vt:lpstr>
      <vt:lpstr>Certificates</vt:lpstr>
      <vt:lpstr>Certificates</vt:lpstr>
      <vt:lpstr>Data Loss Prevention</vt:lpstr>
      <vt:lpstr>Data Loss Prevention</vt:lpstr>
      <vt:lpstr>Data Loss Prevention</vt:lpstr>
      <vt:lpstr>Data Loss Prevention</vt:lpstr>
      <vt:lpstr>Data Loss Prevention</vt:lpstr>
      <vt:lpstr>Data Loss Prevention</vt:lpstr>
      <vt:lpstr>Data Loss Prevention</vt:lpstr>
      <vt:lpstr>Data Loss Prevention</vt:lpstr>
      <vt:lpstr>Data Loss Prevention</vt:lpstr>
      <vt:lpstr>Data Loss Prevention</vt:lpstr>
      <vt:lpstr>Data Loss Prevention</vt:lpstr>
      <vt:lpstr>Data Loss Prevention</vt:lpstr>
      <vt:lpstr>Data Loss Prevention</vt:lpstr>
      <vt:lpstr>Data Loss Prevention</vt:lpstr>
      <vt:lpstr>Certificates</vt:lpstr>
      <vt:lpstr>More Information</vt:lpstr>
      <vt:lpstr>Summary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the Course Title in Titlecase</dc:title>
  <dc:creator>Ross Bagurdes</dc:creator>
  <cp:lastModifiedBy>Microsoft Office User</cp:lastModifiedBy>
  <cp:revision>163</cp:revision>
  <cp:lastPrinted>2018-06-19T14:25:40Z</cp:lastPrinted>
  <dcterms:created xsi:type="dcterms:W3CDTF">2017-08-01T17:10:23Z</dcterms:created>
  <dcterms:modified xsi:type="dcterms:W3CDTF">2018-10-31T11:53:05Z</dcterms:modified>
</cp:coreProperties>
</file>