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44"/>
  </p:notesMasterIdLst>
  <p:sldIdLst>
    <p:sldId id="256" r:id="rId2"/>
    <p:sldId id="257" r:id="rId3"/>
    <p:sldId id="270" r:id="rId4"/>
    <p:sldId id="271" r:id="rId5"/>
    <p:sldId id="304" r:id="rId6"/>
    <p:sldId id="305" r:id="rId7"/>
    <p:sldId id="272" r:id="rId8"/>
    <p:sldId id="273" r:id="rId9"/>
    <p:sldId id="274" r:id="rId10"/>
    <p:sldId id="277" r:id="rId11"/>
    <p:sldId id="276" r:id="rId12"/>
    <p:sldId id="260" r:id="rId13"/>
    <p:sldId id="275" r:id="rId14"/>
    <p:sldId id="268" r:id="rId15"/>
    <p:sldId id="306" r:id="rId16"/>
    <p:sldId id="267" r:id="rId17"/>
    <p:sldId id="263" r:id="rId18"/>
    <p:sldId id="264" r:id="rId19"/>
    <p:sldId id="265" r:id="rId20"/>
    <p:sldId id="292" r:id="rId21"/>
    <p:sldId id="279" r:id="rId22"/>
    <p:sldId id="283" r:id="rId23"/>
    <p:sldId id="285" r:id="rId24"/>
    <p:sldId id="287" r:id="rId25"/>
    <p:sldId id="288" r:id="rId26"/>
    <p:sldId id="289" r:id="rId27"/>
    <p:sldId id="307" r:id="rId28"/>
    <p:sldId id="308" r:id="rId29"/>
    <p:sldId id="290" r:id="rId30"/>
    <p:sldId id="291" r:id="rId31"/>
    <p:sldId id="309" r:id="rId32"/>
    <p:sldId id="294" r:id="rId33"/>
    <p:sldId id="310" r:id="rId34"/>
    <p:sldId id="293" r:id="rId35"/>
    <p:sldId id="295" r:id="rId36"/>
    <p:sldId id="299" r:id="rId37"/>
    <p:sldId id="298" r:id="rId38"/>
    <p:sldId id="300" r:id="rId39"/>
    <p:sldId id="262" r:id="rId40"/>
    <p:sldId id="311" r:id="rId41"/>
    <p:sldId id="312" r:id="rId42"/>
    <p:sldId id="313" r:id="rId4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39436A-3F30-41C9-A9BD-0BFD1611B528}" v="41" dt="2018-10-25T21:38:18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33"/>
  </p:normalViewPr>
  <p:slideViewPr>
    <p:cSldViewPr snapToGrid="0">
      <p:cViewPr varScale="1">
        <p:scale>
          <a:sx n="154" d="100"/>
          <a:sy n="154" d="100"/>
        </p:scale>
        <p:origin x="7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Reusch" userId="c4a357a7-739b-4c40-b6d4-fbb4e81f02f0" providerId="ADAL" clId="{C239436A-3F30-41C9-A9BD-0BFD1611B528}"/>
    <pc:docChg chg="undo custSel addSld delSld modSld sldOrd">
      <pc:chgData name="Christian Reusch" userId="c4a357a7-739b-4c40-b6d4-fbb4e81f02f0" providerId="ADAL" clId="{C239436A-3F30-41C9-A9BD-0BFD1611B528}" dt="2018-10-25T21:38:56.467" v="4833" actId="2696"/>
      <pc:docMkLst>
        <pc:docMk/>
      </pc:docMkLst>
      <pc:sldChg chg="addSp delSp modSp">
        <pc:chgData name="Christian Reusch" userId="c4a357a7-739b-4c40-b6d4-fbb4e81f02f0" providerId="ADAL" clId="{C239436A-3F30-41C9-A9BD-0BFD1611B528}" dt="2018-10-19T19:14:06.752" v="63" actId="1076"/>
        <pc:sldMkLst>
          <pc:docMk/>
          <pc:sldMk cId="0" sldId="256"/>
        </pc:sldMkLst>
        <pc:spChg chg="add del mod">
          <ac:chgData name="Christian Reusch" userId="c4a357a7-739b-4c40-b6d4-fbb4e81f02f0" providerId="ADAL" clId="{C239436A-3F30-41C9-A9BD-0BFD1611B528}" dt="2018-10-19T19:10:44.683" v="2" actId="478"/>
          <ac:spMkLst>
            <pc:docMk/>
            <pc:sldMk cId="0" sldId="256"/>
            <ac:spMk id="2" creationId="{54542F5F-2562-426C-AB3F-0F85C450E2F8}"/>
          </ac:spMkLst>
        </pc:spChg>
        <pc:spChg chg="add mod">
          <ac:chgData name="Christian Reusch" userId="c4a357a7-739b-4c40-b6d4-fbb4e81f02f0" providerId="ADAL" clId="{C239436A-3F30-41C9-A9BD-0BFD1611B528}" dt="2018-10-19T19:14:06.752" v="63" actId="1076"/>
          <ac:spMkLst>
            <pc:docMk/>
            <pc:sldMk cId="0" sldId="256"/>
            <ac:spMk id="3" creationId="{4D4F3DAB-4FAC-4899-A3E9-08901E05BD0C}"/>
          </ac:spMkLst>
        </pc:spChg>
      </pc:sldChg>
      <pc:sldChg chg="modSp">
        <pc:chgData name="Christian Reusch" userId="c4a357a7-739b-4c40-b6d4-fbb4e81f02f0" providerId="ADAL" clId="{C239436A-3F30-41C9-A9BD-0BFD1611B528}" dt="2018-10-23T20:34:43.539" v="3588" actId="2711"/>
        <pc:sldMkLst>
          <pc:docMk/>
          <pc:sldMk cId="0" sldId="257"/>
        </pc:sldMkLst>
        <pc:spChg chg="mod">
          <ac:chgData name="Christian Reusch" userId="c4a357a7-739b-4c40-b6d4-fbb4e81f02f0" providerId="ADAL" clId="{C239436A-3F30-41C9-A9BD-0BFD1611B528}" dt="2018-10-23T19:52:42.604" v="3446" actId="6549"/>
          <ac:spMkLst>
            <pc:docMk/>
            <pc:sldMk cId="0" sldId="257"/>
            <ac:spMk id="43" creationId="{00000000-0000-0000-0000-000000000000}"/>
          </ac:spMkLst>
        </pc:spChg>
        <pc:spChg chg="mod">
          <ac:chgData name="Christian Reusch" userId="c4a357a7-739b-4c40-b6d4-fbb4e81f02f0" providerId="ADAL" clId="{C239436A-3F30-41C9-A9BD-0BFD1611B528}" dt="2018-10-23T20:34:43.539" v="3588" actId="2711"/>
          <ac:spMkLst>
            <pc:docMk/>
            <pc:sldMk cId="0" sldId="257"/>
            <ac:spMk id="44" creationId="{00000000-0000-0000-0000-000000000000}"/>
          </ac:spMkLst>
        </pc:spChg>
      </pc:sldChg>
      <pc:sldChg chg="addSp modSp ord">
        <pc:chgData name="Christian Reusch" userId="c4a357a7-739b-4c40-b6d4-fbb4e81f02f0" providerId="ADAL" clId="{C239436A-3F30-41C9-A9BD-0BFD1611B528}" dt="2018-10-25T21:37:51.834" v="4829" actId="20577"/>
        <pc:sldMkLst>
          <pc:docMk/>
          <pc:sldMk cId="2165118576" sldId="260"/>
        </pc:sldMkLst>
        <pc:spChg chg="mod">
          <ac:chgData name="Christian Reusch" userId="c4a357a7-739b-4c40-b6d4-fbb4e81f02f0" providerId="ADAL" clId="{C239436A-3F30-41C9-A9BD-0BFD1611B528}" dt="2018-10-19T20:01:07.029" v="435" actId="20577"/>
          <ac:spMkLst>
            <pc:docMk/>
            <pc:sldMk cId="2165118576" sldId="260"/>
            <ac:spMk id="43" creationId="{00000000-0000-0000-0000-000000000000}"/>
          </ac:spMkLst>
        </pc:spChg>
        <pc:spChg chg="mod">
          <ac:chgData name="Christian Reusch" userId="c4a357a7-739b-4c40-b6d4-fbb4e81f02f0" providerId="ADAL" clId="{C239436A-3F30-41C9-A9BD-0BFD1611B528}" dt="2018-10-25T21:37:51.834" v="4829" actId="20577"/>
          <ac:spMkLst>
            <pc:docMk/>
            <pc:sldMk cId="2165118576" sldId="260"/>
            <ac:spMk id="44" creationId="{00000000-0000-0000-0000-000000000000}"/>
          </ac:spMkLst>
        </pc:spChg>
        <pc:picChg chg="add mod">
          <ac:chgData name="Christian Reusch" userId="c4a357a7-739b-4c40-b6d4-fbb4e81f02f0" providerId="ADAL" clId="{C239436A-3F30-41C9-A9BD-0BFD1611B528}" dt="2018-10-19T20:08:12.237" v="946" actId="1038"/>
          <ac:picMkLst>
            <pc:docMk/>
            <pc:sldMk cId="2165118576" sldId="260"/>
            <ac:picMk id="2" creationId="{623725B0-763A-43D5-8D77-544D770D9AAF}"/>
          </ac:picMkLst>
        </pc:picChg>
      </pc:sldChg>
      <pc:sldChg chg="modSp">
        <pc:chgData name="Christian Reusch" userId="c4a357a7-739b-4c40-b6d4-fbb4e81f02f0" providerId="ADAL" clId="{C239436A-3F30-41C9-A9BD-0BFD1611B528}" dt="2018-10-23T20:47:26.382" v="3651" actId="20577"/>
        <pc:sldMkLst>
          <pc:docMk/>
          <pc:sldMk cId="1737826756" sldId="261"/>
        </pc:sldMkLst>
        <pc:spChg chg="mod">
          <ac:chgData name="Christian Reusch" userId="c4a357a7-739b-4c40-b6d4-fbb4e81f02f0" providerId="ADAL" clId="{C239436A-3F30-41C9-A9BD-0BFD1611B528}" dt="2018-10-23T20:47:26.382" v="3651" actId="20577"/>
          <ac:spMkLst>
            <pc:docMk/>
            <pc:sldMk cId="1737826756" sldId="261"/>
            <ac:spMk id="44" creationId="{00000000-0000-0000-0000-000000000000}"/>
          </ac:spMkLst>
        </pc:spChg>
      </pc:sldChg>
      <pc:sldChg chg="modSp">
        <pc:chgData name="Christian Reusch" userId="c4a357a7-739b-4c40-b6d4-fbb4e81f02f0" providerId="ADAL" clId="{C239436A-3F30-41C9-A9BD-0BFD1611B528}" dt="2018-10-25T19:50:21.731" v="3967" actId="15"/>
        <pc:sldMkLst>
          <pc:docMk/>
          <pc:sldMk cId="1092220759" sldId="262"/>
        </pc:sldMkLst>
        <pc:spChg chg="mod">
          <ac:chgData name="Christian Reusch" userId="c4a357a7-739b-4c40-b6d4-fbb4e81f02f0" providerId="ADAL" clId="{C239436A-3F30-41C9-A9BD-0BFD1611B528}" dt="2018-10-25T19:50:21.731" v="3967" actId="15"/>
          <ac:spMkLst>
            <pc:docMk/>
            <pc:sldMk cId="1092220759" sldId="262"/>
            <ac:spMk id="44" creationId="{00000000-0000-0000-0000-000000000000}"/>
          </ac:spMkLst>
        </pc:spChg>
      </pc:sldChg>
      <pc:sldChg chg="modSp">
        <pc:chgData name="Christian Reusch" userId="c4a357a7-739b-4c40-b6d4-fbb4e81f02f0" providerId="ADAL" clId="{C239436A-3F30-41C9-A9BD-0BFD1611B528}" dt="2018-10-19T20:25:34.195" v="1306" actId="20577"/>
        <pc:sldMkLst>
          <pc:docMk/>
          <pc:sldMk cId="906664271" sldId="265"/>
        </pc:sldMkLst>
        <pc:spChg chg="mod">
          <ac:chgData name="Christian Reusch" userId="c4a357a7-739b-4c40-b6d4-fbb4e81f02f0" providerId="ADAL" clId="{C239436A-3F30-41C9-A9BD-0BFD1611B528}" dt="2018-10-19T20:25:34.195" v="1306" actId="20577"/>
          <ac:spMkLst>
            <pc:docMk/>
            <pc:sldMk cId="906664271" sldId="265"/>
            <ac:spMk id="43" creationId="{00000000-0000-0000-0000-000000000000}"/>
          </ac:spMkLst>
        </pc:spChg>
        <pc:spChg chg="mod">
          <ac:chgData name="Christian Reusch" userId="c4a357a7-739b-4c40-b6d4-fbb4e81f02f0" providerId="ADAL" clId="{C239436A-3F30-41C9-A9BD-0BFD1611B528}" dt="2018-10-19T19:15:53.275" v="96" actId="20577"/>
          <ac:spMkLst>
            <pc:docMk/>
            <pc:sldMk cId="906664271" sldId="265"/>
            <ac:spMk id="44" creationId="{00000000-0000-0000-0000-000000000000}"/>
          </ac:spMkLst>
        </pc:spChg>
      </pc:sldChg>
      <pc:sldChg chg="ord">
        <pc:chgData name="Christian Reusch" userId="c4a357a7-739b-4c40-b6d4-fbb4e81f02f0" providerId="ADAL" clId="{C239436A-3F30-41C9-A9BD-0BFD1611B528}" dt="2018-10-25T20:21:36.235" v="3979"/>
        <pc:sldMkLst>
          <pc:docMk/>
          <pc:sldMk cId="4037928037" sldId="267"/>
        </pc:sldMkLst>
      </pc:sldChg>
      <pc:sldChg chg="addSp modSp ord">
        <pc:chgData name="Christian Reusch" userId="c4a357a7-739b-4c40-b6d4-fbb4e81f02f0" providerId="ADAL" clId="{C239436A-3F30-41C9-A9BD-0BFD1611B528}" dt="2018-10-25T20:32:10.408" v="4554" actId="20577"/>
        <pc:sldMkLst>
          <pc:docMk/>
          <pc:sldMk cId="28718816" sldId="268"/>
        </pc:sldMkLst>
        <pc:spChg chg="mod">
          <ac:chgData name="Christian Reusch" userId="c4a357a7-739b-4c40-b6d4-fbb4e81f02f0" providerId="ADAL" clId="{C239436A-3F30-41C9-A9BD-0BFD1611B528}" dt="2018-10-25T20:22:54.557" v="3999" actId="20577"/>
          <ac:spMkLst>
            <pc:docMk/>
            <pc:sldMk cId="28718816" sldId="268"/>
            <ac:spMk id="43" creationId="{00000000-0000-0000-0000-000000000000}"/>
          </ac:spMkLst>
        </pc:spChg>
        <pc:spChg chg="mod">
          <ac:chgData name="Christian Reusch" userId="c4a357a7-739b-4c40-b6d4-fbb4e81f02f0" providerId="ADAL" clId="{C239436A-3F30-41C9-A9BD-0BFD1611B528}" dt="2018-10-25T20:32:10.408" v="4554" actId="20577"/>
          <ac:spMkLst>
            <pc:docMk/>
            <pc:sldMk cId="28718816" sldId="268"/>
            <ac:spMk id="44" creationId="{00000000-0000-0000-0000-000000000000}"/>
          </ac:spMkLst>
        </pc:spChg>
        <pc:picChg chg="add">
          <ac:chgData name="Christian Reusch" userId="c4a357a7-739b-4c40-b6d4-fbb4e81f02f0" providerId="ADAL" clId="{C239436A-3F30-41C9-A9BD-0BFD1611B528}" dt="2018-10-25T20:22:44.780" v="3982"/>
          <ac:picMkLst>
            <pc:docMk/>
            <pc:sldMk cId="28718816" sldId="268"/>
            <ac:picMk id="4" creationId="{FB519B42-8C15-42DA-BB4B-258E86107A04}"/>
          </ac:picMkLst>
        </pc:picChg>
      </pc:sldChg>
      <pc:sldChg chg="del">
        <pc:chgData name="Christian Reusch" userId="c4a357a7-739b-4c40-b6d4-fbb4e81f02f0" providerId="ADAL" clId="{C239436A-3F30-41C9-A9BD-0BFD1611B528}" dt="2018-10-25T21:38:56.467" v="4833" actId="2696"/>
        <pc:sldMkLst>
          <pc:docMk/>
          <pc:sldMk cId="2957945559" sldId="269"/>
        </pc:sldMkLst>
      </pc:sldChg>
      <pc:sldChg chg="addSp modSp">
        <pc:chgData name="Christian Reusch" userId="c4a357a7-739b-4c40-b6d4-fbb4e81f02f0" providerId="ADAL" clId="{C239436A-3F30-41C9-A9BD-0BFD1611B528}" dt="2018-10-23T19:55:27.200" v="3498" actId="6549"/>
        <pc:sldMkLst>
          <pc:docMk/>
          <pc:sldMk cId="784562838" sldId="270"/>
        </pc:sldMkLst>
        <pc:spChg chg="mod">
          <ac:chgData name="Christian Reusch" userId="c4a357a7-739b-4c40-b6d4-fbb4e81f02f0" providerId="ADAL" clId="{C239436A-3F30-41C9-A9BD-0BFD1611B528}" dt="2018-10-20T22:21:25.438" v="2594" actId="20577"/>
          <ac:spMkLst>
            <pc:docMk/>
            <pc:sldMk cId="784562838" sldId="270"/>
            <ac:spMk id="43" creationId="{00000000-0000-0000-0000-000000000000}"/>
          </ac:spMkLst>
        </pc:spChg>
        <pc:spChg chg="mod">
          <ac:chgData name="Christian Reusch" userId="c4a357a7-739b-4c40-b6d4-fbb4e81f02f0" providerId="ADAL" clId="{C239436A-3F30-41C9-A9BD-0BFD1611B528}" dt="2018-10-23T19:55:27.200" v="3498" actId="6549"/>
          <ac:spMkLst>
            <pc:docMk/>
            <pc:sldMk cId="784562838" sldId="270"/>
            <ac:spMk id="44" creationId="{00000000-0000-0000-0000-000000000000}"/>
          </ac:spMkLst>
        </pc:spChg>
        <pc:picChg chg="add mod">
          <ac:chgData name="Christian Reusch" userId="c4a357a7-739b-4c40-b6d4-fbb4e81f02f0" providerId="ADAL" clId="{C239436A-3F30-41C9-A9BD-0BFD1611B528}" dt="2018-10-20T22:18:18.888" v="2579" actId="1076"/>
          <ac:picMkLst>
            <pc:docMk/>
            <pc:sldMk cId="784562838" sldId="270"/>
            <ac:picMk id="2" creationId="{3ADE3F89-8D8F-4DF5-AC89-75C8D50AB544}"/>
          </ac:picMkLst>
        </pc:picChg>
      </pc:sldChg>
      <pc:sldChg chg="addSp modSp">
        <pc:chgData name="Christian Reusch" userId="c4a357a7-739b-4c40-b6d4-fbb4e81f02f0" providerId="ADAL" clId="{C239436A-3F30-41C9-A9BD-0BFD1611B528}" dt="2018-10-20T22:22:25.795" v="2599" actId="13926"/>
        <pc:sldMkLst>
          <pc:docMk/>
          <pc:sldMk cId="1104078539" sldId="271"/>
        </pc:sldMkLst>
        <pc:spChg chg="mod">
          <ac:chgData name="Christian Reusch" userId="c4a357a7-739b-4c40-b6d4-fbb4e81f02f0" providerId="ADAL" clId="{C239436A-3F30-41C9-A9BD-0BFD1611B528}" dt="2018-10-20T22:22:25.795" v="2599" actId="13926"/>
          <ac:spMkLst>
            <pc:docMk/>
            <pc:sldMk cId="1104078539" sldId="271"/>
            <ac:spMk id="44" creationId="{00000000-0000-0000-0000-000000000000}"/>
          </ac:spMkLst>
        </pc:spChg>
        <pc:picChg chg="add mod">
          <ac:chgData name="Christian Reusch" userId="c4a357a7-739b-4c40-b6d4-fbb4e81f02f0" providerId="ADAL" clId="{C239436A-3F30-41C9-A9BD-0BFD1611B528}" dt="2018-10-20T22:22:11.010" v="2597" actId="14100"/>
          <ac:picMkLst>
            <pc:docMk/>
            <pc:sldMk cId="1104078539" sldId="271"/>
            <ac:picMk id="2" creationId="{FBC3388C-6829-47B3-8787-28E12FB176EC}"/>
          </ac:picMkLst>
        </pc:picChg>
      </pc:sldChg>
      <pc:sldChg chg="addSp modSp">
        <pc:chgData name="Christian Reusch" userId="c4a357a7-739b-4c40-b6d4-fbb4e81f02f0" providerId="ADAL" clId="{C239436A-3F30-41C9-A9BD-0BFD1611B528}" dt="2018-10-21T15:11:58.059" v="3419" actId="13926"/>
        <pc:sldMkLst>
          <pc:docMk/>
          <pc:sldMk cId="629118257" sldId="272"/>
        </pc:sldMkLst>
        <pc:spChg chg="mod">
          <ac:chgData name="Christian Reusch" userId="c4a357a7-739b-4c40-b6d4-fbb4e81f02f0" providerId="ADAL" clId="{C239436A-3F30-41C9-A9BD-0BFD1611B528}" dt="2018-10-21T15:11:58.059" v="3419" actId="13926"/>
          <ac:spMkLst>
            <pc:docMk/>
            <pc:sldMk cId="629118257" sldId="272"/>
            <ac:spMk id="44" creationId="{00000000-0000-0000-0000-000000000000}"/>
          </ac:spMkLst>
        </pc:spChg>
        <pc:picChg chg="add mod">
          <ac:chgData name="Christian Reusch" userId="c4a357a7-739b-4c40-b6d4-fbb4e81f02f0" providerId="ADAL" clId="{C239436A-3F30-41C9-A9BD-0BFD1611B528}" dt="2018-10-21T15:11:37.311" v="3418" actId="1038"/>
          <ac:picMkLst>
            <pc:docMk/>
            <pc:sldMk cId="629118257" sldId="272"/>
            <ac:picMk id="2" creationId="{D06B051F-D6A4-4733-8BBD-0D080A47822A}"/>
          </ac:picMkLst>
        </pc:picChg>
      </pc:sldChg>
      <pc:sldChg chg="addSp delSp modSp ord">
        <pc:chgData name="Christian Reusch" userId="c4a357a7-739b-4c40-b6d4-fbb4e81f02f0" providerId="ADAL" clId="{C239436A-3F30-41C9-A9BD-0BFD1611B528}" dt="2018-10-24T10:27:10.223" v="3711" actId="14100"/>
        <pc:sldMkLst>
          <pc:docMk/>
          <pc:sldMk cId="2218444404" sldId="273"/>
        </pc:sldMkLst>
        <pc:spChg chg="add del mod">
          <ac:chgData name="Christian Reusch" userId="c4a357a7-739b-4c40-b6d4-fbb4e81f02f0" providerId="ADAL" clId="{C239436A-3F30-41C9-A9BD-0BFD1611B528}" dt="2018-10-24T10:24:22.006" v="3704" actId="478"/>
          <ac:spMkLst>
            <pc:docMk/>
            <pc:sldMk cId="2218444404" sldId="273"/>
            <ac:spMk id="6" creationId="{D7890E5C-F5CC-4C10-8859-466836CB97C2}"/>
          </ac:spMkLst>
        </pc:spChg>
        <pc:spChg chg="mod">
          <ac:chgData name="Christian Reusch" userId="c4a357a7-739b-4c40-b6d4-fbb4e81f02f0" providerId="ADAL" clId="{C239436A-3F30-41C9-A9BD-0BFD1611B528}" dt="2018-10-24T10:23:03.624" v="3697" actId="20577"/>
          <ac:spMkLst>
            <pc:docMk/>
            <pc:sldMk cId="2218444404" sldId="273"/>
            <ac:spMk id="44" creationId="{00000000-0000-0000-0000-000000000000}"/>
          </ac:spMkLst>
        </pc:spChg>
        <pc:picChg chg="add del mod">
          <ac:chgData name="Christian Reusch" userId="c4a357a7-739b-4c40-b6d4-fbb4e81f02f0" providerId="ADAL" clId="{C239436A-3F30-41C9-A9BD-0BFD1611B528}" dt="2018-10-24T10:24:13.167" v="3700" actId="478"/>
          <ac:picMkLst>
            <pc:docMk/>
            <pc:sldMk cId="2218444404" sldId="273"/>
            <ac:picMk id="2" creationId="{39483BD1-D873-45A6-B98F-52C9BD140CF3}"/>
          </ac:picMkLst>
        </pc:picChg>
        <pc:picChg chg="add mod">
          <ac:chgData name="Christian Reusch" userId="c4a357a7-739b-4c40-b6d4-fbb4e81f02f0" providerId="ADAL" clId="{C239436A-3F30-41C9-A9BD-0BFD1611B528}" dt="2018-10-23T20:44:19.233" v="3598" actId="14100"/>
          <ac:picMkLst>
            <pc:docMk/>
            <pc:sldMk cId="2218444404" sldId="273"/>
            <ac:picMk id="3" creationId="{D0847A57-0774-40A0-BB44-968A157F1E6C}"/>
          </ac:picMkLst>
        </pc:picChg>
        <pc:picChg chg="add del mod">
          <ac:chgData name="Christian Reusch" userId="c4a357a7-739b-4c40-b6d4-fbb4e81f02f0" providerId="ADAL" clId="{C239436A-3F30-41C9-A9BD-0BFD1611B528}" dt="2018-10-24T10:26:58.687" v="3707" actId="478"/>
          <ac:picMkLst>
            <pc:docMk/>
            <pc:sldMk cId="2218444404" sldId="273"/>
            <ac:picMk id="4" creationId="{5D0EA8AC-A429-49F1-94B9-006BCAF8DEF4}"/>
          </ac:picMkLst>
        </pc:picChg>
        <pc:picChg chg="add mod">
          <ac:chgData name="Christian Reusch" userId="c4a357a7-739b-4c40-b6d4-fbb4e81f02f0" providerId="ADAL" clId="{C239436A-3F30-41C9-A9BD-0BFD1611B528}" dt="2018-10-24T10:27:10.223" v="3711" actId="14100"/>
          <ac:picMkLst>
            <pc:docMk/>
            <pc:sldMk cId="2218444404" sldId="273"/>
            <ac:picMk id="9218" creationId="{34A5DCC8-6EA0-427A-8DAA-1060F3D934F3}"/>
          </ac:picMkLst>
        </pc:picChg>
      </pc:sldChg>
      <pc:sldChg chg="addSp modSp">
        <pc:chgData name="Christian Reusch" userId="c4a357a7-739b-4c40-b6d4-fbb4e81f02f0" providerId="ADAL" clId="{C239436A-3F30-41C9-A9BD-0BFD1611B528}" dt="2018-10-24T12:41:45.831" v="3857" actId="20577"/>
        <pc:sldMkLst>
          <pc:docMk/>
          <pc:sldMk cId="1514227546" sldId="274"/>
        </pc:sldMkLst>
        <pc:spChg chg="mod">
          <ac:chgData name="Christian Reusch" userId="c4a357a7-739b-4c40-b6d4-fbb4e81f02f0" providerId="ADAL" clId="{C239436A-3F30-41C9-A9BD-0BFD1611B528}" dt="2018-10-24T12:41:45.831" v="3857" actId="20577"/>
          <ac:spMkLst>
            <pc:docMk/>
            <pc:sldMk cId="1514227546" sldId="274"/>
            <ac:spMk id="44" creationId="{00000000-0000-0000-0000-000000000000}"/>
          </ac:spMkLst>
        </pc:spChg>
        <pc:picChg chg="add mod">
          <ac:chgData name="Christian Reusch" userId="c4a357a7-739b-4c40-b6d4-fbb4e81f02f0" providerId="ADAL" clId="{C239436A-3F30-41C9-A9BD-0BFD1611B528}" dt="2018-10-24T10:52:11.363" v="3782" actId="14100"/>
          <ac:picMkLst>
            <pc:docMk/>
            <pc:sldMk cId="1514227546" sldId="274"/>
            <ac:picMk id="2" creationId="{1C0522C2-C6B8-4D0E-BB83-0C8814831B83}"/>
          </ac:picMkLst>
        </pc:picChg>
      </pc:sldChg>
      <pc:sldChg chg="modSp ord">
        <pc:chgData name="Christian Reusch" userId="c4a357a7-739b-4c40-b6d4-fbb4e81f02f0" providerId="ADAL" clId="{C239436A-3F30-41C9-A9BD-0BFD1611B528}" dt="2018-10-25T21:38:18.545" v="4830"/>
        <pc:sldMkLst>
          <pc:docMk/>
          <pc:sldMk cId="2984638792" sldId="275"/>
        </pc:sldMkLst>
        <pc:spChg chg="mod">
          <ac:chgData name="Christian Reusch" userId="c4a357a7-739b-4c40-b6d4-fbb4e81f02f0" providerId="ADAL" clId="{C239436A-3F30-41C9-A9BD-0BFD1611B528}" dt="2018-10-24T10:51:19.465" v="3713" actId="20577"/>
          <ac:spMkLst>
            <pc:docMk/>
            <pc:sldMk cId="2984638792" sldId="275"/>
            <ac:spMk id="43" creationId="{00000000-0000-0000-0000-000000000000}"/>
          </ac:spMkLst>
        </pc:spChg>
        <pc:spChg chg="mod">
          <ac:chgData name="Christian Reusch" userId="c4a357a7-739b-4c40-b6d4-fbb4e81f02f0" providerId="ADAL" clId="{C239436A-3F30-41C9-A9BD-0BFD1611B528}" dt="2018-10-19T20:23:26.789" v="1210" actId="20577"/>
          <ac:spMkLst>
            <pc:docMk/>
            <pc:sldMk cId="2984638792" sldId="275"/>
            <ac:spMk id="44" creationId="{00000000-0000-0000-0000-000000000000}"/>
          </ac:spMkLst>
        </pc:spChg>
      </pc:sldChg>
      <pc:sldChg chg="modSp">
        <pc:chgData name="Christian Reusch" userId="c4a357a7-739b-4c40-b6d4-fbb4e81f02f0" providerId="ADAL" clId="{C239436A-3F30-41C9-A9BD-0BFD1611B528}" dt="2018-10-19T20:24:39.783" v="1302" actId="13926"/>
        <pc:sldMkLst>
          <pc:docMk/>
          <pc:sldMk cId="4173293446" sldId="276"/>
        </pc:sldMkLst>
        <pc:spChg chg="mod">
          <ac:chgData name="Christian Reusch" userId="c4a357a7-739b-4c40-b6d4-fbb4e81f02f0" providerId="ADAL" clId="{C239436A-3F30-41C9-A9BD-0BFD1611B528}" dt="2018-10-19T20:24:39.783" v="1302" actId="13926"/>
          <ac:spMkLst>
            <pc:docMk/>
            <pc:sldMk cId="4173293446" sldId="276"/>
            <ac:spMk id="44" creationId="{00000000-0000-0000-0000-000000000000}"/>
          </ac:spMkLst>
        </pc:spChg>
      </pc:sldChg>
      <pc:sldChg chg="addSp delSp modSp">
        <pc:chgData name="Christian Reusch" userId="c4a357a7-739b-4c40-b6d4-fbb4e81f02f0" providerId="ADAL" clId="{C239436A-3F30-41C9-A9BD-0BFD1611B528}" dt="2018-10-25T20:21:55.699" v="3980"/>
        <pc:sldMkLst>
          <pc:docMk/>
          <pc:sldMk cId="582717353" sldId="277"/>
        </pc:sldMkLst>
        <pc:spChg chg="mod">
          <ac:chgData name="Christian Reusch" userId="c4a357a7-739b-4c40-b6d4-fbb4e81f02f0" providerId="ADAL" clId="{C239436A-3F30-41C9-A9BD-0BFD1611B528}" dt="2018-10-25T19:48:01.682" v="3913" actId="20577"/>
          <ac:spMkLst>
            <pc:docMk/>
            <pc:sldMk cId="582717353" sldId="277"/>
            <ac:spMk id="44" creationId="{00000000-0000-0000-0000-000000000000}"/>
          </ac:spMkLst>
        </pc:spChg>
        <pc:picChg chg="add del mod">
          <ac:chgData name="Christian Reusch" userId="c4a357a7-739b-4c40-b6d4-fbb4e81f02f0" providerId="ADAL" clId="{C239436A-3F30-41C9-A9BD-0BFD1611B528}" dt="2018-10-25T20:21:55.699" v="3980"/>
          <ac:picMkLst>
            <pc:docMk/>
            <pc:sldMk cId="582717353" sldId="277"/>
            <ac:picMk id="2" creationId="{08E01622-1400-4511-ADFD-41DAF868358F}"/>
          </ac:picMkLst>
        </pc:picChg>
      </pc:sldChg>
      <pc:sldChg chg="del">
        <pc:chgData name="Christian Reusch" userId="c4a357a7-739b-4c40-b6d4-fbb4e81f02f0" providerId="ADAL" clId="{C239436A-3F30-41C9-A9BD-0BFD1611B528}" dt="2018-10-25T21:38:52.802" v="4832" actId="2696"/>
        <pc:sldMkLst>
          <pc:docMk/>
          <pc:sldMk cId="563074318" sldId="278"/>
        </pc:sldMkLst>
      </pc:sldChg>
      <pc:sldChg chg="modSp">
        <pc:chgData name="Christian Reusch" userId="c4a357a7-739b-4c40-b6d4-fbb4e81f02f0" providerId="ADAL" clId="{C239436A-3F30-41C9-A9BD-0BFD1611B528}" dt="2018-10-19T20:26:50.875" v="1311" actId="13926"/>
        <pc:sldMkLst>
          <pc:docMk/>
          <pc:sldMk cId="1798067843" sldId="279"/>
        </pc:sldMkLst>
        <pc:spChg chg="mod">
          <ac:chgData name="Christian Reusch" userId="c4a357a7-739b-4c40-b6d4-fbb4e81f02f0" providerId="ADAL" clId="{C239436A-3F30-41C9-A9BD-0BFD1611B528}" dt="2018-10-19T20:26:50.875" v="1311" actId="13926"/>
          <ac:spMkLst>
            <pc:docMk/>
            <pc:sldMk cId="1798067843" sldId="279"/>
            <ac:spMk id="44" creationId="{00000000-0000-0000-0000-000000000000}"/>
          </ac:spMkLst>
        </pc:spChg>
      </pc:sldChg>
      <pc:sldChg chg="modSp">
        <pc:chgData name="Christian Reusch" userId="c4a357a7-739b-4c40-b6d4-fbb4e81f02f0" providerId="ADAL" clId="{C239436A-3F30-41C9-A9BD-0BFD1611B528}" dt="2018-10-19T19:16:40.573" v="123" actId="20577"/>
        <pc:sldMkLst>
          <pc:docMk/>
          <pc:sldMk cId="123068332" sldId="292"/>
        </pc:sldMkLst>
        <pc:spChg chg="mod">
          <ac:chgData name="Christian Reusch" userId="c4a357a7-739b-4c40-b6d4-fbb4e81f02f0" providerId="ADAL" clId="{C239436A-3F30-41C9-A9BD-0BFD1611B528}" dt="2018-10-19T19:16:40.573" v="123" actId="20577"/>
          <ac:spMkLst>
            <pc:docMk/>
            <pc:sldMk cId="123068332" sldId="292"/>
            <ac:spMk id="44" creationId="{00000000-0000-0000-0000-000000000000}"/>
          </ac:spMkLst>
        </pc:spChg>
      </pc:sldChg>
      <pc:sldChg chg="modSp add del">
        <pc:chgData name="Christian Reusch" userId="c4a357a7-739b-4c40-b6d4-fbb4e81f02f0" providerId="ADAL" clId="{C239436A-3F30-41C9-A9BD-0BFD1611B528}" dt="2018-10-25T21:38:28.686" v="4831" actId="2696"/>
        <pc:sldMkLst>
          <pc:docMk/>
          <pc:sldMk cId="2233575889" sldId="303"/>
        </pc:sldMkLst>
        <pc:spChg chg="mod">
          <ac:chgData name="Christian Reusch" userId="c4a357a7-739b-4c40-b6d4-fbb4e81f02f0" providerId="ADAL" clId="{C239436A-3F30-41C9-A9BD-0BFD1611B528}" dt="2018-10-25T19:49:02.379" v="3941" actId="20577"/>
          <ac:spMkLst>
            <pc:docMk/>
            <pc:sldMk cId="2233575889" sldId="303"/>
            <ac:spMk id="43" creationId="{00000000-0000-0000-0000-000000000000}"/>
          </ac:spMkLst>
        </pc:spChg>
      </pc:sldChg>
      <pc:sldChg chg="addSp delSp modSp add">
        <pc:chgData name="Christian Reusch" userId="c4a357a7-739b-4c40-b6d4-fbb4e81f02f0" providerId="ADAL" clId="{C239436A-3F30-41C9-A9BD-0BFD1611B528}" dt="2018-10-25T20:19:41.245" v="3977" actId="20577"/>
        <pc:sldMkLst>
          <pc:docMk/>
          <pc:sldMk cId="3387855804" sldId="304"/>
        </pc:sldMkLst>
        <pc:spChg chg="mod">
          <ac:chgData name="Christian Reusch" userId="c4a357a7-739b-4c40-b6d4-fbb4e81f02f0" providerId="ADAL" clId="{C239436A-3F30-41C9-A9BD-0BFD1611B528}" dt="2018-10-25T20:19:41.245" v="3977" actId="20577"/>
          <ac:spMkLst>
            <pc:docMk/>
            <pc:sldMk cId="3387855804" sldId="304"/>
            <ac:spMk id="44" creationId="{00000000-0000-0000-0000-000000000000}"/>
          </ac:spMkLst>
        </pc:spChg>
        <pc:picChg chg="del">
          <ac:chgData name="Christian Reusch" userId="c4a357a7-739b-4c40-b6d4-fbb4e81f02f0" providerId="ADAL" clId="{C239436A-3F30-41C9-A9BD-0BFD1611B528}" dt="2018-10-20T22:24:17.388" v="2739" actId="478"/>
          <ac:picMkLst>
            <pc:docMk/>
            <pc:sldMk cId="3387855804" sldId="304"/>
            <ac:picMk id="2" creationId="{FBC3388C-6829-47B3-8787-28E12FB176EC}"/>
          </ac:picMkLst>
        </pc:picChg>
        <pc:picChg chg="add mod">
          <ac:chgData name="Christian Reusch" userId="c4a357a7-739b-4c40-b6d4-fbb4e81f02f0" providerId="ADAL" clId="{C239436A-3F30-41C9-A9BD-0BFD1611B528}" dt="2018-10-20T22:25:03.275" v="2741" actId="1076"/>
          <ac:picMkLst>
            <pc:docMk/>
            <pc:sldMk cId="3387855804" sldId="304"/>
            <ac:picMk id="3" creationId="{A0B51669-7D39-4AD8-B65C-F4A452A8D259}"/>
          </ac:picMkLst>
        </pc:picChg>
      </pc:sldChg>
      <pc:sldChg chg="addSp delSp modSp add">
        <pc:chgData name="Christian Reusch" userId="c4a357a7-739b-4c40-b6d4-fbb4e81f02f0" providerId="ADAL" clId="{C239436A-3F30-41C9-A9BD-0BFD1611B528}" dt="2018-10-23T20:26:29.801" v="3580" actId="20577"/>
        <pc:sldMkLst>
          <pc:docMk/>
          <pc:sldMk cId="4134382399" sldId="305"/>
        </pc:sldMkLst>
        <pc:spChg chg="mod">
          <ac:chgData name="Christian Reusch" userId="c4a357a7-739b-4c40-b6d4-fbb4e81f02f0" providerId="ADAL" clId="{C239436A-3F30-41C9-A9BD-0BFD1611B528}" dt="2018-10-23T20:26:29.801" v="3580" actId="20577"/>
          <ac:spMkLst>
            <pc:docMk/>
            <pc:sldMk cId="4134382399" sldId="305"/>
            <ac:spMk id="44" creationId="{00000000-0000-0000-0000-000000000000}"/>
          </ac:spMkLst>
        </pc:spChg>
        <pc:picChg chg="add mod">
          <ac:chgData name="Christian Reusch" userId="c4a357a7-739b-4c40-b6d4-fbb4e81f02f0" providerId="ADAL" clId="{C239436A-3F30-41C9-A9BD-0BFD1611B528}" dt="2018-10-20T22:32:56.425" v="2982" actId="208"/>
          <ac:picMkLst>
            <pc:docMk/>
            <pc:sldMk cId="4134382399" sldId="305"/>
            <ac:picMk id="2" creationId="{ACFA1598-E0A5-4D30-B485-6571170129BB}"/>
          </ac:picMkLst>
        </pc:picChg>
        <pc:picChg chg="del">
          <ac:chgData name="Christian Reusch" userId="c4a357a7-739b-4c40-b6d4-fbb4e81f02f0" providerId="ADAL" clId="{C239436A-3F30-41C9-A9BD-0BFD1611B528}" dt="2018-10-20T22:30:22.789" v="2976" actId="478"/>
          <ac:picMkLst>
            <pc:docMk/>
            <pc:sldMk cId="4134382399" sldId="305"/>
            <ac:picMk id="3" creationId="{A0B51669-7D39-4AD8-B65C-F4A452A8D259}"/>
          </ac:picMkLst>
        </pc:picChg>
        <pc:picChg chg="add mod">
          <ac:chgData name="Christian Reusch" userId="c4a357a7-739b-4c40-b6d4-fbb4e81f02f0" providerId="ADAL" clId="{C239436A-3F30-41C9-A9BD-0BFD1611B528}" dt="2018-10-20T22:33:21.005" v="2987" actId="14100"/>
          <ac:picMkLst>
            <pc:docMk/>
            <pc:sldMk cId="4134382399" sldId="305"/>
            <ac:picMk id="4" creationId="{EBA6FD9E-9873-404F-8FC2-457FB053E825}"/>
          </ac:picMkLst>
        </pc:picChg>
        <pc:cxnChg chg="add del mod">
          <ac:chgData name="Christian Reusch" userId="c4a357a7-739b-4c40-b6d4-fbb4e81f02f0" providerId="ADAL" clId="{C239436A-3F30-41C9-A9BD-0BFD1611B528}" dt="2018-10-20T22:33:02.557" v="2984" actId="478"/>
          <ac:cxnSpMkLst>
            <pc:docMk/>
            <pc:sldMk cId="4134382399" sldId="305"/>
            <ac:cxnSpMk id="6" creationId="{8779B6BC-50A9-4C13-A62D-11CB439695D1}"/>
          </ac:cxnSpMkLst>
        </pc:cxnChg>
      </pc:sldChg>
      <pc:sldChg chg="modSp add">
        <pc:chgData name="Christian Reusch" userId="c4a357a7-739b-4c40-b6d4-fbb4e81f02f0" providerId="ADAL" clId="{C239436A-3F30-41C9-A9BD-0BFD1611B528}" dt="2018-10-25T21:37:18.494" v="4815" actId="20577"/>
        <pc:sldMkLst>
          <pc:docMk/>
          <pc:sldMk cId="3127526626" sldId="306"/>
        </pc:sldMkLst>
        <pc:spChg chg="mod">
          <ac:chgData name="Christian Reusch" userId="c4a357a7-739b-4c40-b6d4-fbb4e81f02f0" providerId="ADAL" clId="{C239436A-3F30-41C9-A9BD-0BFD1611B528}" dt="2018-10-25T21:37:18.494" v="4815" actId="20577"/>
          <ac:spMkLst>
            <pc:docMk/>
            <pc:sldMk cId="3127526626" sldId="306"/>
            <ac:spMk id="44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5121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2076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263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0679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0610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5958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7236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9110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1044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92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1885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356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0544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81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996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4626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808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430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88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5730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058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1001267"/>
            <a:ext cx="9144000" cy="4142100"/>
          </a:xfrm>
          <a:prstGeom prst="rect">
            <a:avLst/>
          </a:prstGeom>
          <a:solidFill>
            <a:srgbClr val="051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59257" y="1236191"/>
            <a:ext cx="4557717" cy="12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259257" y="2491384"/>
            <a:ext cx="2621761" cy="96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/>
          <p:nvPr/>
        </p:nvSpPr>
        <p:spPr>
          <a:xfrm>
            <a:off x="5558084" y="3384445"/>
            <a:ext cx="3393288" cy="44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John Doe</a:t>
            </a: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Shape 19"/>
          <p:cNvSpPr txBox="1"/>
          <p:nvPr/>
        </p:nvSpPr>
        <p:spPr>
          <a:xfrm>
            <a:off x="1010363" y="-5"/>
            <a:ext cx="7286700" cy="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ahoma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SharkFest </a:t>
            </a:r>
            <a:r>
              <a:rPr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’18 Europe</a:t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734684" y="4835723"/>
            <a:ext cx="76746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#sf18eu  •  Imperial Riding School Renaissance Vienna  •  Oct 29 - Nov 2</a:t>
            </a: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" name="Shape 21"/>
          <p:cNvSpPr txBox="1"/>
          <p:nvPr/>
        </p:nvSpPr>
        <p:spPr>
          <a:xfrm>
            <a:off x="5558084" y="3848412"/>
            <a:ext cx="3393288" cy="44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B01"/>
              </a:buClr>
              <a:buSzPts val="1800"/>
              <a:buFont typeface="Tahoma"/>
              <a:buNone/>
            </a:pPr>
            <a:r>
              <a:rPr lang="en-US" sz="1800" b="0" i="0" u="none" strike="noStrike" cap="none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rPr>
              <a:t>Packet Corporation</a:t>
            </a:r>
            <a:endParaRPr sz="1800" b="0" i="0" u="none" strike="noStrike" cap="none">
              <a:solidFill>
                <a:srgbClr val="D9D9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259257" y="3832503"/>
            <a:ext cx="18470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layout">
  <p:cSld name="Default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nly">
  <p:cSld name="Pictur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150050" y="-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idx="2"/>
          </p:nvPr>
        </p:nvSpPr>
        <p:spPr>
          <a:xfrm>
            <a:off x="492953" y="1193802"/>
            <a:ext cx="8208453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92952" y="1193801"/>
            <a:ext cx="8208454" cy="3398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9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plus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62473" y="1193801"/>
            <a:ext cx="2638934" cy="339860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1"/>
          </p:nvPr>
        </p:nvSpPr>
        <p:spPr>
          <a:xfrm>
            <a:off x="492952" y="1193801"/>
            <a:ext cx="5487224" cy="3398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70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" y="0"/>
            <a:ext cx="9152524" cy="996156"/>
          </a:xfrm>
          <a:prstGeom prst="rect">
            <a:avLst/>
          </a:prstGeom>
          <a:solidFill>
            <a:srgbClr val="082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Shape 7" descr="sf logo-whit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6600" y="139198"/>
            <a:ext cx="719049" cy="7130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150050" y="-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92953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1" y="4809667"/>
            <a:ext cx="9144000" cy="354000"/>
          </a:xfrm>
          <a:prstGeom prst="rect">
            <a:avLst/>
          </a:prstGeom>
          <a:solidFill>
            <a:srgbClr val="082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60925" y="4836075"/>
            <a:ext cx="827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#sf18eu  •  Imperial Riding School Renaissance Vienna  •  Oct 29 - Nov 2</a:t>
            </a: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330987" y="4796825"/>
            <a:ext cx="4523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" name="Shape 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97075" y="54025"/>
            <a:ext cx="776575" cy="8660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10_Tracefiles/Localhost.pca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10_Tracefiles/BurstWiresharkCapture.pca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20_Tools/FranmeGapCalc.xls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10_Tracefiles/PerfectBurstWithProfishark.pcapn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.vsd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.vsd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4.vsd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5.vsd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6.vsd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7.vsd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8.vsd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9.vsd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0.vsd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1.vsd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sharkfestus.wireshark.org/assets/presentations15/31.pdf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259257" y="1236191"/>
            <a:ext cx="4557717" cy="12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Reliable Packet Captures</a:t>
            </a:r>
            <a:endParaRPr sz="36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4F3DAB-4FAC-4899-A3E9-08901E05BD0C}"/>
              </a:ext>
            </a:extLst>
          </p:cNvPr>
          <p:cNvSpPr txBox="1"/>
          <p:nvPr/>
        </p:nvSpPr>
        <p:spPr>
          <a:xfrm>
            <a:off x="5785167" y="3456110"/>
            <a:ext cx="2873641" cy="780791"/>
          </a:xfrm>
          <a:prstGeom prst="rect">
            <a:avLst/>
          </a:prstGeom>
          <a:solidFill>
            <a:srgbClr val="051A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Christian Reusch</a:t>
            </a:r>
          </a:p>
          <a:p>
            <a:pPr algn="ctr">
              <a:lnSpc>
                <a:spcPct val="150000"/>
              </a:lnSpc>
            </a:pPr>
            <a:r>
              <a:rPr lang="de-DE" sz="1600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CRnetPACKETS.com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Localhost capturing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Easy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</a:t>
            </a:r>
            <a:endParaRPr lang="de-D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Linux</a:t>
            </a:r>
          </a:p>
          <a:p>
            <a:pPr marL="1143000" lvl="2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de-DE" sz="24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Libpcap</a:t>
            </a:r>
            <a:r>
              <a:rPr lang="de-DE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(</a:t>
            </a:r>
            <a:r>
              <a:rPr lang="de-DE" sz="24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tcpdump</a:t>
            </a:r>
            <a:r>
              <a:rPr lang="de-DE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)</a:t>
            </a:r>
            <a:endParaRPr lang="de-DE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</a:t>
            </a:r>
          </a:p>
          <a:p>
            <a:pPr marL="1143000" lvl="2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de-DE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WinPCAP</a:t>
            </a:r>
            <a: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on Windows (</a:t>
            </a:r>
            <a:r>
              <a:rPr lang="de-DE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needs</a:t>
            </a:r>
            <a: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Install</a:t>
            </a:r>
            <a: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1143000" lvl="2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RAWCAP </a:t>
            </a:r>
            <a:r>
              <a:rPr lang="de-DE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NETRESEC </a:t>
            </a:r>
            <a:b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  <a: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installation</a:t>
            </a:r>
            <a: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needed</a:t>
            </a:r>
            <a:endParaRPr lang="de-DE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de-D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Nowadays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isn´t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anymore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usefull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b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due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Segmentation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Offloading</a:t>
            </a:r>
            <a:endParaRPr lang="de-D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SzPts val="2800"/>
              <a:buNone/>
            </a:pPr>
            <a:r>
              <a:rPr lang="de-DE" sz="2100" b="1" i="1" u="sng" strike="noStrike" cap="none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(</a:t>
            </a:r>
            <a:r>
              <a:rPr lang="de-DE" sz="2100" b="1" i="1" u="sng" strike="noStrike" cap="none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TSO_TRACE</a:t>
            </a:r>
            <a:r>
              <a:rPr lang="de-DE" sz="2100" b="1" i="1" u="sng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de-DE" sz="2100" b="1" i="1" u="sng" strike="noStrike" cap="none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82717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Where: VM Capturing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Outside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as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close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as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possible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to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the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VM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Internal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captures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internal Traffic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Do not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use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GuestOS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captures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de-D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From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my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point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of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view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it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is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getting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more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and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more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important</a:t>
            </a:r>
            <a:endParaRPr lang="de-DE" sz="2800" b="0" i="0" u="none" strike="noStrike" cap="non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7329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How: VM capturing</a:t>
            </a:r>
            <a:endParaRPr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23725B0-763A-43D5-8D77-544D770D9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235" y="2318498"/>
            <a:ext cx="4429122" cy="2409011"/>
          </a:xfrm>
          <a:prstGeom prst="rect">
            <a:avLst/>
          </a:prstGeom>
        </p:spPr>
      </p:pic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0"/>
            <a:ext cx="8208600" cy="3452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Tip</a:t>
            </a:r>
            <a: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normal </a:t>
            </a:r>
            <a:r>
              <a:rPr lang="de-DE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vSwitch</a:t>
            </a:r>
            <a: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de-DE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</a:t>
            </a:r>
            <a: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Jasper Bongartz </a:t>
            </a:r>
            <a:r>
              <a:rPr lang="de-DE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(4)</a:t>
            </a:r>
            <a: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Portgroups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isolate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„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Promiscous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function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vSwitch</a:t>
            </a:r>
            <a:endParaRPr lang="de-DE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dedicated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capture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VM </a:t>
            </a:r>
            <a:b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-&gt;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does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not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affect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services</a:t>
            </a:r>
            <a:b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productive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VMs</a:t>
            </a:r>
          </a:p>
          <a:p>
            <a:pPr marL="1143000" lvl="2" indent="-228600">
              <a:spcBef>
                <a:spcPts val="0"/>
              </a:spcBef>
              <a:buSzPts val="2800"/>
            </a:pPr>
            <a:r>
              <a:rPr lang="de-DE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Special </a:t>
            </a:r>
            <a:r>
              <a:rPr lang="de-DE" sz="1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appliances</a:t>
            </a:r>
            <a:r>
              <a:rPr lang="de-DE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</a:t>
            </a:r>
            <a:r>
              <a:rPr lang="de-DE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de-DE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used</a:t>
            </a:r>
            <a:endParaRPr lang="de-DE" sz="1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600200" lvl="3" indent="-228600">
              <a:spcBef>
                <a:spcPts val="0"/>
              </a:spcBef>
              <a:buSzPts val="2800"/>
            </a:pPr>
            <a:r>
              <a:rPr lang="de-DE" sz="16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Endace</a:t>
            </a:r>
            <a:endParaRPr lang="de-DE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600200" lvl="3" indent="-228600">
              <a:spcBef>
                <a:spcPts val="0"/>
              </a:spcBef>
              <a:buSzPts val="2800"/>
            </a:pPr>
            <a:r>
              <a:rPr lang="de-DE" sz="16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Riverbed</a:t>
            </a:r>
            <a:endParaRPr lang="de-DE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600200" lvl="3" indent="-228600">
              <a:spcBef>
                <a:spcPts val="0"/>
              </a:spcBef>
              <a:buSzPts val="2800"/>
            </a:pPr>
            <a:r>
              <a:rPr lang="de-DE" sz="16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Savvius</a:t>
            </a:r>
            <a:endParaRPr lang="de-DE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600200" lvl="3" indent="-228600">
              <a:spcBef>
                <a:spcPts val="0"/>
              </a:spcBef>
              <a:buSzPts val="2800"/>
            </a:pPr>
            <a:r>
              <a:rPr lang="de-DE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Wireshark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0EF1EBF-8753-4ADC-9632-855064CF130E}"/>
              </a:ext>
            </a:extLst>
          </p:cNvPr>
          <p:cNvSpPr txBox="1"/>
          <p:nvPr/>
        </p:nvSpPr>
        <p:spPr>
          <a:xfrm>
            <a:off x="8701552" y="4481288"/>
            <a:ext cx="360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216511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dirty="0"/>
              <a:t>How: VM capturing 2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</a:pP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solutions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685800" lvl="1" indent="-228600">
              <a:spcBef>
                <a:spcPts val="0"/>
              </a:spcBef>
            </a:pP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Taps</a:t>
            </a:r>
          </a:p>
          <a:p>
            <a:pPr marL="1143000" lvl="2" indent="-228600">
              <a:spcBef>
                <a:spcPts val="0"/>
              </a:spcBef>
            </a:pP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Somekind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ERSPAN</a:t>
            </a:r>
          </a:p>
          <a:p>
            <a:pPr marL="685800" lvl="1" indent="-228600">
              <a:spcBef>
                <a:spcPts val="0"/>
              </a:spcBef>
            </a:pPr>
            <a:endParaRPr lang="de-D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indent="-228600">
              <a:spcBef>
                <a:spcPts val="0"/>
              </a:spcBef>
            </a:pP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Enterprise Plus Licence</a:t>
            </a:r>
          </a:p>
          <a:p>
            <a:pPr marL="1143000" lvl="2" indent="-228600">
              <a:spcBef>
                <a:spcPts val="0"/>
              </a:spcBef>
            </a:pP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Mirror Port</a:t>
            </a:r>
          </a:p>
          <a:p>
            <a:pPr marL="1143000" lvl="2" indent="-228600">
              <a:spcBef>
                <a:spcPts val="0"/>
              </a:spcBef>
            </a:pP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Direct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at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Hypervisor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level</a:t>
            </a:r>
            <a:endParaRPr lang="de-D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143000" lvl="2" indent="-228600">
              <a:spcBef>
                <a:spcPts val="0"/>
              </a:spcBef>
            </a:pP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Usage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different Switches, like a Cisco NEXUS</a:t>
            </a:r>
          </a:p>
          <a:p>
            <a:pPr marL="457200" lvl="1" indent="0">
              <a:spcBef>
                <a:spcPts val="0"/>
              </a:spcBef>
              <a:buNone/>
            </a:pPr>
            <a:endParaRPr lang="de-D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lvl="0" indent="-228600">
              <a:spcBef>
                <a:spcPts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638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How: Wireshark Capture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Very easy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</a:t>
            </a:r>
            <a:endParaRPr lang="de-D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Live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analysis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possible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de-D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de-DE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Only</a:t>
            </a:r>
            <a:r>
              <a:rPr lang="de-DE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reliable </a:t>
            </a:r>
            <a:r>
              <a:rPr lang="de-DE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up</a:t>
            </a:r>
            <a:r>
              <a:rPr lang="de-DE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</a:t>
            </a:r>
            <a:r>
              <a:rPr lang="de-DE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to</a:t>
            </a:r>
            <a:r>
              <a:rPr lang="de-DE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</a:t>
            </a:r>
            <a:r>
              <a:rPr lang="de-DE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around</a:t>
            </a:r>
            <a:r>
              <a:rPr lang="de-DE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</a:t>
            </a:r>
            <a:br>
              <a:rPr lang="de-DE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</a:br>
            <a:r>
              <a:rPr lang="de-DE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300 Mbit/s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Interface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should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prepared</a:t>
            </a:r>
            <a:endParaRPr lang="de-D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Trace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easily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get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lost </a:t>
            </a:r>
            <a:b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accident</a:t>
            </a:r>
            <a:endParaRPr lang="de-D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Timestamping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not reliable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Only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counts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packets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get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lost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writing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disk</a:t>
            </a:r>
            <a:endParaRPr lang="de-D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</a:pPr>
            <a:r>
              <a:rPr lang="de-DE" dirty="0">
                <a:hlinkClick r:id="rId3" action="ppaction://hlinkfile"/>
              </a:rPr>
              <a:t>Trace </a:t>
            </a:r>
            <a:r>
              <a:rPr lang="de-DE" dirty="0" err="1">
                <a:hlinkClick r:id="rId3" action="ppaction://hlinkfile"/>
              </a:rPr>
              <a:t>example</a:t>
            </a:r>
            <a:endParaRPr lang="de-DE" dirty="0"/>
          </a:p>
          <a:p>
            <a:pPr marL="457200" lvl="1" indent="0">
              <a:spcBef>
                <a:spcPts val="0"/>
              </a:spcBef>
              <a:buNone/>
            </a:pPr>
            <a:endParaRPr b="0" i="0" u="none" strike="noStrike" cap="none" dirty="0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A645AF1-9634-4D15-B960-CBB4C56AC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251" y="978000"/>
            <a:ext cx="2964749" cy="38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How: </a:t>
            </a:r>
            <a:r>
              <a:rPr lang="en-US" dirty="0" err="1"/>
              <a:t>Profesional</a:t>
            </a:r>
            <a:r>
              <a:rPr lang="en-US" dirty="0"/>
              <a:t> Capture Software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sz="2400" dirty="0" err="1">
                <a:solidFill>
                  <a:schemeClr val="tx1"/>
                </a:solidFill>
              </a:rPr>
              <a:t>Optimized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for</a:t>
            </a:r>
            <a:r>
              <a:rPr lang="de-DE" sz="2400" dirty="0">
                <a:solidFill>
                  <a:schemeClr val="tx1"/>
                </a:solidFill>
              </a:rPr>
              <a:t>: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de-DE" sz="2000" dirty="0" err="1">
                <a:solidFill>
                  <a:schemeClr val="tx1"/>
                </a:solidFill>
              </a:rPr>
              <a:t>Capturefile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Storing</a:t>
            </a:r>
            <a:r>
              <a:rPr lang="de-DE" sz="2000" dirty="0">
                <a:solidFill>
                  <a:schemeClr val="tx1"/>
                </a:solidFill>
              </a:rPr>
              <a:t> and </a:t>
            </a:r>
            <a:r>
              <a:rPr lang="de-DE" sz="2000" dirty="0" err="1">
                <a:solidFill>
                  <a:schemeClr val="tx1"/>
                </a:solidFill>
              </a:rPr>
              <a:t>Indexing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de-DE" sz="20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Data Retention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endParaRPr lang="de-DE" sz="2400" dirty="0">
              <a:solidFill>
                <a:schemeClr val="tx1"/>
              </a:solidFill>
            </a:endParaRP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de-DE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Captures</a:t>
            </a:r>
            <a:r>
              <a:rPr lang="de-DE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de-DE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stored</a:t>
            </a:r>
            <a:r>
              <a:rPr lang="de-DE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de-DE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mostly</a:t>
            </a:r>
            <a:r>
              <a:rPr lang="de-DE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de-DE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somekind</a:t>
            </a:r>
            <a:r>
              <a:rPr lang="de-DE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de-DE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of</a:t>
            </a:r>
            <a:r>
              <a:rPr lang="de-DE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D</a:t>
            </a:r>
            <a:r>
              <a:rPr lang="de-DE" sz="2400" dirty="0">
                <a:solidFill>
                  <a:schemeClr val="tx1"/>
                </a:solidFill>
              </a:rPr>
              <a:t>atabase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de-DE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You</a:t>
            </a:r>
            <a:r>
              <a:rPr lang="de-DE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will </a:t>
            </a:r>
            <a:r>
              <a:rPr lang="de-DE" sz="2400" dirty="0" err="1">
                <a:solidFill>
                  <a:schemeClr val="tx1"/>
                </a:solidFill>
              </a:rPr>
              <a:t>normally</a:t>
            </a:r>
            <a:r>
              <a:rPr lang="de-DE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de-DE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never</a:t>
            </a:r>
            <a:r>
              <a:rPr lang="de-DE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de-DE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loose</a:t>
            </a:r>
            <a:r>
              <a:rPr lang="de-DE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de-DE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capture</a:t>
            </a:r>
            <a:r>
              <a:rPr lang="de-DE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de-DE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file</a:t>
            </a:r>
            <a:r>
              <a:rPr lang="de-DE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de-DE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by</a:t>
            </a:r>
            <a:r>
              <a:rPr lang="de-DE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de-DE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accident</a:t>
            </a:r>
            <a:endParaRPr lang="de-DE" sz="2400" b="0" i="0" u="none" strike="noStrike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de-DE" sz="2400" dirty="0">
                <a:solidFill>
                  <a:schemeClr val="tx1"/>
                </a:solidFill>
              </a:rPr>
              <a:t>Retention </a:t>
            </a:r>
            <a:r>
              <a:rPr lang="de-DE" sz="2400" dirty="0" err="1">
                <a:solidFill>
                  <a:schemeClr val="tx1"/>
                </a:solidFill>
              </a:rPr>
              <a:t>can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be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done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by</a:t>
            </a:r>
            <a:r>
              <a:rPr lang="de-DE" sz="2400" dirty="0">
                <a:solidFill>
                  <a:schemeClr val="tx1"/>
                </a:solidFill>
              </a:rPr>
              <a:t> Graphs </a:t>
            </a:r>
            <a:r>
              <a:rPr lang="de-DE" sz="2400" dirty="0" err="1">
                <a:solidFill>
                  <a:schemeClr val="tx1"/>
                </a:solidFill>
              </a:rPr>
              <a:t>or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Searchmasks</a:t>
            </a:r>
            <a:endParaRPr lang="de-DE" sz="2400" dirty="0">
              <a:solidFill>
                <a:schemeClr val="tx1"/>
              </a:solidFill>
            </a:endParaRP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de-DE" sz="2400" dirty="0" err="1">
                <a:solidFill>
                  <a:schemeClr val="tx1"/>
                </a:solidFill>
              </a:rPr>
              <a:t>Mostly</a:t>
            </a:r>
            <a:r>
              <a:rPr lang="de-DE" sz="2400" dirty="0">
                <a:solidFill>
                  <a:schemeClr val="tx1"/>
                </a:solidFill>
              </a:rPr>
              <a:t> Very Expensive</a:t>
            </a:r>
          </a:p>
          <a:p>
            <a:pPr marL="228600" indent="-228600">
              <a:spcBef>
                <a:spcPts val="0"/>
              </a:spcBef>
            </a:pPr>
            <a:endParaRPr b="0" i="0" u="none" strike="noStrike" cap="none" dirty="0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27526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How: </a:t>
            </a:r>
            <a:r>
              <a:rPr lang="en-US" dirty="0" err="1"/>
              <a:t>Profesional</a:t>
            </a:r>
            <a:r>
              <a:rPr lang="en-US" dirty="0"/>
              <a:t> Capture cards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HW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Timestamping</a:t>
            </a:r>
            <a:endParaRPr lang="de-DE" sz="2800" b="0" i="0" u="none" strike="noStrike" cap="non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Tahoma"/>
            </a:endParaRP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Breakout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Capturing</a:t>
            </a:r>
            <a:endParaRPr lang="de-D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de-DE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  <a:hlinkClick r:id="rId3" action="ppaction://hlinkfile"/>
              </a:rPr>
              <a:t>Latency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 action="ppaction://hlinkfile"/>
              </a:rPr>
              <a:t>, Microburst</a:t>
            </a:r>
            <a:r>
              <a:rPr lang="de-DE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  <a:hlinkClick r:id="rId3" action="ppaction://hlinkfile"/>
              </a:rPr>
              <a:t> Analysis </a:t>
            </a:r>
            <a:r>
              <a:rPr lang="de-DE" sz="1100" b="0" i="0" u="none" strike="noStrike" cap="none" dirty="0">
                <a:solidFill>
                  <a:schemeClr val="tx1"/>
                </a:solidFill>
                <a:highlight>
                  <a:srgbClr val="00FFFF"/>
                </a:highlight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(6)</a:t>
            </a:r>
          </a:p>
          <a:p>
            <a:pPr marL="1600200" lvl="3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de-DE" sz="23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Trace</a:t>
            </a:r>
            <a:endParaRPr lang="de-DE" sz="2300" b="0" i="0" u="none" strike="noStrike" cap="none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  <a:sym typeface="Tahoma"/>
            </a:endParaRP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endParaRPr lang="de-DE" b="0" i="0" u="none" strike="noStrike" cap="non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Tahoma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Produce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Reliable Capture, </a:t>
            </a:r>
            <a:b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</a:b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as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capture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errors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will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be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logged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 </a:t>
            </a:r>
            <a:b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</a:b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at NIC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level</a:t>
            </a:r>
            <a:endParaRPr lang="de-DE" sz="2800" b="0" i="0" u="none" strike="noStrike" cap="non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Tahoma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CRC Errors will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captured</a:t>
            </a:r>
            <a:endParaRPr lang="de-D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de-DE" dirty="0">
              <a:solidFill>
                <a:schemeClr val="tx1"/>
              </a:solidFill>
              <a:highlight>
                <a:srgbClr val="00FFFF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sz="2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External: </a:t>
            </a:r>
            <a:r>
              <a:rPr lang="de-DE" sz="28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Tahoma"/>
              </a:rPr>
              <a:t>Profishark</a:t>
            </a:r>
            <a:endParaRPr lang="de-DE" sz="2800" b="0" i="0" u="none" strike="noStrike" cap="non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Tahoma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Internal: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Napatech</a:t>
            </a:r>
            <a:r>
              <a:rPr lang="de-D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de-D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Endace</a:t>
            </a:r>
            <a:endParaRPr sz="2800" b="0" i="0" u="none" strike="noStrike" cap="non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Tahoma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529302-8ED4-44F5-BC64-9356E9BAB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091" y="1021540"/>
            <a:ext cx="2523809" cy="2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28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Tip: Capturing 10/100 Mbit/s</a:t>
            </a:r>
            <a:endParaRPr lang="de-DE"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 a Hub for 10MBit/s HDX</a:t>
            </a:r>
          </a:p>
          <a:p>
            <a:pPr marL="228600" indent="-228600"/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de-DE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Span Port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de-DE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TAP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Aggregation Mode,</a:t>
            </a:r>
            <a:b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Monitor Port Speed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supports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1GBit/s</a:t>
            </a:r>
          </a:p>
          <a:p>
            <a:pPr marL="2286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 Wireshark can be sufficient, but without reliable timestamping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Better to use special capture HW</a:t>
            </a:r>
            <a:endParaRPr lang="en-US" sz="2000" b="0" i="0" u="none" strike="noStrike" cap="non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18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Tip: Capturing 1 Gbit/s</a:t>
            </a:r>
            <a:endParaRPr lang="de-DE"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de-DE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</a:t>
            </a:r>
            <a: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TAP in </a:t>
            </a:r>
            <a:r>
              <a:rPr lang="de-DE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Breakout</a:t>
            </a:r>
            <a: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Mode</a:t>
            </a:r>
          </a:p>
          <a:p>
            <a:pPr marL="685800" lvl="1" indent="-228600"/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But a TAP at 1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Gbit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/s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not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fully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passive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not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cheap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de-DE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/>
            <a:r>
              <a:rPr lang="de-DE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Better</a:t>
            </a:r>
            <a: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idea</a:t>
            </a:r>
            <a: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</a:t>
            </a:r>
            <a: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Fiber Splitter </a:t>
            </a:r>
            <a:r>
              <a:rPr lang="de-DE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fully</a:t>
            </a:r>
            <a: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passive </a:t>
            </a:r>
            <a:r>
              <a:rPr lang="de-DE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cheaper</a:t>
            </a:r>
            <a:endParaRPr lang="de-DE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/>
            <a:r>
              <a:rPr lang="de-DE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</a:t>
            </a:r>
            <a: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special</a:t>
            </a:r>
            <a: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HW </a:t>
            </a:r>
            <a:r>
              <a:rPr lang="de-DE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capture</a:t>
            </a:r>
            <a: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cards</a:t>
            </a:r>
            <a:r>
              <a:rPr lang="de-D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e.g.</a:t>
            </a:r>
          </a:p>
          <a:p>
            <a:pPr marL="685800" lvl="1" indent="-228600"/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Profishark</a:t>
            </a:r>
            <a:endParaRPr lang="de-DE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indent="-228600"/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Nappatech</a:t>
            </a:r>
            <a:endParaRPr lang="de-DE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indent="-228600"/>
            <a:r>
              <a:rPr lang="de-DE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Endace</a:t>
            </a:r>
            <a:endParaRPr lang="de-DE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indent="-228600"/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431750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Tip: Capturing 10 Gbit/s and beyond</a:t>
            </a:r>
            <a:endParaRPr lang="de-DE"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de-DE" sz="2000" dirty="0">
                <a:solidFill>
                  <a:schemeClr val="tx1"/>
                </a:solidFill>
              </a:rPr>
              <a:t>Native reliable </a:t>
            </a:r>
            <a:r>
              <a:rPr lang="de-DE" sz="2000" dirty="0" err="1">
                <a:solidFill>
                  <a:schemeClr val="tx1"/>
                </a:solidFill>
              </a:rPr>
              <a:t>capturing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of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b="1" dirty="0">
                <a:solidFill>
                  <a:schemeClr val="tx1"/>
                </a:solidFill>
              </a:rPr>
              <a:t>10 Gbit/s </a:t>
            </a:r>
            <a:r>
              <a:rPr lang="de-DE" sz="2000" dirty="0">
                <a:solidFill>
                  <a:schemeClr val="tx1"/>
                </a:solidFill>
              </a:rPr>
              <a:t>and </a:t>
            </a:r>
            <a:r>
              <a:rPr lang="de-DE" sz="2000" dirty="0" err="1">
                <a:solidFill>
                  <a:schemeClr val="tx1"/>
                </a:solidFill>
              </a:rPr>
              <a:t>more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is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b="1" dirty="0" err="1">
                <a:solidFill>
                  <a:schemeClr val="tx1"/>
                </a:solidFill>
              </a:rPr>
              <a:t>very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b="1" dirty="0">
                <a:solidFill>
                  <a:schemeClr val="tx1"/>
                </a:solidFill>
              </a:rPr>
              <a:t>expensive</a:t>
            </a:r>
            <a:r>
              <a:rPr lang="de-DE" sz="2000" dirty="0">
                <a:solidFill>
                  <a:schemeClr val="tx1"/>
                </a:solidFill>
              </a:rPr>
              <a:t> &gt;50k € </a:t>
            </a:r>
          </a:p>
          <a:p>
            <a:pPr marL="228600" indent="-228600"/>
            <a:r>
              <a:rPr lang="de-DE" sz="2000" b="1" dirty="0">
                <a:solidFill>
                  <a:schemeClr val="tx1"/>
                </a:solidFill>
              </a:rPr>
              <a:t>Workaround:	</a:t>
            </a:r>
          </a:p>
          <a:p>
            <a:pPr marL="685800" lvl="1" indent="-228600"/>
            <a:r>
              <a:rPr lang="de-DE" sz="1800" dirty="0" err="1">
                <a:solidFill>
                  <a:schemeClr val="tx1"/>
                </a:solidFill>
              </a:rPr>
              <a:t>Using</a:t>
            </a:r>
            <a:r>
              <a:rPr lang="de-DE" sz="1800" dirty="0">
                <a:solidFill>
                  <a:schemeClr val="tx1"/>
                </a:solidFill>
              </a:rPr>
              <a:t> a Fibersplitter same </a:t>
            </a:r>
            <a:r>
              <a:rPr lang="de-DE" sz="1800" dirty="0" err="1">
                <a:solidFill>
                  <a:schemeClr val="tx1"/>
                </a:solidFill>
              </a:rPr>
              <a:t>price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as</a:t>
            </a:r>
            <a:r>
              <a:rPr lang="de-DE" sz="1800" dirty="0">
                <a:solidFill>
                  <a:schemeClr val="tx1"/>
                </a:solidFill>
              </a:rPr>
              <a:t> 1 Gbit/s and </a:t>
            </a:r>
            <a:r>
              <a:rPr lang="de-DE" sz="1800" dirty="0" err="1">
                <a:solidFill>
                  <a:schemeClr val="tx1"/>
                </a:solidFill>
              </a:rPr>
              <a:t>using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Packetbrockers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to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prefilter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the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traffic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to</a:t>
            </a:r>
            <a:r>
              <a:rPr lang="de-DE" sz="1800" dirty="0">
                <a:solidFill>
                  <a:schemeClr val="tx1"/>
                </a:solidFill>
              </a:rPr>
              <a:t> a 1 Gbit/s </a:t>
            </a:r>
            <a:r>
              <a:rPr lang="de-DE" sz="1800" dirty="0" err="1">
                <a:solidFill>
                  <a:schemeClr val="tx1"/>
                </a:solidFill>
              </a:rPr>
              <a:t>breakout</a:t>
            </a:r>
            <a:r>
              <a:rPr lang="de-DE" sz="1800" dirty="0">
                <a:solidFill>
                  <a:schemeClr val="tx1"/>
                </a:solidFill>
              </a:rPr>
              <a:t> monitor link</a:t>
            </a:r>
          </a:p>
          <a:p>
            <a:pPr marL="685800" lvl="1" indent="-228600"/>
            <a:r>
              <a:rPr lang="de-DE" sz="1800" dirty="0" err="1">
                <a:solidFill>
                  <a:schemeClr val="tx1"/>
                </a:solidFill>
              </a:rPr>
              <a:t>Using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special</a:t>
            </a:r>
            <a:r>
              <a:rPr lang="de-DE" sz="1800" dirty="0">
                <a:solidFill>
                  <a:schemeClr val="tx1"/>
                </a:solidFill>
              </a:rPr>
              <a:t> HW </a:t>
            </a:r>
            <a:r>
              <a:rPr lang="de-DE" sz="1800" dirty="0" err="1">
                <a:solidFill>
                  <a:schemeClr val="tx1"/>
                </a:solidFill>
              </a:rPr>
              <a:t>capture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cards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to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capture</a:t>
            </a:r>
            <a:r>
              <a:rPr lang="de-DE" sz="1800" dirty="0">
                <a:solidFill>
                  <a:schemeClr val="tx1"/>
                </a:solidFill>
              </a:rPr>
              <a:t> at 1 Gbit/s e.g.</a:t>
            </a:r>
          </a:p>
          <a:p>
            <a:pPr marL="1143000" lvl="2" indent="-228600"/>
            <a:r>
              <a:rPr lang="de-DE" sz="1600" dirty="0" err="1">
                <a:solidFill>
                  <a:schemeClr val="tx1"/>
                </a:solidFill>
              </a:rPr>
              <a:t>Profishark</a:t>
            </a:r>
            <a:endParaRPr lang="de-DE" sz="1600" dirty="0">
              <a:solidFill>
                <a:schemeClr val="tx1"/>
              </a:solidFill>
            </a:endParaRPr>
          </a:p>
          <a:p>
            <a:pPr marL="1143000" lvl="2" indent="-228600"/>
            <a:r>
              <a:rPr lang="de-DE" sz="1600" dirty="0" err="1">
                <a:solidFill>
                  <a:schemeClr val="tx1"/>
                </a:solidFill>
              </a:rPr>
              <a:t>Nappatech</a:t>
            </a:r>
            <a:endParaRPr lang="de-DE" sz="1600" dirty="0">
              <a:solidFill>
                <a:schemeClr val="tx1"/>
              </a:solidFill>
            </a:endParaRPr>
          </a:p>
          <a:p>
            <a:pPr marL="1143000" lvl="2" indent="-228600"/>
            <a:r>
              <a:rPr lang="de-DE" sz="1600" dirty="0" err="1">
                <a:solidFill>
                  <a:schemeClr val="tx1"/>
                </a:solidFill>
              </a:rPr>
              <a:t>Endace</a:t>
            </a:r>
            <a:endParaRPr lang="de-DE" sz="1600" dirty="0">
              <a:solidFill>
                <a:schemeClr val="tx1"/>
              </a:solidFill>
            </a:endParaRPr>
          </a:p>
          <a:p>
            <a:pPr marL="1143000" lvl="2" indent="-228600"/>
            <a:r>
              <a:rPr lang="de-DE" sz="1600" dirty="0">
                <a:solidFill>
                  <a:schemeClr val="tx1"/>
                </a:solidFill>
              </a:rPr>
              <a:t>...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6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Some real world dialogs about network capturing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We</a:t>
            </a:r>
            <a:r>
              <a:rPr lang="de-DE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de-DE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want</a:t>
            </a:r>
            <a:r>
              <a:rPr lang="de-DE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de-DE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to</a:t>
            </a:r>
            <a:r>
              <a:rPr lang="de-DE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de-DE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capture</a:t>
            </a:r>
            <a:r>
              <a:rPr lang="de-DE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all </a:t>
            </a:r>
            <a:r>
              <a:rPr lang="de-DE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the</a:t>
            </a:r>
            <a:r>
              <a:rPr lang="de-DE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de-DE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data</a:t>
            </a:r>
            <a:r>
              <a:rPr lang="de-DE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de-DE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for</a:t>
            </a:r>
            <a:r>
              <a:rPr lang="de-DE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de-DE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our</a:t>
            </a:r>
            <a:r>
              <a:rPr lang="de-DE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BIG DATA </a:t>
            </a:r>
            <a:r>
              <a:rPr lang="de-DE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solution</a:t>
            </a: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b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de-DE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</a:t>
            </a: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really</a:t>
            </a: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innovative </a:t>
            </a:r>
            <a:r>
              <a:rPr lang="de-DE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</a:t>
            </a: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de-DE" sz="1600" b="0" i="0" u="none" strike="noStrike" cap="non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de-DE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</a:t>
            </a:r>
            <a:r>
              <a:rPr lang="de-DE" sz="1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de-DE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miss </a:t>
            </a:r>
            <a:r>
              <a:rPr lang="de-DE" sz="1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packets</a:t>
            </a:r>
            <a:r>
              <a:rPr lang="de-DE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</a:t>
            </a:r>
            <a:r>
              <a:rPr lang="de-DE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de-DE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de-DE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capture</a:t>
            </a:r>
            <a:r>
              <a:rPr lang="de-DE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de-DE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plan!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Missed</a:t>
            </a: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packets</a:t>
            </a: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not </a:t>
            </a:r>
            <a:r>
              <a:rPr lang="de-DE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</a:t>
            </a: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None/>
            </a:pP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----------------------------------------------------------------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de-DE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</a:t>
            </a: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lost </a:t>
            </a:r>
            <a:r>
              <a:rPr lang="de-DE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frames</a:t>
            </a: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de-DE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capture</a:t>
            </a: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seems</a:t>
            </a: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</a:t>
            </a: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</a:t>
            </a: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not send </a:t>
            </a:r>
            <a:r>
              <a:rPr lang="de-DE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de-D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de-DE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</a:t>
            </a:r>
            <a:r>
              <a:rPr lang="de-DE" sz="1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de-DE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trust</a:t>
            </a:r>
            <a:r>
              <a:rPr lang="de-DE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capture</a:t>
            </a:r>
            <a:r>
              <a:rPr lang="de-DE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sz="20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Ugh</a:t>
            </a:r>
            <a:r>
              <a:rPr lang="de-DE" sz="20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</a:t>
            </a:r>
            <a:r>
              <a:rPr lang="de-DE" sz="20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normally</a:t>
            </a:r>
            <a:r>
              <a:rPr lang="de-DE" sz="20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20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sure</a:t>
            </a:r>
            <a:r>
              <a:rPr lang="de-DE" sz="20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0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de-DE" sz="20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de-DE" sz="20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normal Wireshark </a:t>
            </a:r>
            <a:r>
              <a:rPr lang="de-DE" sz="20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trace</a:t>
            </a:r>
            <a:r>
              <a:rPr lang="de-DE" sz="20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None/>
            </a:pPr>
            <a:r>
              <a:rPr lang="de-DE" sz="20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--------------------------------------------------------------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sz="20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de-DE" sz="20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</a:t>
            </a:r>
            <a:r>
              <a:rPr lang="de-DE" sz="20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20kByte large </a:t>
            </a:r>
            <a:r>
              <a:rPr lang="de-DE" sz="20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frames</a:t>
            </a:r>
            <a:r>
              <a:rPr lang="de-DE" sz="20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de-DE" sz="20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0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trace</a:t>
            </a:r>
            <a:r>
              <a:rPr lang="de-DE" sz="20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0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</a:t>
            </a:r>
            <a:r>
              <a:rPr lang="de-DE" sz="20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activate</a:t>
            </a:r>
            <a:r>
              <a:rPr lang="de-DE" sz="20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Jumbo Frames support on </a:t>
            </a:r>
            <a:r>
              <a:rPr lang="de-DE" sz="20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0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switches</a:t>
            </a:r>
            <a:r>
              <a:rPr lang="de-DE" sz="20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20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fix </a:t>
            </a:r>
            <a:r>
              <a:rPr lang="de-DE" sz="20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0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de-DE" sz="20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4400"/>
            </a:pPr>
            <a:r>
              <a:rPr lang="en-US" dirty="0"/>
              <a:t>Tip: Reliable Capturing Remote Solutions</a:t>
            </a:r>
            <a:endParaRPr lang="de-DE"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indent="-228600"/>
            <a:r>
              <a:rPr lang="de-DE" sz="2000" dirty="0">
                <a:solidFill>
                  <a:schemeClr val="tx1"/>
                </a:solidFill>
              </a:rPr>
              <a:t>Deploy TAPs </a:t>
            </a:r>
            <a:r>
              <a:rPr lang="de-DE" sz="2000" dirty="0" err="1">
                <a:solidFill>
                  <a:schemeClr val="tx1"/>
                </a:solidFill>
              </a:rPr>
              <a:t>or</a:t>
            </a:r>
            <a:r>
              <a:rPr lang="de-DE" sz="2000" dirty="0">
                <a:solidFill>
                  <a:schemeClr val="tx1"/>
                </a:solidFill>
              </a:rPr>
              <a:t> Fibersplitter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 err="1">
                <a:solidFill>
                  <a:schemeClr val="tx1"/>
                </a:solidFill>
              </a:rPr>
              <a:t>permanently</a:t>
            </a:r>
            <a:r>
              <a:rPr lang="de-DE" sz="2000" dirty="0">
                <a:solidFill>
                  <a:schemeClr val="tx1"/>
                </a:solidFill>
              </a:rPr>
              <a:t> in </a:t>
            </a:r>
            <a:r>
              <a:rPr lang="de-DE" sz="2000" dirty="0" err="1">
                <a:solidFill>
                  <a:schemeClr val="tx1"/>
                </a:solidFill>
              </a:rPr>
              <a:t>the</a:t>
            </a:r>
            <a:r>
              <a:rPr lang="de-DE" sz="2000" dirty="0">
                <a:solidFill>
                  <a:schemeClr val="tx1"/>
                </a:solidFill>
              </a:rPr>
              <a:t> network</a:t>
            </a:r>
          </a:p>
          <a:p>
            <a:pPr marL="228600" indent="-228600"/>
            <a:endParaRPr lang="de-DE" sz="2000" dirty="0">
              <a:solidFill>
                <a:schemeClr val="tx1"/>
              </a:solidFill>
            </a:endParaRPr>
          </a:p>
          <a:p>
            <a:pPr marL="228600" indent="-228600"/>
            <a:r>
              <a:rPr lang="de-DE" sz="2000" dirty="0">
                <a:solidFill>
                  <a:schemeClr val="tx1"/>
                </a:solidFill>
              </a:rPr>
              <a:t>Connect </a:t>
            </a:r>
            <a:r>
              <a:rPr lang="de-DE" sz="2000" dirty="0" err="1">
                <a:solidFill>
                  <a:schemeClr val="tx1"/>
                </a:solidFill>
              </a:rPr>
              <a:t>them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to</a:t>
            </a:r>
            <a:r>
              <a:rPr lang="de-DE" sz="2000" dirty="0">
                <a:solidFill>
                  <a:schemeClr val="tx1"/>
                </a:solidFill>
              </a:rPr>
              <a:t> a Packet Broker</a:t>
            </a:r>
          </a:p>
          <a:p>
            <a:pPr marL="228600" indent="-228600"/>
            <a:endParaRPr lang="de-DE" sz="2000" dirty="0">
              <a:solidFill>
                <a:schemeClr val="tx1"/>
              </a:solidFill>
            </a:endParaRPr>
          </a:p>
          <a:p>
            <a:pPr marL="228600" indent="-228600"/>
            <a:r>
              <a:rPr lang="de-DE" sz="2000" dirty="0">
                <a:solidFill>
                  <a:schemeClr val="tx1"/>
                </a:solidFill>
              </a:rPr>
              <a:t>Connect a Capture </a:t>
            </a:r>
            <a:r>
              <a:rPr lang="de-DE" sz="2000" dirty="0" err="1">
                <a:solidFill>
                  <a:schemeClr val="tx1"/>
                </a:solidFill>
              </a:rPr>
              <a:t>device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to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one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port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 err="1">
                <a:solidFill>
                  <a:schemeClr val="tx1"/>
                </a:solidFill>
              </a:rPr>
              <a:t>of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the</a:t>
            </a:r>
            <a:r>
              <a:rPr lang="de-DE" sz="2000" dirty="0">
                <a:solidFill>
                  <a:schemeClr val="tx1"/>
                </a:solidFill>
              </a:rPr>
              <a:t> Packet Broker </a:t>
            </a:r>
          </a:p>
          <a:p>
            <a:pPr marL="228600" indent="-228600"/>
            <a:endParaRPr lang="de-DE" sz="2000" dirty="0">
              <a:solidFill>
                <a:schemeClr val="tx1"/>
              </a:solidFill>
            </a:endParaRPr>
          </a:p>
          <a:p>
            <a:pPr marL="228600" indent="-228600"/>
            <a:r>
              <a:rPr lang="de-DE" sz="2000" dirty="0">
                <a:solidFill>
                  <a:schemeClr val="tx1"/>
                </a:solidFill>
              </a:rPr>
              <a:t>Use </a:t>
            </a:r>
            <a:r>
              <a:rPr lang="de-DE" sz="2000" dirty="0" err="1">
                <a:solidFill>
                  <a:schemeClr val="tx1"/>
                </a:solidFill>
              </a:rPr>
              <a:t>the</a:t>
            </a:r>
            <a:r>
              <a:rPr lang="de-DE" sz="2000" dirty="0">
                <a:solidFill>
                  <a:schemeClr val="tx1"/>
                </a:solidFill>
              </a:rPr>
              <a:t> Packet Broker </a:t>
            </a:r>
            <a:r>
              <a:rPr lang="de-DE" sz="2000" dirty="0" err="1">
                <a:solidFill>
                  <a:schemeClr val="tx1"/>
                </a:solidFill>
              </a:rPr>
              <a:t>to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select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which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 err="1">
                <a:solidFill>
                  <a:schemeClr val="tx1"/>
                </a:solidFill>
              </a:rPr>
              <a:t>traffic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you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want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to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capture</a:t>
            </a:r>
            <a:endParaRPr lang="de-DE" sz="2000" dirty="0">
              <a:solidFill>
                <a:schemeClr val="tx1"/>
              </a:solidFill>
            </a:endParaRPr>
          </a:p>
          <a:p>
            <a:pPr marL="228600" indent="-228600"/>
            <a:endParaRPr lang="de-DE" sz="1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266C516-3907-40E8-9779-1F82C792E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821" y="1422182"/>
            <a:ext cx="3599473" cy="317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8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Capture </a:t>
            </a:r>
            <a:r>
              <a:rPr lang="en-US" dirty="0" err="1"/>
              <a:t>Strategys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Strategies</a:t>
            </a: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“One Try” strategy (BEST, massive HW, special HW</a:t>
            </a:r>
            <a:br>
              <a:rPr lang="en-US" sz="20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-&gt; Consultants, Carrier, Big Problem,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Netwok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Forensic)</a:t>
            </a:r>
            <a:endParaRPr lang="en-US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“More try” strategy (Network Admin, Not enough equipment)</a:t>
            </a: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67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E8C79-DD88-41AC-9BE3-03B947E1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Client-Server</a:t>
            </a:r>
            <a:endParaRPr lang="de-D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A07A3EB-1D0A-4004-95E8-B5A0BB9E4E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923744"/>
              </p:ext>
            </p:extLst>
          </p:nvPr>
        </p:nvGraphicFramePr>
        <p:xfrm>
          <a:off x="12056" y="976313"/>
          <a:ext cx="9113838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Visio" r:id="rId3" imgW="16116123" imgH="6781532" progId="Visio.Drawing.15">
                  <p:embed/>
                </p:oleObj>
              </mc:Choice>
              <mc:Fallback>
                <p:oleObj name="Visio" r:id="rId3" imgW="16116123" imgH="6781532" progId="Visio.Drawing.15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A07A3EB-1D0A-4004-95E8-B5A0BB9E4E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56" y="976313"/>
                        <a:ext cx="9113838" cy="383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9984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E8C79-DD88-41AC-9BE3-03B947E1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Client-Server</a:t>
            </a:r>
            <a:endParaRPr lang="de-D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A07A3EB-1D0A-4004-95E8-B5A0BB9E4E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044914"/>
              </p:ext>
            </p:extLst>
          </p:nvPr>
        </p:nvGraphicFramePr>
        <p:xfrm>
          <a:off x="12056" y="976313"/>
          <a:ext cx="9113838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Visio" r:id="rId3" imgW="16116123" imgH="6781532" progId="Visio.Drawing.15">
                  <p:embed/>
                </p:oleObj>
              </mc:Choice>
              <mc:Fallback>
                <p:oleObj name="Visio" r:id="rId3" imgW="16116123" imgH="6781532" progId="Visio.Drawing.15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A07A3EB-1D0A-4004-95E8-B5A0BB9E4E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56" y="976313"/>
                        <a:ext cx="9113838" cy="383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9995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E8C79-DD88-41AC-9BE3-03B947E1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Client-</a:t>
            </a:r>
            <a:r>
              <a:rPr lang="en-US" dirty="0">
                <a:solidFill>
                  <a:schemeClr val="bg1"/>
                </a:solidFill>
              </a:rPr>
              <a:t>FW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-Server</a:t>
            </a:r>
            <a:r>
              <a:rPr lang="en-US" dirty="0"/>
              <a:t> </a:t>
            </a:r>
            <a:endParaRPr lang="de-D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A07A3EB-1D0A-4004-95E8-B5A0BB9E4E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935526"/>
              </p:ext>
            </p:extLst>
          </p:nvPr>
        </p:nvGraphicFramePr>
        <p:xfrm>
          <a:off x="12700" y="976313"/>
          <a:ext cx="9113838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Visio" r:id="rId3" imgW="16116123" imgH="6781532" progId="Visio.Drawing.15">
                  <p:embed/>
                </p:oleObj>
              </mc:Choice>
              <mc:Fallback>
                <p:oleObj name="Visio" r:id="rId3" imgW="16116123" imgH="6781532" progId="Visio.Drawing.15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A07A3EB-1D0A-4004-95E8-B5A0BB9E4E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0" y="976313"/>
                        <a:ext cx="9113838" cy="383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510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E8C79-DD88-41AC-9BE3-03B947E1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Client-</a:t>
            </a:r>
            <a:r>
              <a:rPr lang="en-US" dirty="0">
                <a:solidFill>
                  <a:schemeClr val="bg1"/>
                </a:solidFill>
              </a:rPr>
              <a:t>FW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-Server</a:t>
            </a:r>
            <a:endParaRPr lang="de-D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A07A3EB-1D0A-4004-95E8-B5A0BB9E4E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277992"/>
              </p:ext>
            </p:extLst>
          </p:nvPr>
        </p:nvGraphicFramePr>
        <p:xfrm>
          <a:off x="12700" y="976313"/>
          <a:ext cx="9113838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Visio" r:id="rId3" imgW="16116123" imgH="6781532" progId="Visio.Drawing.15">
                  <p:embed/>
                </p:oleObj>
              </mc:Choice>
              <mc:Fallback>
                <p:oleObj name="Visio" r:id="rId3" imgW="16116123" imgH="6781532" progId="Visio.Drawing.15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A07A3EB-1D0A-4004-95E8-B5A0BB9E4E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0" y="976313"/>
                        <a:ext cx="9113838" cy="383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348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E8C79-DD88-41AC-9BE3-03B947E1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Client-</a:t>
            </a:r>
            <a:r>
              <a:rPr lang="en-US" dirty="0">
                <a:solidFill>
                  <a:schemeClr val="bg1"/>
                </a:solidFill>
              </a:rPr>
              <a:t>WAN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-FW-Server</a:t>
            </a:r>
            <a:endParaRPr lang="de-D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A07A3EB-1D0A-4004-95E8-B5A0BB9E4E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652973"/>
              </p:ext>
            </p:extLst>
          </p:nvPr>
        </p:nvGraphicFramePr>
        <p:xfrm>
          <a:off x="7938" y="973138"/>
          <a:ext cx="9123362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Visio" r:id="rId3" imgW="16134480" imgH="6792120" progId="Visio.Drawing.15">
                  <p:embed/>
                </p:oleObj>
              </mc:Choice>
              <mc:Fallback>
                <p:oleObj name="Visio" r:id="rId3" imgW="16134480" imgH="6792120" progId="Visio.Drawing.15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A07A3EB-1D0A-4004-95E8-B5A0BB9E4E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8" y="973138"/>
                        <a:ext cx="9123362" cy="384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7934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E8C79-DD88-41AC-9BE3-03B947E1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Client-</a:t>
            </a:r>
            <a:r>
              <a:rPr lang="en-US" dirty="0">
                <a:solidFill>
                  <a:schemeClr val="bg1"/>
                </a:solidFill>
              </a:rPr>
              <a:t>WAN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-FW-Server</a:t>
            </a:r>
            <a:endParaRPr lang="de-D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A07A3EB-1D0A-4004-95E8-B5A0BB9E4E3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700" y="976313"/>
          <a:ext cx="9113838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Visio" r:id="rId3" imgW="16116123" imgH="6781532" progId="Visio.Drawing.15">
                  <p:embed/>
                </p:oleObj>
              </mc:Choice>
              <mc:Fallback>
                <p:oleObj name="Visio" r:id="rId3" imgW="16116123" imgH="6781532" progId="Visio.Drawing.15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A07A3EB-1D0A-4004-95E8-B5A0BB9E4E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0" y="976313"/>
                        <a:ext cx="9113838" cy="383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6432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E8C79-DD88-41AC-9BE3-03B947E1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Client-WAN-FW-</a:t>
            </a:r>
            <a:r>
              <a:rPr lang="en-US" dirty="0">
                <a:solidFill>
                  <a:schemeClr val="bg1"/>
                </a:solidFill>
              </a:rPr>
              <a:t>LB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-Server</a:t>
            </a:r>
            <a:endParaRPr lang="de-D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A07A3EB-1D0A-4004-95E8-B5A0BB9E4E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459913"/>
              </p:ext>
            </p:extLst>
          </p:nvPr>
        </p:nvGraphicFramePr>
        <p:xfrm>
          <a:off x="7938" y="973138"/>
          <a:ext cx="9123362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Visio" r:id="rId3" imgW="16134480" imgH="6792120" progId="Visio.Drawing.15">
                  <p:embed/>
                </p:oleObj>
              </mc:Choice>
              <mc:Fallback>
                <p:oleObj name="Visio" r:id="rId3" imgW="16134480" imgH="6792120" progId="Visio.Drawing.15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A07A3EB-1D0A-4004-95E8-B5A0BB9E4E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8" y="973138"/>
                        <a:ext cx="9123362" cy="384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6006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E8C79-DD88-41AC-9BE3-03B947E1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Client-WAN-FW-</a:t>
            </a:r>
            <a:r>
              <a:rPr lang="en-US" dirty="0">
                <a:solidFill>
                  <a:schemeClr val="bg1"/>
                </a:solidFill>
              </a:rPr>
              <a:t>LB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-Server</a:t>
            </a:r>
            <a:endParaRPr lang="de-D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A07A3EB-1D0A-4004-95E8-B5A0BB9E4E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905393"/>
              </p:ext>
            </p:extLst>
          </p:nvPr>
        </p:nvGraphicFramePr>
        <p:xfrm>
          <a:off x="12700" y="976313"/>
          <a:ext cx="9113838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Visio" r:id="rId3" imgW="16116123" imgH="6781532" progId="Visio.Drawing.15">
                  <p:embed/>
                </p:oleObj>
              </mc:Choice>
              <mc:Fallback>
                <p:oleObj name="Visio" r:id="rId3" imgW="16116123" imgH="6781532" progId="Visio.Drawing.15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A07A3EB-1D0A-4004-95E8-B5A0BB9E4E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0" y="976313"/>
                        <a:ext cx="9113838" cy="383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794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Hub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First modern Ethernet and </a:t>
            </a:r>
            <a:r>
              <a:rPr lang="de-DE" sz="2000" dirty="0" err="1">
                <a:solidFill>
                  <a:schemeClr val="tx1"/>
                </a:solidFill>
              </a:rPr>
              <a:t>no</a:t>
            </a:r>
            <a:r>
              <a:rPr lang="de-DE" sz="2000" dirty="0">
                <a:solidFill>
                  <a:schemeClr val="tx1"/>
                </a:solidFill>
              </a:rPr>
              <a:t> COAX </a:t>
            </a:r>
            <a:r>
              <a:rPr lang="de-DE" sz="2000" dirty="0" err="1">
                <a:solidFill>
                  <a:schemeClr val="tx1"/>
                </a:solidFill>
              </a:rPr>
              <a:t>anymore</a:t>
            </a:r>
            <a:endParaRPr lang="de-DE" sz="2000" b="0" i="0" u="none" strike="noStrike" cap="none" dirty="0">
              <a:solidFill>
                <a:schemeClr val="tx1"/>
              </a:solidFill>
              <a:sym typeface="Tahoma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sz="20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Still a </a:t>
            </a:r>
            <a:r>
              <a:rPr lang="de-DE" sz="20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shared</a:t>
            </a:r>
            <a:r>
              <a:rPr lang="de-DE" sz="20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medium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de-DE" sz="1800" dirty="0" err="1">
                <a:solidFill>
                  <a:schemeClr val="tx1"/>
                </a:solidFill>
              </a:rPr>
              <a:t>Means</a:t>
            </a:r>
            <a:r>
              <a:rPr lang="de-DE" sz="1800" dirty="0">
                <a:solidFill>
                  <a:schemeClr val="tx1"/>
                </a:solidFill>
              </a:rPr>
              <a:t>: Every Packet </a:t>
            </a:r>
            <a:r>
              <a:rPr lang="de-DE" sz="1800" dirty="0" err="1">
                <a:solidFill>
                  <a:schemeClr val="tx1"/>
                </a:solidFill>
              </a:rPr>
              <a:t>of</a:t>
            </a:r>
            <a:r>
              <a:rPr lang="de-DE" sz="1800" dirty="0">
                <a:solidFill>
                  <a:schemeClr val="tx1"/>
                </a:solidFill>
              </a:rPr>
              <a:t> a Layer2 network </a:t>
            </a:r>
            <a:r>
              <a:rPr lang="de-DE" sz="1800" dirty="0" err="1">
                <a:solidFill>
                  <a:schemeClr val="tx1"/>
                </a:solidFill>
              </a:rPr>
              <a:t>can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be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seen</a:t>
            </a:r>
            <a:r>
              <a:rPr lang="de-DE" sz="1800" dirty="0">
                <a:solidFill>
                  <a:schemeClr val="tx1"/>
                </a:solidFill>
              </a:rPr>
              <a:t> on </a:t>
            </a:r>
            <a:r>
              <a:rPr lang="de-DE" sz="1800" dirty="0" err="1">
                <a:solidFill>
                  <a:schemeClr val="tx1"/>
                </a:solidFill>
              </a:rPr>
              <a:t>every</a:t>
            </a:r>
            <a:r>
              <a:rPr lang="de-DE" sz="1800" dirty="0">
                <a:solidFill>
                  <a:schemeClr val="tx1"/>
                </a:solidFill>
              </a:rPr>
              <a:t> Port </a:t>
            </a:r>
            <a:r>
              <a:rPr lang="de-DE" sz="1800" dirty="0" err="1">
                <a:solidFill>
                  <a:schemeClr val="tx1"/>
                </a:solidFill>
              </a:rPr>
              <a:t>of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the</a:t>
            </a:r>
            <a:r>
              <a:rPr lang="de-DE" sz="1800" dirty="0">
                <a:solidFill>
                  <a:schemeClr val="tx1"/>
                </a:solidFill>
              </a:rPr>
              <a:t> Layer2 network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de-DE" sz="20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Mostly</a:t>
            </a:r>
            <a:r>
              <a:rPr lang="de-DE" sz="20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10 Mbit/s HDX</a:t>
            </a:r>
          </a:p>
          <a:p>
            <a:pPr marL="685800" lvl="1" indent="-228600">
              <a:spcBef>
                <a:spcPts val="0"/>
              </a:spcBef>
            </a:pPr>
            <a:r>
              <a:rPr lang="de-DE" sz="1800" dirty="0" err="1">
                <a:solidFill>
                  <a:schemeClr val="tx1"/>
                </a:solidFill>
              </a:rPr>
              <a:t>Some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Variants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with</a:t>
            </a:r>
            <a:r>
              <a:rPr lang="de-DE" sz="1800" dirty="0">
                <a:solidFill>
                  <a:schemeClr val="tx1"/>
                </a:solidFill>
              </a:rPr>
              <a:t> 100 Mbit/s HDX</a:t>
            </a:r>
            <a:r>
              <a:rPr lang="de-DE" sz="18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228600" indent="-228600">
              <a:spcBef>
                <a:spcPts val="0"/>
              </a:spcBef>
            </a:pPr>
            <a:endParaRPr lang="de-DE" sz="2000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pPr marL="228600" indent="-228600">
              <a:spcBef>
                <a:spcPts val="0"/>
              </a:spcBef>
            </a:pPr>
            <a:endParaRPr sz="2000" b="0" i="0" u="none" strike="noStrike" cap="none" dirty="0">
              <a:solidFill>
                <a:srgbClr val="003399"/>
              </a:solidFill>
              <a:highlight>
                <a:srgbClr val="00FFFF"/>
              </a:highlight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ADE3F89-8D8F-4DF5-AC89-75C8D50AB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504" y="2227350"/>
            <a:ext cx="3619048" cy="258095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0429843-AB61-4A54-ACB9-CC297108C0BD}"/>
              </a:ext>
            </a:extLst>
          </p:cNvPr>
          <p:cNvSpPr txBox="1"/>
          <p:nvPr/>
        </p:nvSpPr>
        <p:spPr>
          <a:xfrm>
            <a:off x="8242766" y="4469390"/>
            <a:ext cx="360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784562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E8C79-DD88-41AC-9BE3-03B947E1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Client-</a:t>
            </a:r>
            <a:r>
              <a:rPr lang="en-US" dirty="0">
                <a:solidFill>
                  <a:schemeClr val="bg1"/>
                </a:solidFill>
              </a:rPr>
              <a:t>FW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-WAN-FW-LB-Server</a:t>
            </a:r>
            <a:endParaRPr lang="de-D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A07A3EB-1D0A-4004-95E8-B5A0BB9E4E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73448"/>
              </p:ext>
            </p:extLst>
          </p:nvPr>
        </p:nvGraphicFramePr>
        <p:xfrm>
          <a:off x="7938" y="973138"/>
          <a:ext cx="9123362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Visio" r:id="rId3" imgW="16134480" imgH="6792120" progId="Visio.Drawing.15">
                  <p:embed/>
                </p:oleObj>
              </mc:Choice>
              <mc:Fallback>
                <p:oleObj name="Visio" r:id="rId3" imgW="16134480" imgH="6792120" progId="Visio.Drawing.15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A07A3EB-1D0A-4004-95E8-B5A0BB9E4E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8" y="973138"/>
                        <a:ext cx="9123362" cy="384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494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E8C79-DD88-41AC-9BE3-03B947E1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Client-</a:t>
            </a:r>
            <a:r>
              <a:rPr lang="en-US" dirty="0">
                <a:solidFill>
                  <a:schemeClr val="bg1"/>
                </a:solidFill>
              </a:rPr>
              <a:t>FW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-WAN-FW-LB-Server</a:t>
            </a:r>
            <a:endParaRPr lang="de-D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A07A3EB-1D0A-4004-95E8-B5A0BB9E4E3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700" y="976313"/>
          <a:ext cx="9113838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Visio" r:id="rId3" imgW="16116123" imgH="6781532" progId="Visio.Drawing.15">
                  <p:embed/>
                </p:oleObj>
              </mc:Choice>
              <mc:Fallback>
                <p:oleObj name="Visio" r:id="rId3" imgW="16116123" imgH="6781532" progId="Visio.Drawing.15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A07A3EB-1D0A-4004-95E8-B5A0BB9E4E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0" y="976313"/>
                        <a:ext cx="9113838" cy="383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2847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E8C79-DD88-41AC-9BE3-03B947E1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Client-FW-WAN-FW-LB-</a:t>
            </a:r>
            <a:r>
              <a:rPr lang="en-US" dirty="0">
                <a:solidFill>
                  <a:schemeClr val="bg1"/>
                </a:solidFill>
              </a:rPr>
              <a:t>VM(Server-Server)</a:t>
            </a:r>
            <a:endParaRPr lang="de-DE" dirty="0">
              <a:solidFill>
                <a:schemeClr val="bg1"/>
              </a:solidFill>
            </a:endParaRP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A07A3EB-1D0A-4004-95E8-B5A0BB9E4E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056538"/>
              </p:ext>
            </p:extLst>
          </p:nvPr>
        </p:nvGraphicFramePr>
        <p:xfrm>
          <a:off x="12700" y="976313"/>
          <a:ext cx="9113838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Visio" r:id="rId3" imgW="16116123" imgH="6781532" progId="Visio.Drawing.15">
                  <p:embed/>
                </p:oleObj>
              </mc:Choice>
              <mc:Fallback>
                <p:oleObj name="Visio" r:id="rId3" imgW="16116123" imgH="6781532" progId="Visio.Drawing.15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A07A3EB-1D0A-4004-95E8-B5A0BB9E4E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0" y="976313"/>
                        <a:ext cx="9113838" cy="383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3037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E8C79-DD88-41AC-9BE3-03B947E1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Client-FW-WAN-FW-LB-</a:t>
            </a:r>
            <a:r>
              <a:rPr lang="en-US" dirty="0">
                <a:solidFill>
                  <a:schemeClr val="bg1"/>
                </a:solidFill>
              </a:rPr>
              <a:t>VM(Server-Server)</a:t>
            </a:r>
            <a:endParaRPr lang="de-DE" dirty="0">
              <a:solidFill>
                <a:schemeClr val="bg1"/>
              </a:solidFill>
            </a:endParaRP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A07A3EB-1D0A-4004-95E8-B5A0BB9E4E3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700" y="976313"/>
          <a:ext cx="9113838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Visio" r:id="rId3" imgW="16116123" imgH="6781532" progId="Visio.Drawing.15">
                  <p:embed/>
                </p:oleObj>
              </mc:Choice>
              <mc:Fallback>
                <p:oleObj name="Visio" r:id="rId3" imgW="16116123" imgH="6781532" progId="Visio.Drawing.15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A07A3EB-1D0A-4004-95E8-B5A0BB9E4E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0" y="976313"/>
                        <a:ext cx="9113838" cy="383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7494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Takeaway Capture Strategy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indent="-2286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2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 try strategy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19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Every Layer4 device, bottleneck and demarcation point is a useful </a:t>
            </a:r>
            <a:r>
              <a:rPr lang="en-US" sz="19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capturepoint</a:t>
            </a:r>
            <a:endParaRPr lang="en-US" sz="1900" b="0" i="0" u="none" strike="noStrike" cap="non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Capture as close as possible to a device but not on it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should use Taps/</a:t>
            </a:r>
            <a:r>
              <a:rPr lang="en-US" sz="19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Fibersplitters</a:t>
            </a:r>
            <a:r>
              <a:rPr lang="en-US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professional capture equipment</a:t>
            </a:r>
          </a:p>
          <a:p>
            <a:pPr marL="1143000" lvl="2" indent="-2286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 you can trust your captures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sz="1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try strategy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are in a lucky position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can use fast access capture points (local captures) to plan the next steps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can use a divide and conquer strategy</a:t>
            </a:r>
          </a:p>
          <a:p>
            <a:pPr marL="1143000" lvl="2" indent="-2286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parallel capture points are useful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sz="2400" b="0" i="0" u="none" strike="noStrike" cap="none" dirty="0">
              <a:solidFill>
                <a:srgbClr val="003399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9691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nagit_PPTDE97">
            <a:extLst>
              <a:ext uri="{FF2B5EF4-FFF2-40B4-BE49-F238E27FC236}">
                <a16:creationId xmlns:a16="http://schemas.microsoft.com/office/drawing/2014/main" id="{DD2795E0-057D-4B10-98F5-50EE7C23E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59" y="1340109"/>
            <a:ext cx="7651102" cy="34834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B63A032-3014-40A5-BE85-E29789EA1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Where would you capture if...</a:t>
            </a:r>
            <a:r>
              <a:rPr lang="en-US" sz="1400" dirty="0">
                <a:solidFill>
                  <a:schemeClr val="bg1"/>
                </a:solidFill>
              </a:rPr>
              <a:t>(5)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A603573-86EC-4F11-8A48-E836E1AEC144}"/>
              </a:ext>
            </a:extLst>
          </p:cNvPr>
          <p:cNvSpPr/>
          <p:nvPr/>
        </p:nvSpPr>
        <p:spPr>
          <a:xfrm>
            <a:off x="901957" y="976625"/>
            <a:ext cx="7651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User “A” complains that something is not working in application on “s6”</a:t>
            </a:r>
            <a:endParaRPr lang="de-DE" sz="1800" dirty="0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65142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nagit_PPTDE97">
            <a:extLst>
              <a:ext uri="{FF2B5EF4-FFF2-40B4-BE49-F238E27FC236}">
                <a16:creationId xmlns:a16="http://schemas.microsoft.com/office/drawing/2014/main" id="{DD2795E0-057D-4B10-98F5-50EE7C23E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69" y="1470382"/>
            <a:ext cx="7364964" cy="33531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B63A032-3014-40A5-BE85-E29789EA1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Where would you capture if...</a:t>
            </a:r>
            <a:r>
              <a:rPr lang="en-US" sz="1400" dirty="0">
                <a:solidFill>
                  <a:srgbClr val="FFFFFF"/>
                </a:solidFill>
              </a:rPr>
              <a:t> (5)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A603573-86EC-4F11-8A48-E836E1AEC144}"/>
              </a:ext>
            </a:extLst>
          </p:cNvPr>
          <p:cNvSpPr/>
          <p:nvPr/>
        </p:nvSpPr>
        <p:spPr>
          <a:xfrm>
            <a:off x="1398140" y="976625"/>
            <a:ext cx="6843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All users complain about the performance of an application on server S6?</a:t>
            </a:r>
            <a:endParaRPr lang="de-DE" sz="1800" dirty="0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66435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nagit_PPTDE97">
            <a:extLst>
              <a:ext uri="{FF2B5EF4-FFF2-40B4-BE49-F238E27FC236}">
                <a16:creationId xmlns:a16="http://schemas.microsoft.com/office/drawing/2014/main" id="{DD2795E0-057D-4B10-98F5-50EE7C23E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69" y="1470382"/>
            <a:ext cx="7364964" cy="33531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B63A032-3014-40A5-BE85-E29789EA1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Where would you capture if...</a:t>
            </a:r>
            <a:r>
              <a:rPr lang="en-US" sz="1400" dirty="0">
                <a:solidFill>
                  <a:srgbClr val="FFFFFF"/>
                </a:solidFill>
              </a:rPr>
              <a:t> (5)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A603573-86EC-4F11-8A48-E836E1AEC144}"/>
              </a:ext>
            </a:extLst>
          </p:cNvPr>
          <p:cNvSpPr/>
          <p:nvPr/>
        </p:nvSpPr>
        <p:spPr>
          <a:xfrm>
            <a:off x="1318728" y="976625"/>
            <a:ext cx="6923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Some users in Paris complain about the performance of the </a:t>
            </a:r>
            <a:r>
              <a:rPr lang="en-US" sz="1800" dirty="0" err="1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loadbalanced</a:t>
            </a:r>
            <a:r>
              <a:rPr lang="en-US" sz="1800" dirty="0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 application on server S1, S2, S3, S4?</a:t>
            </a:r>
            <a:endParaRPr lang="de-DE" sz="1800" dirty="0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08008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nagit_PPTDE97">
            <a:extLst>
              <a:ext uri="{FF2B5EF4-FFF2-40B4-BE49-F238E27FC236}">
                <a16:creationId xmlns:a16="http://schemas.microsoft.com/office/drawing/2014/main" id="{DD2795E0-057D-4B10-98F5-50EE7C23E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69" y="1470382"/>
            <a:ext cx="7364964" cy="33531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B63A032-3014-40A5-BE85-E29789EA1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Where would you capture if...</a:t>
            </a:r>
            <a:r>
              <a:rPr lang="en-US" sz="1400" dirty="0">
                <a:solidFill>
                  <a:srgbClr val="FFFFFF"/>
                </a:solidFill>
              </a:rPr>
              <a:t> (5)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A603573-86EC-4F11-8A48-E836E1AEC144}"/>
              </a:ext>
            </a:extLst>
          </p:cNvPr>
          <p:cNvSpPr/>
          <p:nvPr/>
        </p:nvSpPr>
        <p:spPr>
          <a:xfrm>
            <a:off x="1318728" y="976625"/>
            <a:ext cx="6923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All users in Amsterdam complain about slow performance on every application?</a:t>
            </a:r>
            <a:endParaRPr lang="de-DE" sz="1800" dirty="0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26293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Takeaway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3200" b="0" i="0" u="none" strike="noStrike" cap="none" dirty="0">
                <a:solidFill>
                  <a:srgbClr val="003399"/>
                </a:solidFill>
                <a:latin typeface="Tahoma"/>
                <a:ea typeface="Tahoma"/>
                <a:cs typeface="Tahoma"/>
              </a:rPr>
              <a:t>Tips: How to capture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3200" dirty="0"/>
              <a:t>How develop a capture strategy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3200" dirty="0"/>
              <a:t>Problem orientated capturing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sz="3200" b="0" i="0" u="none" strike="noStrike" cap="none" dirty="0">
              <a:solidFill>
                <a:srgbClr val="003399"/>
              </a:solidFill>
              <a:latin typeface="Tahoma"/>
              <a:ea typeface="Tahoma"/>
              <a:cs typeface="Tahoma"/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3200" dirty="0"/>
              <a:t>Questions?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sz="2000" b="0" i="0" u="none" strike="noStrike" cap="none" dirty="0">
              <a:solidFill>
                <a:srgbClr val="003399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9222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Switch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Switched network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de-DE" sz="2000" dirty="0">
                <a:solidFill>
                  <a:schemeClr val="tx1"/>
                </a:solidFill>
              </a:rPr>
              <a:t>A switch </a:t>
            </a:r>
            <a:r>
              <a:rPr lang="de-DE" sz="2000" dirty="0" err="1">
                <a:solidFill>
                  <a:schemeClr val="tx1"/>
                </a:solidFill>
              </a:rPr>
              <a:t>brings</a:t>
            </a:r>
            <a:r>
              <a:rPr lang="de-DE" sz="2000" dirty="0">
                <a:solidFill>
                  <a:schemeClr val="tx1"/>
                </a:solidFill>
              </a:rPr>
              <a:t> „</a:t>
            </a:r>
            <a:r>
              <a:rPr lang="de-DE" sz="2000" dirty="0" err="1">
                <a:solidFill>
                  <a:schemeClr val="tx1"/>
                </a:solidFill>
              </a:rPr>
              <a:t>intelligence</a:t>
            </a:r>
            <a:r>
              <a:rPr lang="de-DE" sz="2000" dirty="0">
                <a:solidFill>
                  <a:schemeClr val="tx1"/>
                </a:solidFill>
              </a:rPr>
              <a:t>“ and </a:t>
            </a:r>
            <a:r>
              <a:rPr lang="de-DE" sz="2000" dirty="0" err="1">
                <a:solidFill>
                  <a:schemeClr val="tx1"/>
                </a:solidFill>
              </a:rPr>
              <a:t>performance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into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the</a:t>
            </a:r>
            <a:r>
              <a:rPr lang="de-DE" sz="2000" dirty="0">
                <a:solidFill>
                  <a:schemeClr val="tx1"/>
                </a:solidFill>
              </a:rPr>
              <a:t> network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de-DE" sz="20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But </a:t>
            </a:r>
            <a:r>
              <a:rPr lang="de-DE" sz="20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makes</a:t>
            </a:r>
            <a:r>
              <a:rPr lang="de-DE" sz="20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de-DE" sz="20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it</a:t>
            </a:r>
            <a:r>
              <a:rPr lang="de-DE" sz="20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de-DE" sz="20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much</a:t>
            </a:r>
            <a:r>
              <a:rPr lang="de-DE" sz="20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de-DE" sz="20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harder</a:t>
            </a:r>
            <a:r>
              <a:rPr lang="de-DE" sz="20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de-DE" sz="20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to</a:t>
            </a:r>
            <a:r>
              <a:rPr lang="de-DE" sz="20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de-DE" sz="20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capture</a:t>
            </a:r>
            <a:endParaRPr lang="de-DE" sz="2000" b="0" i="0" u="none" strike="noStrike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1" indent="0">
              <a:spcBef>
                <a:spcPts val="0"/>
              </a:spcBef>
              <a:buSzPts val="2800"/>
              <a:buNone/>
            </a:pPr>
            <a:endParaRPr lang="de-DE" b="0" i="0" u="none" strike="noStrike" cap="none" dirty="0">
              <a:solidFill>
                <a:srgbClr val="003399"/>
              </a:solidFill>
              <a:highlight>
                <a:srgbClr val="00FFFF"/>
              </a:highlight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BC3388C-6829-47B3-8787-28E12FB17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943" y="2593851"/>
            <a:ext cx="3062181" cy="217054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C3DD6BB-A65D-4F8B-AB70-CD0D668037C2}"/>
              </a:ext>
            </a:extLst>
          </p:cNvPr>
          <p:cNvSpPr txBox="1"/>
          <p:nvPr/>
        </p:nvSpPr>
        <p:spPr>
          <a:xfrm>
            <a:off x="8105664" y="2646930"/>
            <a:ext cx="360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(1)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D7285A-76A7-4CFD-8E5F-C3EB99BE4103}"/>
              </a:ext>
            </a:extLst>
          </p:cNvPr>
          <p:cNvSpPr txBox="1"/>
          <p:nvPr/>
        </p:nvSpPr>
        <p:spPr>
          <a:xfrm>
            <a:off x="8315619" y="4469390"/>
            <a:ext cx="360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104078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F17FB-A77E-4210-AC1F-CF954983A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89CBDF-4BE8-4795-AB2E-44853F743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(1) https://wiki.wireshark.org/CaptureSetup/Ethernet</a:t>
            </a:r>
          </a:p>
          <a:p>
            <a:r>
              <a:rPr lang="de-DE" sz="1800" dirty="0"/>
              <a:t>(2) https://www.garlandtechnology.com/</a:t>
            </a:r>
          </a:p>
          <a:p>
            <a:r>
              <a:rPr lang="de-DE" sz="1800" dirty="0"/>
              <a:t>(3) https://blog.packet-foo.com/2013/04/capturing-packets-of-vmware-machines/comment-page-2/</a:t>
            </a:r>
          </a:p>
          <a:p>
            <a:r>
              <a:rPr lang="de-DE" sz="1800" dirty="0"/>
              <a:t>(4) https://www.ixiacom.com/company/blog/fiber-taps-y-cables-matter</a:t>
            </a:r>
          </a:p>
          <a:p>
            <a:r>
              <a:rPr lang="de-DE" sz="1800" dirty="0"/>
              <a:t>(5) </a:t>
            </a:r>
            <a:r>
              <a:rPr lang="en-US" sz="1800" dirty="0"/>
              <a:t>Zen and the art of packet Capturing... By Sake Blok: </a:t>
            </a:r>
            <a:r>
              <a:rPr lang="de-DE" sz="1800" dirty="0">
                <a:hlinkClick r:id="rId2"/>
              </a:rPr>
              <a:t>https://sharkfestus.wireshark.org/assets/presentations15/31.pdf</a:t>
            </a:r>
            <a:endParaRPr lang="de-DE" sz="1800" dirty="0"/>
          </a:p>
          <a:p>
            <a:r>
              <a:rPr lang="de-DE" sz="1800" dirty="0"/>
              <a:t>(6) The </a:t>
            </a:r>
            <a:r>
              <a:rPr lang="de-DE" sz="1800" dirty="0" err="1"/>
              <a:t>little</a:t>
            </a:r>
            <a:r>
              <a:rPr lang="de-DE" sz="1800" dirty="0"/>
              <a:t> </a:t>
            </a:r>
            <a:r>
              <a:rPr lang="de-DE" sz="1800" dirty="0" err="1"/>
              <a:t>thing</a:t>
            </a:r>
            <a:r>
              <a:rPr lang="de-DE" sz="1800" dirty="0"/>
              <a:t> </a:t>
            </a:r>
            <a:r>
              <a:rPr lang="de-DE" sz="1800" dirty="0" err="1"/>
              <a:t>called</a:t>
            </a:r>
            <a:r>
              <a:rPr lang="de-DE" sz="1800" dirty="0"/>
              <a:t> </a:t>
            </a:r>
            <a:r>
              <a:rPr lang="de-DE" sz="1800" dirty="0" err="1"/>
              <a:t>MicroBurst</a:t>
            </a:r>
            <a:r>
              <a:rPr lang="de-DE" sz="1800" dirty="0"/>
              <a:t>: https://sharkfesteurope.wireshark.org/assets/presentations16eu/09.pptx</a:t>
            </a:r>
          </a:p>
        </p:txBody>
      </p:sp>
    </p:spTree>
    <p:extLst>
      <p:ext uri="{BB962C8B-B14F-4D97-AF65-F5344CB8AC3E}">
        <p14:creationId xmlns:p14="http://schemas.microsoft.com/office/powerpoint/2010/main" val="9267198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e-DE" sz="36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</a:t>
            </a:r>
            <a:r>
              <a:rPr lang="de-DE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  <a:r>
              <a:rPr lang="de-DE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  <a:p>
            <a:endParaRPr lang="de-D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de-DE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am happy </a:t>
            </a:r>
            <a:r>
              <a:rPr lang="de-DE" sz="4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about</a:t>
            </a:r>
            <a:r>
              <a:rPr lang="de-DE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4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FEEDBACK </a:t>
            </a:r>
            <a:br>
              <a:rPr lang="de-DE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lang="de-DE" sz="4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Sharkfest</a:t>
            </a:r>
            <a:r>
              <a:rPr lang="de-DE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Europe </a:t>
            </a:r>
            <a:r>
              <a:rPr lang="de-DE" sz="4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Guidebook</a:t>
            </a:r>
            <a:endParaRPr lang="de-DE" sz="4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1265433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me?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Christian Reusch</a:t>
            </a:r>
          </a:p>
          <a:p>
            <a:pPr lvl="1"/>
            <a:r>
              <a:rPr lang="en-US" dirty="0"/>
              <a:t>Analyzing Networks since 1999</a:t>
            </a:r>
          </a:p>
          <a:p>
            <a:pPr lvl="1"/>
            <a:r>
              <a:rPr lang="en-US" dirty="0"/>
              <a:t>Twitter: @</a:t>
            </a:r>
            <a:r>
              <a:rPr lang="en-US" dirty="0" err="1"/>
              <a:t>crnetpackets</a:t>
            </a:r>
            <a:endParaRPr lang="en-US" dirty="0"/>
          </a:p>
          <a:p>
            <a:pPr lvl="1"/>
            <a:r>
              <a:rPr lang="en-US" dirty="0"/>
              <a:t>Web: 	crnetpackets.com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like you can send my Traces and </a:t>
            </a:r>
            <a:r>
              <a:rPr lang="en-US"/>
              <a:t>I will answer</a:t>
            </a:r>
            <a:endParaRPr lang="en-US" dirty="0"/>
          </a:p>
          <a:p>
            <a:pPr lvl="2"/>
            <a:r>
              <a:rPr lang="en-US" dirty="0"/>
              <a:t>creusch@crnetworks.com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3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dirty="0"/>
              <a:t>Switch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Monitor Ports (SPAN)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de-DE" sz="2000" dirty="0">
                <a:solidFill>
                  <a:schemeClr val="tx1"/>
                </a:solidFill>
              </a:rPr>
              <a:t>Remote SPAN (RSPAN) [VLAN]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de-DE" sz="2000" dirty="0" err="1">
                <a:solidFill>
                  <a:schemeClr val="tx1"/>
                </a:solidFill>
              </a:rPr>
              <a:t>Encapsulated</a:t>
            </a:r>
            <a:r>
              <a:rPr lang="de-DE" sz="2000" dirty="0">
                <a:solidFill>
                  <a:schemeClr val="tx1"/>
                </a:solidFill>
              </a:rPr>
              <a:t> Remote SPAN (ERSPAN) [GRE RSPAN]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de-DE" sz="2000" dirty="0">
                <a:solidFill>
                  <a:schemeClr val="tx1"/>
                </a:solidFill>
              </a:rPr>
              <a:t>CRC </a:t>
            </a:r>
            <a:r>
              <a:rPr lang="de-DE" sz="2000" dirty="0" err="1">
                <a:solidFill>
                  <a:schemeClr val="tx1"/>
                </a:solidFill>
              </a:rPr>
              <a:t>errors</a:t>
            </a:r>
            <a:r>
              <a:rPr lang="de-DE" sz="2000" dirty="0">
                <a:solidFill>
                  <a:schemeClr val="tx1"/>
                </a:solidFill>
              </a:rPr>
              <a:t> will not </a:t>
            </a:r>
            <a:r>
              <a:rPr lang="de-DE" sz="2000" dirty="0" err="1">
                <a:solidFill>
                  <a:schemeClr val="tx1"/>
                </a:solidFill>
              </a:rPr>
              <a:t>be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detected</a:t>
            </a:r>
            <a:endParaRPr lang="de-DE" sz="2000" dirty="0">
              <a:solidFill>
                <a:schemeClr val="tx1"/>
              </a:solidFill>
            </a:endParaRP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de-DE" sz="20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SPAN Port </a:t>
            </a:r>
            <a:r>
              <a:rPr lang="de-DE" sz="2000" dirty="0">
                <a:solidFill>
                  <a:schemeClr val="tx1"/>
                </a:solidFill>
              </a:rPr>
              <a:t>will </a:t>
            </a:r>
            <a:r>
              <a:rPr lang="de-DE" sz="2000" dirty="0" err="1">
                <a:solidFill>
                  <a:schemeClr val="tx1"/>
                </a:solidFill>
              </a:rPr>
              <a:t>only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have</a:t>
            </a:r>
            <a:r>
              <a:rPr lang="de-DE" sz="2000" dirty="0">
                <a:solidFill>
                  <a:schemeClr val="tx1"/>
                </a:solidFill>
              </a:rPr>
              <a:t> TX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 err="1">
                <a:solidFill>
                  <a:schemeClr val="tx1"/>
                </a:solidFill>
              </a:rPr>
              <a:t>direction</a:t>
            </a:r>
            <a:r>
              <a:rPr lang="de-DE" sz="2000" dirty="0">
                <a:solidFill>
                  <a:schemeClr val="tx1"/>
                </a:solidFill>
              </a:rPr>
              <a:t>, so </a:t>
            </a:r>
            <a:r>
              <a:rPr lang="de-DE" sz="2000" dirty="0" err="1">
                <a:solidFill>
                  <a:schemeClr val="tx1"/>
                </a:solidFill>
              </a:rPr>
              <a:t>it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can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be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 err="1">
                <a:solidFill>
                  <a:schemeClr val="tx1"/>
                </a:solidFill>
              </a:rPr>
              <a:t>oversubscribed</a:t>
            </a:r>
            <a:endParaRPr lang="de-DE" sz="2000" b="0" i="0" u="none" strike="noStrike" cap="none" dirty="0">
              <a:solidFill>
                <a:schemeClr val="tx1"/>
              </a:solidFill>
              <a:sym typeface="Tahoma"/>
            </a:endParaRPr>
          </a:p>
          <a:p>
            <a:pPr marL="457200" lvl="1" indent="0">
              <a:spcBef>
                <a:spcPts val="0"/>
              </a:spcBef>
              <a:buSzPts val="2800"/>
              <a:buNone/>
            </a:pPr>
            <a:endParaRPr lang="de-DE" b="0" i="0" u="none" strike="noStrike" cap="none" dirty="0">
              <a:solidFill>
                <a:srgbClr val="003399"/>
              </a:solidFill>
              <a:highlight>
                <a:srgbClr val="00FFFF"/>
              </a:highlight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B51669-7D39-4AD8-B65C-F4A452A8D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16" y="2571750"/>
            <a:ext cx="3209524" cy="220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124B71E-F2FB-4D99-A585-FA526C03E929}"/>
              </a:ext>
            </a:extLst>
          </p:cNvPr>
          <p:cNvSpPr txBox="1"/>
          <p:nvPr/>
        </p:nvSpPr>
        <p:spPr>
          <a:xfrm>
            <a:off x="8521857" y="2571750"/>
            <a:ext cx="360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338785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Switch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sz="20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Other; but </a:t>
            </a:r>
            <a:r>
              <a:rPr lang="de-DE" sz="2000" b="1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no</a:t>
            </a:r>
            <a:r>
              <a:rPr lang="de-DE" sz="20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de-DE" sz="20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recommended</a:t>
            </a:r>
            <a:r>
              <a:rPr lang="de-DE" sz="20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de-DE" sz="20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solutions</a:t>
            </a:r>
            <a:endParaRPr lang="de-DE" sz="2000" b="0" i="0" u="none" strike="noStrike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de-DE" sz="1800" dirty="0">
                <a:solidFill>
                  <a:schemeClr val="tx1"/>
                </a:solidFill>
              </a:rPr>
              <a:t>ARP </a:t>
            </a:r>
            <a:r>
              <a:rPr lang="de-DE" sz="1800" dirty="0" err="1">
                <a:solidFill>
                  <a:schemeClr val="tx1"/>
                </a:solidFill>
              </a:rPr>
              <a:t>Poisoning</a:t>
            </a:r>
            <a:endParaRPr lang="de-DE" sz="1800" dirty="0">
              <a:solidFill>
                <a:schemeClr val="tx1"/>
              </a:solidFill>
            </a:endParaRP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de-DE" sz="18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CAM</a:t>
            </a:r>
            <a:r>
              <a:rPr lang="de-DE" sz="1800" dirty="0">
                <a:solidFill>
                  <a:schemeClr val="tx1"/>
                </a:solidFill>
              </a:rPr>
              <a:t>-</a:t>
            </a:r>
            <a:r>
              <a:rPr lang="de-DE" sz="18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Table </a:t>
            </a:r>
            <a:r>
              <a:rPr lang="de-DE" sz="18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flooding</a:t>
            </a:r>
            <a:endParaRPr lang="de-DE" sz="1800" b="0" i="0" u="none" strike="noStrike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de-DE" sz="1800" dirty="0">
                <a:solidFill>
                  <a:schemeClr val="tx1"/>
                </a:solidFill>
              </a:rPr>
              <a:t>HUB</a:t>
            </a:r>
            <a:endParaRPr lang="de-DE" sz="1800" b="0" i="0" u="none" strike="noStrike" cap="none" dirty="0">
              <a:solidFill>
                <a:schemeClr val="tx1"/>
              </a:solidFill>
              <a:highlight>
                <a:srgbClr val="00FFFF"/>
              </a:highlight>
              <a:sym typeface="Tahoma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CFA1598-E0A5-4D30-B485-657117012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59" y="2571750"/>
            <a:ext cx="3142857" cy="22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BA6FD9E-9873-404F-8FC2-457FB053E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330" y="2569836"/>
            <a:ext cx="5039939" cy="22019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E4CCE16-B6AA-434A-876F-8C70BA0D9C1E}"/>
              </a:ext>
            </a:extLst>
          </p:cNvPr>
          <p:cNvSpPr txBox="1"/>
          <p:nvPr/>
        </p:nvSpPr>
        <p:spPr>
          <a:xfrm>
            <a:off x="8698107" y="4549766"/>
            <a:ext cx="360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(1)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35441A6-3247-4583-A306-D82ADD8C35AB}"/>
              </a:ext>
            </a:extLst>
          </p:cNvPr>
          <p:cNvSpPr txBox="1"/>
          <p:nvPr/>
        </p:nvSpPr>
        <p:spPr>
          <a:xfrm>
            <a:off x="3546408" y="4544189"/>
            <a:ext cx="360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413438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TAP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A TAP </a:t>
            </a:r>
            <a:r>
              <a:rPr lang="de-DE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provides</a:t>
            </a:r>
            <a:r>
              <a:rPr lang="de-DE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a fully </a:t>
            </a:r>
            <a:r>
              <a:rPr lang="de-DE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nonreactive</a:t>
            </a:r>
            <a:r>
              <a:rPr lang="de-DE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Capture Point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de-DE" sz="2000" dirty="0">
                <a:solidFill>
                  <a:schemeClr val="tx1"/>
                </a:solidFill>
              </a:rPr>
              <a:t>Fully passive at 100 Mbit/s on </a:t>
            </a:r>
            <a:r>
              <a:rPr lang="de-DE" sz="2000" dirty="0" err="1">
                <a:solidFill>
                  <a:schemeClr val="tx1"/>
                </a:solidFill>
              </a:rPr>
              <a:t>networkside</a:t>
            </a:r>
            <a:endParaRPr lang="de-DE" sz="2000" dirty="0">
              <a:solidFill>
                <a:schemeClr val="tx1"/>
              </a:solidFill>
            </a:endParaRP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de-DE" sz="20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At 1000 Mbit/s </a:t>
            </a:r>
            <a:r>
              <a:rPr lang="de-DE" sz="20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needs</a:t>
            </a:r>
            <a:r>
              <a:rPr lang="de-DE" sz="20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de-DE" sz="20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to</a:t>
            </a:r>
            <a:r>
              <a:rPr lang="de-DE" sz="20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de-DE" sz="20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be</a:t>
            </a:r>
            <a:r>
              <a:rPr lang="de-DE" sz="20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de-DE" sz="20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active</a:t>
            </a:r>
            <a:r>
              <a:rPr lang="de-DE" sz="20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on </a:t>
            </a:r>
            <a:r>
              <a:rPr lang="de-DE" sz="20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networkside</a:t>
            </a:r>
            <a:endParaRPr lang="de-DE" sz="2000" b="0" i="0" u="none" strike="noStrike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de-DE" sz="2000" dirty="0">
                <a:solidFill>
                  <a:schemeClr val="tx1"/>
                </a:solidFill>
              </a:rPr>
              <a:t>Best </a:t>
            </a:r>
            <a:r>
              <a:rPr lang="de-DE" sz="2000" dirty="0" err="1">
                <a:solidFill>
                  <a:schemeClr val="tx1"/>
                </a:solidFill>
              </a:rPr>
              <a:t>capture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mode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for</a:t>
            </a:r>
            <a:r>
              <a:rPr lang="de-DE" sz="2000" dirty="0">
                <a:solidFill>
                  <a:schemeClr val="tx1"/>
                </a:solidFill>
              </a:rPr>
              <a:t> reliable </a:t>
            </a:r>
            <a:r>
              <a:rPr lang="de-DE" sz="2000" dirty="0" err="1">
                <a:solidFill>
                  <a:schemeClr val="tx1"/>
                </a:solidFill>
              </a:rPr>
              <a:t>captures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is</a:t>
            </a:r>
            <a:r>
              <a:rPr lang="de-DE" sz="2000" dirty="0">
                <a:solidFill>
                  <a:schemeClr val="tx1"/>
                </a:solidFill>
              </a:rPr>
              <a:t> „Break Out“</a:t>
            </a:r>
          </a:p>
          <a:p>
            <a:pPr marL="685800" lvl="1" indent="-228600">
              <a:spcBef>
                <a:spcPts val="0"/>
              </a:spcBef>
              <a:buSzPts val="2800"/>
            </a:pPr>
            <a:endParaRPr lang="de-DE" b="0" i="0" u="none" strike="noStrike" cap="none" dirty="0">
              <a:solidFill>
                <a:srgbClr val="003399"/>
              </a:solidFill>
              <a:highlight>
                <a:srgbClr val="00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de-DE" dirty="0">
              <a:highlight>
                <a:srgbClr val="00FFFF"/>
              </a:highlight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de-DE" sz="2800" b="0" i="0" u="none" strike="noStrike" cap="none" dirty="0">
              <a:solidFill>
                <a:srgbClr val="003399"/>
              </a:solidFill>
              <a:highlight>
                <a:srgbClr val="00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de-DE" dirty="0">
              <a:highlight>
                <a:srgbClr val="00FFFF"/>
              </a:highlight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sz="2800" b="0" i="0" u="none" strike="noStrike" cap="none" dirty="0">
              <a:solidFill>
                <a:srgbClr val="003399"/>
              </a:solidFill>
              <a:highlight>
                <a:srgbClr val="00FFFF"/>
              </a:highlight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06B051F-D6A4-4733-8BBD-0D080A478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35" y="2681656"/>
            <a:ext cx="7142843" cy="203963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857B790-6A24-4F84-AC23-0C4E7C347316}"/>
              </a:ext>
            </a:extLst>
          </p:cNvPr>
          <p:cNvSpPr txBox="1"/>
          <p:nvPr/>
        </p:nvSpPr>
        <p:spPr>
          <a:xfrm>
            <a:off x="8199223" y="4410674"/>
            <a:ext cx="360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62911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 err="1"/>
              <a:t>FiberSplitter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Fully passive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Cost effective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Same device can be used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from 1 to 100 Gbit/s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Snagit_PPTFF14">
            <a:extLst>
              <a:ext uri="{FF2B5EF4-FFF2-40B4-BE49-F238E27FC236}">
                <a16:creationId xmlns:a16="http://schemas.microsoft.com/office/drawing/2014/main" id="{D0847A57-0774-40A0-BB44-968A157F1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079" y="1010994"/>
            <a:ext cx="3077787" cy="3748695"/>
          </a:xfrm>
          <a:prstGeom prst="rect">
            <a:avLst/>
          </a:prstGeom>
        </p:spPr>
      </p:pic>
      <p:pic>
        <p:nvPicPr>
          <p:cNvPr id="9218" name="Picture 2" descr="C:\Users\Hoschi\AppData\Local\Temp\SNAGHTML1763630e.PNG">
            <a:extLst>
              <a:ext uri="{FF2B5EF4-FFF2-40B4-BE49-F238E27FC236}">
                <a16:creationId xmlns:a16="http://schemas.microsoft.com/office/drawing/2014/main" id="{34A5DCC8-6EA0-427A-8DAA-1060F3D93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8" y="2717476"/>
            <a:ext cx="5265625" cy="20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079B2F6-EBB9-42F3-A211-438885B67BED}"/>
              </a:ext>
            </a:extLst>
          </p:cNvPr>
          <p:cNvSpPr txBox="1"/>
          <p:nvPr/>
        </p:nvSpPr>
        <p:spPr>
          <a:xfrm>
            <a:off x="8155681" y="4465821"/>
            <a:ext cx="360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(2)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16693A4-E2FC-4156-9CF6-F36F0EADC3C4}"/>
              </a:ext>
            </a:extLst>
          </p:cNvPr>
          <p:cNvSpPr txBox="1"/>
          <p:nvPr/>
        </p:nvSpPr>
        <p:spPr>
          <a:xfrm>
            <a:off x="7813558" y="2571750"/>
            <a:ext cx="360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(1)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B6A1F4A-3F54-4B4C-8BF9-E0A12ED475BB}"/>
              </a:ext>
            </a:extLst>
          </p:cNvPr>
          <p:cNvSpPr txBox="1"/>
          <p:nvPr/>
        </p:nvSpPr>
        <p:spPr>
          <a:xfrm>
            <a:off x="442448" y="4513468"/>
            <a:ext cx="360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221844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Packet </a:t>
            </a:r>
            <a:r>
              <a:rPr lang="en-US" dirty="0" err="1"/>
              <a:t>Brocker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de-DE" sz="28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Managed</a:t>
            </a:r>
            <a:r>
              <a:rPr lang="de-DE" sz="28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TAP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de-DE" dirty="0">
                <a:solidFill>
                  <a:schemeClr val="tx1"/>
                </a:solidFill>
              </a:rPr>
              <a:t>Can </a:t>
            </a:r>
            <a:r>
              <a:rPr lang="de-DE" dirty="0" err="1">
                <a:solidFill>
                  <a:schemeClr val="tx1"/>
                </a:solidFill>
              </a:rPr>
              <a:t>filter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traffic</a:t>
            </a:r>
            <a:endParaRPr lang="de-DE" dirty="0">
              <a:solidFill>
                <a:schemeClr val="tx1"/>
              </a:solidFill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de-DE" dirty="0">
                <a:solidFill>
                  <a:schemeClr val="tx1"/>
                </a:solidFill>
              </a:rPr>
              <a:t>Can </a:t>
            </a:r>
            <a:r>
              <a:rPr lang="de-DE" dirty="0" err="1">
                <a:solidFill>
                  <a:schemeClr val="tx1"/>
                </a:solidFill>
              </a:rPr>
              <a:t>redirect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traffic</a:t>
            </a:r>
            <a:endParaRPr lang="de-DE" dirty="0">
              <a:solidFill>
                <a:schemeClr val="tx1"/>
              </a:solidFill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de-DE" dirty="0">
                <a:solidFill>
                  <a:schemeClr val="tx1"/>
                </a:solidFill>
              </a:rPr>
              <a:t>Remote </a:t>
            </a:r>
            <a:r>
              <a:rPr lang="de-DE" dirty="0" err="1">
                <a:solidFill>
                  <a:schemeClr val="tx1"/>
                </a:solidFill>
              </a:rPr>
              <a:t>admistration</a:t>
            </a:r>
            <a:endParaRPr lang="de-DE" dirty="0">
              <a:solidFill>
                <a:schemeClr val="tx1"/>
              </a:solidFill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de-DE" b="0" i="0" u="none" strike="noStrike" cap="none" dirty="0">
                <a:solidFill>
                  <a:schemeClr val="tx1"/>
                </a:solidFill>
                <a:sym typeface="Tahoma"/>
              </a:rPr>
              <a:t>But </a:t>
            </a:r>
            <a:r>
              <a:rPr lang="de-DE" b="0" i="0" u="none" strike="noStrike" cap="none" dirty="0" err="1">
                <a:solidFill>
                  <a:schemeClr val="tx1"/>
                </a:solidFill>
                <a:sym typeface="Tahoma"/>
              </a:rPr>
              <a:t>cannot</a:t>
            </a:r>
            <a:r>
              <a:rPr lang="de-DE" b="0" i="0" u="none" strike="noStrike" cap="none" dirty="0">
                <a:solidFill>
                  <a:schemeClr val="tx1"/>
                </a:solidFill>
                <a:sym typeface="Tahoma"/>
              </a:rPr>
              <a:t> </a:t>
            </a:r>
            <a:r>
              <a:rPr lang="de-DE" b="0" i="0" u="none" strike="noStrike" cap="none" dirty="0" err="1">
                <a:solidFill>
                  <a:schemeClr val="tx1"/>
                </a:solidFill>
                <a:sym typeface="Tahoma"/>
              </a:rPr>
              <a:t>always</a:t>
            </a:r>
            <a:r>
              <a:rPr lang="de-DE" b="0" i="0" u="none" strike="noStrike" cap="none" dirty="0">
                <a:solidFill>
                  <a:schemeClr val="tx1"/>
                </a:solidFill>
                <a:sym typeface="Tahoma"/>
              </a:rPr>
              <a:t> </a:t>
            </a:r>
            <a:r>
              <a:rPr lang="de-DE" b="0" i="0" u="none" strike="noStrike" cap="none" dirty="0" err="1">
                <a:solidFill>
                  <a:schemeClr val="tx1"/>
                </a:solidFill>
                <a:sym typeface="Tahoma"/>
              </a:rPr>
              <a:t>be</a:t>
            </a:r>
            <a:r>
              <a:rPr lang="de-DE" b="0" i="0" u="none" strike="noStrike" cap="none" dirty="0">
                <a:solidFill>
                  <a:schemeClr val="tx1"/>
                </a:solidFill>
                <a:sym typeface="Tahoma"/>
              </a:rPr>
              <a:t> </a:t>
            </a:r>
            <a:r>
              <a:rPr lang="de-DE" b="0" i="0" u="none" strike="noStrike" cap="none" dirty="0" err="1">
                <a:solidFill>
                  <a:schemeClr val="tx1"/>
                </a:solidFill>
                <a:sym typeface="Tahoma"/>
              </a:rPr>
              <a:t>used</a:t>
            </a:r>
            <a:r>
              <a:rPr lang="de-DE" b="0" i="0" u="none" strike="noStrike" cap="none" dirty="0">
                <a:solidFill>
                  <a:schemeClr val="tx1"/>
                </a:solidFill>
                <a:sym typeface="Tahoma"/>
              </a:rPr>
              <a:t> inline</a:t>
            </a:r>
            <a:endParaRPr b="0" i="0" u="none" strike="noStrike" cap="none" dirty="0">
              <a:solidFill>
                <a:schemeClr val="tx1"/>
              </a:solidFill>
              <a:sym typeface="Tahoma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C0522C2-C6B8-4D0E-BB83-0C8814831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139" y="2976491"/>
            <a:ext cx="4969352" cy="177068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0A80B7E-7CDF-4D71-89B4-B73EE59BC754}"/>
              </a:ext>
            </a:extLst>
          </p:cNvPr>
          <p:cNvSpPr txBox="1"/>
          <p:nvPr/>
        </p:nvSpPr>
        <p:spPr>
          <a:xfrm>
            <a:off x="8123099" y="4500958"/>
            <a:ext cx="360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5142275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923</Words>
  <Application>Microsoft Office PowerPoint</Application>
  <PresentationFormat>Bildschirmpräsentation (16:9)</PresentationFormat>
  <Paragraphs>220</Paragraphs>
  <Slides>42</Slides>
  <Notes>23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9" baseType="lpstr">
      <vt:lpstr>Arial</vt:lpstr>
      <vt:lpstr>Calibri</vt:lpstr>
      <vt:lpstr>Oswald</vt:lpstr>
      <vt:lpstr>Segoe UI</vt:lpstr>
      <vt:lpstr>Tahoma</vt:lpstr>
      <vt:lpstr>Custom Design</vt:lpstr>
      <vt:lpstr>Visio</vt:lpstr>
      <vt:lpstr>Reliable Packet Captures</vt:lpstr>
      <vt:lpstr>Some real world dialogs about network capturing</vt:lpstr>
      <vt:lpstr>Hub</vt:lpstr>
      <vt:lpstr>Switch</vt:lpstr>
      <vt:lpstr>Switch</vt:lpstr>
      <vt:lpstr>Switch</vt:lpstr>
      <vt:lpstr>TAP</vt:lpstr>
      <vt:lpstr>FiberSplitter</vt:lpstr>
      <vt:lpstr>Packet Brocker</vt:lpstr>
      <vt:lpstr>Localhost capturing</vt:lpstr>
      <vt:lpstr>Where: VM Capturing</vt:lpstr>
      <vt:lpstr>How: VM capturing</vt:lpstr>
      <vt:lpstr>How: VM capturing 2</vt:lpstr>
      <vt:lpstr>How: Wireshark Capture</vt:lpstr>
      <vt:lpstr>How: Profesional Capture Software</vt:lpstr>
      <vt:lpstr>How: Profesional Capture cards</vt:lpstr>
      <vt:lpstr>Tip: Capturing 10/100 Mbit/s</vt:lpstr>
      <vt:lpstr>Tip: Capturing 1 Gbit/s</vt:lpstr>
      <vt:lpstr>Tip: Capturing 10 Gbit/s and beyond</vt:lpstr>
      <vt:lpstr>Tip: Reliable Capturing Remote Solutions</vt:lpstr>
      <vt:lpstr>Capture Strategys</vt:lpstr>
      <vt:lpstr>Client-Server</vt:lpstr>
      <vt:lpstr>Client-Server</vt:lpstr>
      <vt:lpstr>Client-FW-Server </vt:lpstr>
      <vt:lpstr>Client-FW-Server</vt:lpstr>
      <vt:lpstr>Client-WAN-FW-Server</vt:lpstr>
      <vt:lpstr>Client-WAN-FW-Server</vt:lpstr>
      <vt:lpstr>Client-WAN-FW-LB-Server</vt:lpstr>
      <vt:lpstr>Client-WAN-FW-LB-Server</vt:lpstr>
      <vt:lpstr>Client-FW-WAN-FW-LB-Server</vt:lpstr>
      <vt:lpstr>Client-FW-WAN-FW-LB-Server</vt:lpstr>
      <vt:lpstr>Client-FW-WAN-FW-LB-VM(Server-Server)</vt:lpstr>
      <vt:lpstr>Client-FW-WAN-FW-LB-VM(Server-Server)</vt:lpstr>
      <vt:lpstr>Takeaway Capture Strategy</vt:lpstr>
      <vt:lpstr>Where would you capture if...(5)</vt:lpstr>
      <vt:lpstr>Where would you capture if... (5)</vt:lpstr>
      <vt:lpstr>Where would you capture if... (5)</vt:lpstr>
      <vt:lpstr>Where would you capture if... (5)</vt:lpstr>
      <vt:lpstr>Takeaway</vt:lpstr>
      <vt:lpstr>References</vt:lpstr>
      <vt:lpstr>Thank You!</vt:lpstr>
      <vt:lpstr>About 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rule the world…</dc:title>
  <cp:lastModifiedBy>Christian Reusch</cp:lastModifiedBy>
  <cp:revision>71</cp:revision>
  <dcterms:modified xsi:type="dcterms:W3CDTF">2018-11-02T07:36:13Z</dcterms:modified>
</cp:coreProperties>
</file>