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66" r:id="rId3"/>
    <p:sldId id="264" r:id="rId4"/>
    <p:sldId id="260" r:id="rId5"/>
    <p:sldId id="270" r:id="rId6"/>
    <p:sldId id="271" r:id="rId7"/>
    <p:sldId id="272" r:id="rId8"/>
    <p:sldId id="267" r:id="rId9"/>
    <p:sldId id="273" r:id="rId10"/>
    <p:sldId id="268" r:id="rId11"/>
    <p:sldId id="274" r:id="rId12"/>
    <p:sldId id="269" r:id="rId13"/>
    <p:sldId id="275" r:id="rId14"/>
    <p:sldId id="276" r:id="rId15"/>
    <p:sldId id="263" r:id="rId16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a90o+t5cU2KXXlS3PkTE3oV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67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08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73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06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1047C-8063-6882-47D2-65CE1CB12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5750412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885880-77B2-3BA2-5B0B-94CB8C82F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8768861"/>
            <a:ext cx="18288000" cy="1746738"/>
          </a:xfrm>
        </p:spPr>
        <p:txBody>
          <a:bodyPr/>
          <a:lstStyle>
            <a:lvl1pPr marL="0" indent="0" algn="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>
                <a:effectLst/>
                <a:latin typeface="Helvetica" pitchFamily="2" charset="0"/>
              </a:rPr>
              <a:t>Click to edit Master subtitle style</a:t>
            </a:r>
            <a:endParaRPr lang="de-AT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21A3D-C62F-0B19-C604-C2B2B2A6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206753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66A7CD-2711-7D58-0BF0-4700C223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FA8FE-B2FF-132A-AE96-65F273E6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#sf24eu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EC959-3645-5D3D-487D-424DA578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latin typeface="Helvetica" pitchFamily="2" charset="0"/>
              </a:rPr>
              <a:t>SharkFest‘24 EUROPE</a:t>
            </a:r>
            <a:endParaRPr lang="de-AT" dirty="0">
              <a:latin typeface="Helvetica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7CF434-9C89-2767-9AAB-B248650A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82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0A21-6FC6-F564-B045-D6AD543D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0769AE-3228-CBBE-791D-0EDFFECB8D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>
                <a:latin typeface="Helvetica" pitchFamily="2" charset="0"/>
              </a:rPr>
              <a:t>SharkFest‘24 EUROPE</a:t>
            </a:r>
            <a:endParaRPr lang="de-AT" dirty="0">
              <a:latin typeface="Helvetica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F47C12-0F21-21EF-FCEE-A853F652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A7731-FFDC-6639-E29C-EB67898BA9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#sf24eu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8032B2-83AB-5D1C-6199-746E0E70961C}"/>
              </a:ext>
            </a:extLst>
          </p:cNvPr>
          <p:cNvSpPr/>
          <p:nvPr userDrawn="1"/>
        </p:nvSpPr>
        <p:spPr>
          <a:xfrm>
            <a:off x="0" y="1362076"/>
            <a:ext cx="24384000" cy="1235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E52368E-BF56-0947-9207-5BDD1EDE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79629"/>
            <a:ext cx="21031200" cy="1037429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9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0A21-6FC6-F564-B045-D6AD543D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0769AE-3228-CBBE-791D-0EDFFECB8D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>
                <a:latin typeface="Helvetica" pitchFamily="2" charset="0"/>
              </a:rPr>
              <a:t>SharkFest‘24 EUROPE</a:t>
            </a:r>
            <a:endParaRPr lang="de-AT" dirty="0">
              <a:latin typeface="Helvetica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F47C12-0F21-21EF-FCEE-A853F652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A7731-FFDC-6639-E29C-EB67898BA9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#sf24eu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8032B2-83AB-5D1C-6199-746E0E70961C}"/>
              </a:ext>
            </a:extLst>
          </p:cNvPr>
          <p:cNvSpPr/>
          <p:nvPr userDrawn="1"/>
        </p:nvSpPr>
        <p:spPr>
          <a:xfrm>
            <a:off x="0" y="1362076"/>
            <a:ext cx="24384000" cy="1235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E52368E-BF56-0947-9207-5BDD1EDE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79629"/>
            <a:ext cx="9899716" cy="1037429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1ADB190-8C87-E0DD-B952-AFC4B03F4C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271342" y="1979629"/>
            <a:ext cx="9899716" cy="1037429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3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240EB-5D9E-E7FE-20DC-A7A4BA3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CAE990-D88C-F29D-899C-22B4E76B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#sf24eu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893E2-B962-78F0-9D81-B0537F1D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latin typeface="Helvetica" pitchFamily="2" charset="0"/>
              </a:rPr>
              <a:t>SharkFest‘24 EUROPE</a:t>
            </a:r>
            <a:endParaRPr lang="de-AT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BF0DFA-35EA-CD2F-BBCD-104F6E1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CA78FFA-8858-DFBC-B590-9696B38336C0}"/>
              </a:ext>
            </a:extLst>
          </p:cNvPr>
          <p:cNvSpPr/>
          <p:nvPr userDrawn="1"/>
        </p:nvSpPr>
        <p:spPr>
          <a:xfrm>
            <a:off x="0" y="2604876"/>
            <a:ext cx="24384000" cy="848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3240EB-5D9E-E7FE-20DC-A7A4BA396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We kindly ask for your feedback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1E5C770-4C17-E020-0CF8-0979AA4875E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8324109" y="3653165"/>
            <a:ext cx="5760000" cy="57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1E4F867-5EFC-3F04-6016-BF582B2488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#sf24eu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BA89502-E212-3368-623A-42CCA74BD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>
                <a:latin typeface="Helvetica" pitchFamily="2" charset="0"/>
              </a:rPr>
              <a:t>SharkFest‘24 EUROPE</a:t>
            </a:r>
            <a:endParaRPr lang="de-AT" dirty="0">
              <a:latin typeface="Helvetica" pitchFamily="2" charset="0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5A07F2E1-719C-9922-C6FC-E16BC1A91E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3" name="Google Shape;44;p15" descr="pasted-movie.png">
            <a:extLst>
              <a:ext uri="{FF2B5EF4-FFF2-40B4-BE49-F238E27FC236}">
                <a16:creationId xmlns:a16="http://schemas.microsoft.com/office/drawing/2014/main" id="{A404A242-3161-3D3A-481C-F805A35B05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8044" y="2630077"/>
            <a:ext cx="9177440" cy="8455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96D741-D16E-0F99-B804-5CA91BD011E3}"/>
              </a:ext>
            </a:extLst>
          </p:cNvPr>
          <p:cNvSpPr/>
          <p:nvPr userDrawn="1"/>
        </p:nvSpPr>
        <p:spPr>
          <a:xfrm>
            <a:off x="9838442" y="4955810"/>
            <a:ext cx="557396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731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D74F39-63C5-4065-9BB1-ECF4DB43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139727"/>
            <a:ext cx="16324082" cy="99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DC9F99-1C1B-DDB4-EDA5-1983FD4E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72862"/>
            <a:ext cx="21031200" cy="968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A925C-0482-8648-796E-5221309EB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AT" dirty="0">
                <a:latin typeface="Helvetica" pitchFamily="2" charset="0"/>
              </a:rPr>
              <a:t>SharkFest‘24 EUROPE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2A846-1A47-4007-A908-16DEFA34D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D66BF-3B55-0843-AA76-B31267A677E5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EA9AF5-53E8-B3E4-6BBD-7C4EE9D02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4456" b="21636"/>
          <a:stretch/>
        </p:blipFill>
        <p:spPr>
          <a:xfrm>
            <a:off x="21928318" y="219904"/>
            <a:ext cx="2180296" cy="746508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8" name="Google Shape;10;p4">
            <a:extLst>
              <a:ext uri="{FF2B5EF4-FFF2-40B4-BE49-F238E27FC236}">
                <a16:creationId xmlns:a16="http://schemas.microsoft.com/office/drawing/2014/main" id="{86908920-0A57-B472-C866-5D090DE49FDE}"/>
              </a:ext>
            </a:extLst>
          </p:cNvPr>
          <p:cNvSpPr txBox="1"/>
          <p:nvPr userDrawn="1"/>
        </p:nvSpPr>
        <p:spPr>
          <a:xfrm>
            <a:off x="18000482" y="127048"/>
            <a:ext cx="3927836" cy="93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SharkFest’24 EUROPE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Vienna, Austria • #sf24eu</a:t>
            </a:r>
            <a:endParaRPr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1286D-226B-965C-C541-C58FE93C1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#sf24eu</a:t>
            </a:r>
          </a:p>
        </p:txBody>
      </p:sp>
    </p:spTree>
    <p:extLst>
      <p:ext uri="{BB962C8B-B14F-4D97-AF65-F5344CB8AC3E}">
        <p14:creationId xmlns:p14="http://schemas.microsoft.com/office/powerpoint/2010/main" val="71166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apwrangler.com/" TargetMode="External"/><Relationship Id="rId2" Type="http://schemas.openxmlformats.org/officeDocument/2006/relationships/hyperlink" Target="http://www.tracewrangler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F7E0E-723C-7323-39E5-6517541BF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TCP Troubleshooting</a:t>
            </a:r>
            <a:endParaRPr lang="en-D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B3D4AA-6A20-53B8-53A9-9C13CF30E3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Jasper Bongertz</a:t>
            </a:r>
          </a:p>
          <a:p>
            <a:r>
              <a:rPr lang="en-US" dirty="0"/>
              <a:t>@packetjay</a:t>
            </a:r>
            <a:endParaRPr lang="en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 from the other side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D-SACK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Example.pcapng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3EE1E-BA03-5B53-A4F9-CD0C25136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3021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Hey, TMI!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3178685" y="6498555"/>
            <a:ext cx="18297832" cy="904510"/>
            <a:chOff x="3048000" y="5835201"/>
            <a:chExt cx="18297832" cy="9045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7" y="4704501"/>
            <a:ext cx="18495279" cy="1608435"/>
            <a:chOff x="3048000" y="4665651"/>
            <a:chExt cx="18495279" cy="16084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ACK=10000, Win 3000</a:t>
              </a:r>
              <a:endParaRPr lang="en-DE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B42265-4380-82ED-D085-35AFF808D17E}"/>
              </a:ext>
            </a:extLst>
          </p:cNvPr>
          <p:cNvGrpSpPr/>
          <p:nvPr/>
        </p:nvGrpSpPr>
        <p:grpSpPr>
          <a:xfrm>
            <a:off x="3178685" y="7281958"/>
            <a:ext cx="18297832" cy="904510"/>
            <a:chOff x="3048000" y="5835201"/>
            <a:chExt cx="18297832" cy="9045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3E8B6EA-D08A-4050-91E3-A70F3E55D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8B79A-01FD-9E0D-97D8-423734A5E1F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SEQ=11000, Len 1000</a:t>
              </a:r>
              <a:endParaRPr lang="en-DE" sz="3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ADADB-3717-4DE6-E43E-59232EB93307}"/>
              </a:ext>
            </a:extLst>
          </p:cNvPr>
          <p:cNvGrpSpPr/>
          <p:nvPr/>
        </p:nvGrpSpPr>
        <p:grpSpPr>
          <a:xfrm>
            <a:off x="3178685" y="8504876"/>
            <a:ext cx="7178098" cy="750709"/>
            <a:chOff x="3048000" y="4665651"/>
            <a:chExt cx="7178098" cy="75070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F45A40-9ED4-7012-889C-FECECEF6FC6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7178098" cy="22050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73949D-BC1A-AD59-24BB-8D7963ED81FE}"/>
                </a:ext>
              </a:extLst>
            </p:cNvPr>
            <p:cNvSpPr txBox="1"/>
            <p:nvPr/>
          </p:nvSpPr>
          <p:spPr>
            <a:xfrm>
              <a:off x="4453598" y="4831585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ACK=12000, Win 3000</a:t>
              </a:r>
              <a:endParaRPr lang="en-DE" sz="32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FFAC907-BCF1-6176-974F-528ABF23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068" y="8272445"/>
            <a:ext cx="983745" cy="1006894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3D7A5CF-45D0-87C1-3B8B-F0717E77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0246709" y="7964165"/>
            <a:ext cx="1212193" cy="11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C2C23-7323-9155-6E27-CEBE5A267F5B}"/>
              </a:ext>
            </a:extLst>
          </p:cNvPr>
          <p:cNvGrpSpPr/>
          <p:nvPr/>
        </p:nvGrpSpPr>
        <p:grpSpPr>
          <a:xfrm>
            <a:off x="3161070" y="9287431"/>
            <a:ext cx="18297832" cy="904510"/>
            <a:chOff x="3048000" y="5835201"/>
            <a:chExt cx="18297832" cy="9045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AC965-CD82-B1D7-EA13-DAE548EF6B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056C70-C82F-54D7-21EE-80881B3E5AF3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8160E1-0CFD-E50C-91E4-B737B3632707}"/>
              </a:ext>
            </a:extLst>
          </p:cNvPr>
          <p:cNvGrpSpPr/>
          <p:nvPr/>
        </p:nvGrpSpPr>
        <p:grpSpPr>
          <a:xfrm>
            <a:off x="3254127" y="10437969"/>
            <a:ext cx="18458907" cy="1666642"/>
            <a:chOff x="3048000" y="4665651"/>
            <a:chExt cx="18458907" cy="1666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3C3CB4E-2F88-1B4C-BC57-AB8EF876BB47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58907" cy="94264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DADFE0-66F7-CC84-C647-CF0561FF693B}"/>
                </a:ext>
              </a:extLst>
            </p:cNvPr>
            <p:cNvSpPr txBox="1"/>
            <p:nvPr/>
          </p:nvSpPr>
          <p:spPr>
            <a:xfrm>
              <a:off x="10013465" y="5255075"/>
              <a:ext cx="43669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ACK=12000, Win 3000</a:t>
              </a:r>
            </a:p>
            <a:p>
              <a:r>
                <a:rPr lang="en-US" sz="3200" dirty="0"/>
                <a:t>D-SACK 10000-11000</a:t>
              </a:r>
              <a:endParaRPr lang="en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6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Retransmissions take time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FTP with 87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Throughput.pcapng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EAE311-B6CB-A986-6469-89371C49B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4211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Bloat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13388741" y="6498555"/>
            <a:ext cx="8087776" cy="530374"/>
            <a:chOff x="3091448" y="5835201"/>
            <a:chExt cx="18254384" cy="53037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SEQ=10000, Len 1000</a:t>
              </a:r>
              <a:endParaRPr lang="en-DE" sz="20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8" y="4704501"/>
            <a:ext cx="7737197" cy="816386"/>
            <a:chOff x="3048000" y="4665651"/>
            <a:chExt cx="18541407" cy="816386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541407" cy="62789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8471850" y="5081927"/>
              <a:ext cx="7053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ACK=10000, Win 10000</a:t>
              </a:r>
              <a:endParaRPr lang="en-DE" sz="2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8EE00-F7AE-7254-31EB-6C7A0AE12FB2}"/>
              </a:ext>
            </a:extLst>
          </p:cNvPr>
          <p:cNvGrpSpPr/>
          <p:nvPr/>
        </p:nvGrpSpPr>
        <p:grpSpPr>
          <a:xfrm>
            <a:off x="13388741" y="6980413"/>
            <a:ext cx="8087776" cy="530374"/>
            <a:chOff x="3091448" y="5835201"/>
            <a:chExt cx="18254384" cy="53037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F97CD1-BD20-EC39-240B-F457A2D8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C0F016-BA38-A347-4FAC-27A52BA27549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SEQ=11000, Len 1000</a:t>
              </a:r>
              <a:endParaRPr lang="en-DE" sz="2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47526-5A28-7C4B-1677-BE58B523C6A8}"/>
              </a:ext>
            </a:extLst>
          </p:cNvPr>
          <p:cNvGrpSpPr/>
          <p:nvPr/>
        </p:nvGrpSpPr>
        <p:grpSpPr>
          <a:xfrm>
            <a:off x="13388741" y="7462271"/>
            <a:ext cx="8087776" cy="530374"/>
            <a:chOff x="3091448" y="5835201"/>
            <a:chExt cx="18254384" cy="53037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C689047-AB38-701A-C15D-96D3FFE53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CA895-71CE-9FB3-1CAA-8528A99FFFF2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SEQ=12000, Len 1000</a:t>
              </a:r>
              <a:endParaRPr lang="en-DE"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23F37-6862-2C8C-1D14-6F96CC6E27DA}"/>
              </a:ext>
            </a:extLst>
          </p:cNvPr>
          <p:cNvGrpSpPr/>
          <p:nvPr/>
        </p:nvGrpSpPr>
        <p:grpSpPr>
          <a:xfrm>
            <a:off x="13388741" y="7944129"/>
            <a:ext cx="8087776" cy="530374"/>
            <a:chOff x="3091448" y="5835201"/>
            <a:chExt cx="18254384" cy="53037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BEC7E40-DD98-EF23-157B-6A6243CDD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1AF0F2-05C3-3E52-6073-AC5E9D16BAC4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SEQ=13000, Len 1000</a:t>
              </a:r>
              <a:endParaRPr lang="en-DE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02B917-590C-A3F6-1966-6347F3127398}"/>
              </a:ext>
            </a:extLst>
          </p:cNvPr>
          <p:cNvGrpSpPr/>
          <p:nvPr/>
        </p:nvGrpSpPr>
        <p:grpSpPr>
          <a:xfrm>
            <a:off x="13388741" y="8403458"/>
            <a:ext cx="8087776" cy="530374"/>
            <a:chOff x="3091448" y="5835201"/>
            <a:chExt cx="18254384" cy="53037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05BA6F-55B4-6266-63F9-42EA5AF7F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579FEF-A046-A67C-8182-08D12AA8D146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SEQ=14000, Len 1000</a:t>
              </a:r>
              <a:endParaRPr lang="en-DE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C16797-FA2C-DBFC-6874-D32989246195}"/>
              </a:ext>
            </a:extLst>
          </p:cNvPr>
          <p:cNvGrpSpPr/>
          <p:nvPr/>
        </p:nvGrpSpPr>
        <p:grpSpPr>
          <a:xfrm>
            <a:off x="13388741" y="8862787"/>
            <a:ext cx="8087776" cy="530374"/>
            <a:chOff x="3091448" y="5835201"/>
            <a:chExt cx="18254384" cy="53037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C9BE3F-1308-BFC4-ADF9-864294A59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052F36-EAEB-5526-7510-E79A18C98B3C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SEQ=15000, Len 1000</a:t>
              </a:r>
              <a:endParaRPr lang="en-DE" sz="2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8E8697-AA3F-4514-D930-236CDD3620D9}"/>
              </a:ext>
            </a:extLst>
          </p:cNvPr>
          <p:cNvGrpSpPr/>
          <p:nvPr/>
        </p:nvGrpSpPr>
        <p:grpSpPr>
          <a:xfrm>
            <a:off x="13388741" y="9322116"/>
            <a:ext cx="8087776" cy="530374"/>
            <a:chOff x="3091448" y="5835201"/>
            <a:chExt cx="18254384" cy="53037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C458AA-5318-07DF-D43B-E82EE48CC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452A06-83B3-F90C-BC57-DA752EBB0B0A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SEQ=16000, Len 1000</a:t>
              </a:r>
              <a:endParaRPr lang="en-DE" sz="2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B9E1AE-E023-1AEE-9C36-2741624B8075}"/>
              </a:ext>
            </a:extLst>
          </p:cNvPr>
          <p:cNvGrpSpPr/>
          <p:nvPr/>
        </p:nvGrpSpPr>
        <p:grpSpPr>
          <a:xfrm>
            <a:off x="13388741" y="9781445"/>
            <a:ext cx="8087776" cy="530374"/>
            <a:chOff x="3091448" y="5835201"/>
            <a:chExt cx="18254384" cy="53037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0ED73D-F6FC-B598-4620-3973BD806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1F8BC-4931-1392-6F4B-7454C46FF1E3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SEQ=17000, Len 1000</a:t>
              </a:r>
              <a:endParaRPr lang="en-DE" sz="2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B337AE-E89C-48BD-9B2A-EE9DABC5B0B6}"/>
              </a:ext>
            </a:extLst>
          </p:cNvPr>
          <p:cNvGrpSpPr/>
          <p:nvPr/>
        </p:nvGrpSpPr>
        <p:grpSpPr>
          <a:xfrm>
            <a:off x="13388741" y="10240774"/>
            <a:ext cx="8087776" cy="530374"/>
            <a:chOff x="3091448" y="5835201"/>
            <a:chExt cx="18254384" cy="53037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5EFDA7-E67D-976A-6D83-4E9740B16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E002C7-3AFC-6958-4A2F-148BFC021ADD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SEQ=18000, Len 1000</a:t>
              </a:r>
              <a:endParaRPr lang="en-DE" sz="2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3AC456-64C4-05BE-A005-2CDDEB65C5BC}"/>
              </a:ext>
            </a:extLst>
          </p:cNvPr>
          <p:cNvGrpSpPr/>
          <p:nvPr/>
        </p:nvGrpSpPr>
        <p:grpSpPr>
          <a:xfrm>
            <a:off x="13388741" y="10700103"/>
            <a:ext cx="8087776" cy="530374"/>
            <a:chOff x="3091448" y="5835201"/>
            <a:chExt cx="18254384" cy="53037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935B7C-5A3E-D7FD-F355-B08C2C3C68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78BBA5-8D1B-4809-0D38-6AB773CB894A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SEQ=19000, Len 1000</a:t>
              </a:r>
              <a:endParaRPr lang="en-DE" sz="20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9AA51E-8CC8-FAD2-3886-F0E4FD3D9975}"/>
              </a:ext>
            </a:extLst>
          </p:cNvPr>
          <p:cNvGrpSpPr/>
          <p:nvPr/>
        </p:nvGrpSpPr>
        <p:grpSpPr>
          <a:xfrm>
            <a:off x="10995260" y="6569070"/>
            <a:ext cx="1768598" cy="2211960"/>
            <a:chOff x="11307701" y="6735588"/>
            <a:chExt cx="1768598" cy="22119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08065-0867-9C17-8A93-04613FF4B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7701" y="6735588"/>
              <a:ext cx="1768598" cy="147786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922DA6-8C09-BFE3-DA6A-D7BAF0BD36C1}"/>
                </a:ext>
              </a:extLst>
            </p:cNvPr>
            <p:cNvSpPr txBox="1"/>
            <p:nvPr/>
          </p:nvSpPr>
          <p:spPr>
            <a:xfrm>
              <a:off x="11422116" y="8239662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Router with</a:t>
              </a:r>
            </a:p>
            <a:p>
              <a:r>
                <a:rPr lang="en-US" sz="2000" dirty="0"/>
                <a:t>5k Buffer</a:t>
              </a:r>
              <a:endParaRPr lang="en-DE" sz="20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692F0F-5FF9-C1B6-9E0F-E078AFF05B95}"/>
              </a:ext>
            </a:extLst>
          </p:cNvPr>
          <p:cNvGrpSpPr/>
          <p:nvPr/>
        </p:nvGrpSpPr>
        <p:grpSpPr>
          <a:xfrm>
            <a:off x="13388741" y="5431702"/>
            <a:ext cx="8087776" cy="816386"/>
            <a:chOff x="3048000" y="4665651"/>
            <a:chExt cx="19381534" cy="81638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94062BF-85BD-438F-2222-D5B63AE298B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9381534" cy="62485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0D6518-1DCB-82D2-A285-07ECA6422B6D}"/>
                </a:ext>
              </a:extLst>
            </p:cNvPr>
            <p:cNvSpPr txBox="1"/>
            <p:nvPr/>
          </p:nvSpPr>
          <p:spPr>
            <a:xfrm>
              <a:off x="8471850" y="5081927"/>
              <a:ext cx="7395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ACK=100000, Win 10000</a:t>
              </a:r>
              <a:endParaRPr lang="en-DE" sz="2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2E8221-8C85-BA1F-D4E2-AE28C7949B86}"/>
              </a:ext>
            </a:extLst>
          </p:cNvPr>
          <p:cNvGrpSpPr/>
          <p:nvPr/>
        </p:nvGrpSpPr>
        <p:grpSpPr>
          <a:xfrm>
            <a:off x="3021899" y="6762387"/>
            <a:ext cx="7642893" cy="531729"/>
            <a:chOff x="3091448" y="5833846"/>
            <a:chExt cx="17250268" cy="531729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BA161A0-F575-7A1F-24B5-DA41C0239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6683E-D493-CB32-CD07-E36BEF5B6B5A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SEQ=10000, Len 1000</a:t>
              </a:r>
              <a:endParaRPr lang="en-DE" sz="2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2CD83C-88C3-6C45-3B0E-52189F34E58D}"/>
              </a:ext>
            </a:extLst>
          </p:cNvPr>
          <p:cNvGrpSpPr/>
          <p:nvPr/>
        </p:nvGrpSpPr>
        <p:grpSpPr>
          <a:xfrm>
            <a:off x="3021899" y="7460916"/>
            <a:ext cx="7642893" cy="531729"/>
            <a:chOff x="3091448" y="5833846"/>
            <a:chExt cx="17250268" cy="531729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C7E6833-EDEB-CF4F-6FC1-DB175E453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A5556D-37E9-7CE3-C8F2-5D8B9E77176A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SEQ=11000, Len 1000</a:t>
              </a:r>
              <a:endParaRPr lang="en-DE" sz="20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A85F23-6B40-7A1E-5106-1365B9799434}"/>
              </a:ext>
            </a:extLst>
          </p:cNvPr>
          <p:cNvGrpSpPr/>
          <p:nvPr/>
        </p:nvGrpSpPr>
        <p:grpSpPr>
          <a:xfrm>
            <a:off x="3021899" y="8187648"/>
            <a:ext cx="7642893" cy="531729"/>
            <a:chOff x="3091448" y="5833846"/>
            <a:chExt cx="17250268" cy="531729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A4281E5-EB42-F8C2-27BF-7529DC27A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4D1E35-19F9-4CB4-A5B3-0CD4DFD4464A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SEQ=12000, Len 1000</a:t>
              </a:r>
              <a:endParaRPr lang="en-DE" sz="20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3FDD76-BDDA-BB46-B807-499DEA3D39EE}"/>
              </a:ext>
            </a:extLst>
          </p:cNvPr>
          <p:cNvGrpSpPr/>
          <p:nvPr/>
        </p:nvGrpSpPr>
        <p:grpSpPr>
          <a:xfrm>
            <a:off x="3021899" y="8940154"/>
            <a:ext cx="7642893" cy="531729"/>
            <a:chOff x="3091448" y="5833846"/>
            <a:chExt cx="17250268" cy="531729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AF17B1C-250F-1BCC-EA9C-968FA1676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4EEB900-E1ED-56DA-F9B0-105BC72840E0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SEQ=13000, Len 1000</a:t>
              </a:r>
              <a:endParaRPr lang="en-DE" sz="20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5D0CBF2-82D7-DAD7-0A0F-D63A6EB62770}"/>
              </a:ext>
            </a:extLst>
          </p:cNvPr>
          <p:cNvGrpSpPr/>
          <p:nvPr/>
        </p:nvGrpSpPr>
        <p:grpSpPr>
          <a:xfrm>
            <a:off x="3021899" y="9645844"/>
            <a:ext cx="7642893" cy="531729"/>
            <a:chOff x="3091448" y="5833846"/>
            <a:chExt cx="17250268" cy="531729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5BC837E-F812-501F-0892-C52DBDA39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A89B042-53B2-ACCE-54D9-DC624A39B5D9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SEQ=14000, Len 1000</a:t>
              </a:r>
              <a:endParaRPr lang="en-DE" sz="20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5DF55A-4E32-D3D0-6EC3-B2D86AD888FF}"/>
              </a:ext>
            </a:extLst>
          </p:cNvPr>
          <p:cNvGrpSpPr/>
          <p:nvPr/>
        </p:nvGrpSpPr>
        <p:grpSpPr>
          <a:xfrm>
            <a:off x="3021899" y="10305228"/>
            <a:ext cx="7642893" cy="531729"/>
            <a:chOff x="3091448" y="5833846"/>
            <a:chExt cx="17250268" cy="531729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2CB1309-62F8-8086-00F6-D51814DC9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CC85A2-3C71-5622-982D-70893528E7CD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SEQ=15000, Len 1000</a:t>
              </a:r>
              <a:endParaRPr lang="en-DE" sz="2000" dirty="0"/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A6E2FC53-AE53-8019-AEAB-2785C17E0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254" y="9215635"/>
            <a:ext cx="646181" cy="6613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0461B7D-A811-DEDB-EFDD-C8247E8F8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254" y="9709651"/>
            <a:ext cx="646181" cy="66138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6F3A8BC-631E-6D97-4E1A-39BCE57DA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254" y="10203667"/>
            <a:ext cx="646181" cy="661387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A30046C-F8DA-7486-4282-0CCD84D3372B}"/>
              </a:ext>
            </a:extLst>
          </p:cNvPr>
          <p:cNvGrpSpPr/>
          <p:nvPr/>
        </p:nvGrpSpPr>
        <p:grpSpPr>
          <a:xfrm>
            <a:off x="3062348" y="11230477"/>
            <a:ext cx="7642893" cy="531729"/>
            <a:chOff x="3091448" y="5833846"/>
            <a:chExt cx="17250268" cy="531729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667EB20-3870-693C-ACF0-B506B19E9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3846"/>
              <a:ext cx="17250268" cy="238388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CF61FC-E000-13AA-C2E2-1825976A10FD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SEQ=19000, Len 1000</a:t>
              </a:r>
              <a:endParaRPr lang="en-DE" sz="20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F2B1AA-DA2F-8096-4CBF-372EDB8958F4}"/>
              </a:ext>
            </a:extLst>
          </p:cNvPr>
          <p:cNvGrpSpPr/>
          <p:nvPr/>
        </p:nvGrpSpPr>
        <p:grpSpPr>
          <a:xfrm>
            <a:off x="13388741" y="11203678"/>
            <a:ext cx="8087776" cy="530374"/>
            <a:chOff x="3091448" y="5835201"/>
            <a:chExt cx="18254384" cy="530374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3C6CC6C-C2FD-AC36-5914-C3C1AC1E7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1448" y="5835201"/>
              <a:ext cx="18254384" cy="2370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92A5506-A8C7-55C4-DA42-8BD75A9C4F97}"/>
                </a:ext>
              </a:extLst>
            </p:cNvPr>
            <p:cNvSpPr txBox="1"/>
            <p:nvPr/>
          </p:nvSpPr>
          <p:spPr>
            <a:xfrm>
              <a:off x="11679744" y="5965465"/>
              <a:ext cx="63178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SEQ=20000, Len 1000</a:t>
              </a:r>
              <a:endParaRPr lang="en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6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Bloat – Bigger Buffer?</a:t>
            </a:r>
            <a:endParaRPr lang="en-DE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FE1EF3-EE32-BC18-B7DD-D22DF3B7B1D0}"/>
              </a:ext>
            </a:extLst>
          </p:cNvPr>
          <p:cNvCxnSpPr>
            <a:cxnSpLocks/>
          </p:cNvCxnSpPr>
          <p:nvPr/>
        </p:nvCxnSpPr>
        <p:spPr>
          <a:xfrm flipH="1">
            <a:off x="13303016" y="447415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9AA51E-8CC8-FAD2-3886-F0E4FD3D9975}"/>
              </a:ext>
            </a:extLst>
          </p:cNvPr>
          <p:cNvGrpSpPr/>
          <p:nvPr/>
        </p:nvGrpSpPr>
        <p:grpSpPr>
          <a:xfrm>
            <a:off x="7601483" y="4382827"/>
            <a:ext cx="4125683" cy="4776241"/>
            <a:chOff x="11307701" y="6735588"/>
            <a:chExt cx="1768598" cy="1875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08065-0867-9C17-8A93-04613FF4B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7701" y="6735588"/>
              <a:ext cx="1768598" cy="147786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922DA6-8C09-BFE3-DA6A-D7BAF0BD36C1}"/>
                </a:ext>
              </a:extLst>
            </p:cNvPr>
            <p:cNvSpPr txBox="1"/>
            <p:nvPr/>
          </p:nvSpPr>
          <p:spPr>
            <a:xfrm>
              <a:off x="11758323" y="8236083"/>
              <a:ext cx="867353" cy="374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Router with</a:t>
              </a:r>
            </a:p>
            <a:p>
              <a:r>
                <a:rPr lang="en-US" sz="2800" dirty="0"/>
                <a:t>100k Buffer</a:t>
              </a:r>
              <a:endParaRPr lang="en-DE" sz="2800" dirty="0"/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0461B7D-A811-DEDB-EFDD-C8247E8F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894" y="7710945"/>
            <a:ext cx="646181" cy="66138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6F3A8BC-631E-6D97-4E1A-39BCE57DA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894" y="8204961"/>
            <a:ext cx="646181" cy="66138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9F5A0EC-F49B-642C-BFDF-529E8D2E1A6D}"/>
              </a:ext>
            </a:extLst>
          </p:cNvPr>
          <p:cNvCxnSpPr>
            <a:cxnSpLocks/>
          </p:cNvCxnSpPr>
          <p:nvPr/>
        </p:nvCxnSpPr>
        <p:spPr>
          <a:xfrm flipH="1">
            <a:off x="13303016" y="471118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CC8E77-BB06-9607-5619-4686A84F9C68}"/>
              </a:ext>
            </a:extLst>
          </p:cNvPr>
          <p:cNvCxnSpPr>
            <a:cxnSpLocks/>
          </p:cNvCxnSpPr>
          <p:nvPr/>
        </p:nvCxnSpPr>
        <p:spPr>
          <a:xfrm flipH="1">
            <a:off x="13303016" y="494822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9D209C-D532-B1EC-9950-3901E24736FE}"/>
              </a:ext>
            </a:extLst>
          </p:cNvPr>
          <p:cNvCxnSpPr>
            <a:cxnSpLocks/>
          </p:cNvCxnSpPr>
          <p:nvPr/>
        </p:nvCxnSpPr>
        <p:spPr>
          <a:xfrm flipH="1">
            <a:off x="13303016" y="518525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980DBA-B10C-1D24-61C3-820EFEB1B04A}"/>
              </a:ext>
            </a:extLst>
          </p:cNvPr>
          <p:cNvCxnSpPr>
            <a:cxnSpLocks/>
          </p:cNvCxnSpPr>
          <p:nvPr/>
        </p:nvCxnSpPr>
        <p:spPr>
          <a:xfrm flipH="1">
            <a:off x="13303016" y="542228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B93B1EC-7B02-A4C2-261C-9B23C4A4D4FB}"/>
              </a:ext>
            </a:extLst>
          </p:cNvPr>
          <p:cNvCxnSpPr>
            <a:cxnSpLocks/>
          </p:cNvCxnSpPr>
          <p:nvPr/>
        </p:nvCxnSpPr>
        <p:spPr>
          <a:xfrm flipH="1">
            <a:off x="13303016" y="565931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26DB4AE-E2DD-8A31-8ED2-B48AF318904D}"/>
              </a:ext>
            </a:extLst>
          </p:cNvPr>
          <p:cNvCxnSpPr>
            <a:cxnSpLocks/>
          </p:cNvCxnSpPr>
          <p:nvPr/>
        </p:nvCxnSpPr>
        <p:spPr>
          <a:xfrm flipH="1">
            <a:off x="13303016" y="589635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A89027-480F-8BFD-B6B8-6BC2FF17800E}"/>
              </a:ext>
            </a:extLst>
          </p:cNvPr>
          <p:cNvCxnSpPr>
            <a:cxnSpLocks/>
          </p:cNvCxnSpPr>
          <p:nvPr/>
        </p:nvCxnSpPr>
        <p:spPr>
          <a:xfrm flipH="1">
            <a:off x="13303016" y="613338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42C9950-2046-08FF-4617-4B7AE2A70987}"/>
              </a:ext>
            </a:extLst>
          </p:cNvPr>
          <p:cNvCxnSpPr>
            <a:cxnSpLocks/>
          </p:cNvCxnSpPr>
          <p:nvPr/>
        </p:nvCxnSpPr>
        <p:spPr>
          <a:xfrm flipH="1">
            <a:off x="13303016" y="637041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0AE3D6-7E9E-05FA-53D4-CBBFC7814C3F}"/>
              </a:ext>
            </a:extLst>
          </p:cNvPr>
          <p:cNvCxnSpPr>
            <a:cxnSpLocks/>
          </p:cNvCxnSpPr>
          <p:nvPr/>
        </p:nvCxnSpPr>
        <p:spPr>
          <a:xfrm flipH="1">
            <a:off x="13303016" y="660745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3D50B71-5F23-1D96-972F-744944827350}"/>
              </a:ext>
            </a:extLst>
          </p:cNvPr>
          <p:cNvCxnSpPr>
            <a:cxnSpLocks/>
          </p:cNvCxnSpPr>
          <p:nvPr/>
        </p:nvCxnSpPr>
        <p:spPr>
          <a:xfrm flipH="1">
            <a:off x="13303016" y="684448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1FB388A-95C5-8264-DD49-185DE3EEA97E}"/>
              </a:ext>
            </a:extLst>
          </p:cNvPr>
          <p:cNvCxnSpPr>
            <a:cxnSpLocks/>
          </p:cNvCxnSpPr>
          <p:nvPr/>
        </p:nvCxnSpPr>
        <p:spPr>
          <a:xfrm flipH="1">
            <a:off x="13303016" y="7110990"/>
            <a:ext cx="8087776" cy="178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B4549B-DA8F-B466-2C28-C8E790CCBE92}"/>
              </a:ext>
            </a:extLst>
          </p:cNvPr>
          <p:cNvCxnSpPr>
            <a:cxnSpLocks/>
          </p:cNvCxnSpPr>
          <p:nvPr/>
        </p:nvCxnSpPr>
        <p:spPr>
          <a:xfrm flipH="1">
            <a:off x="13303016" y="731855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608385-7C91-BF8F-1E48-5ABFBC4972E8}"/>
              </a:ext>
            </a:extLst>
          </p:cNvPr>
          <p:cNvCxnSpPr>
            <a:cxnSpLocks/>
          </p:cNvCxnSpPr>
          <p:nvPr/>
        </p:nvCxnSpPr>
        <p:spPr>
          <a:xfrm flipH="1">
            <a:off x="13303016" y="755558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5D56C38-307F-937A-7431-8713F35C6729}"/>
              </a:ext>
            </a:extLst>
          </p:cNvPr>
          <p:cNvCxnSpPr>
            <a:cxnSpLocks/>
          </p:cNvCxnSpPr>
          <p:nvPr/>
        </p:nvCxnSpPr>
        <p:spPr>
          <a:xfrm flipH="1">
            <a:off x="13303016" y="779261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B7C17AD-FAF9-041A-9EB3-62B04306FA16}"/>
              </a:ext>
            </a:extLst>
          </p:cNvPr>
          <p:cNvCxnSpPr>
            <a:cxnSpLocks/>
          </p:cNvCxnSpPr>
          <p:nvPr/>
        </p:nvCxnSpPr>
        <p:spPr>
          <a:xfrm flipH="1">
            <a:off x="13303016" y="802964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2466BC6-6F14-E8AC-73D6-81A40D5A3C04}"/>
              </a:ext>
            </a:extLst>
          </p:cNvPr>
          <p:cNvCxnSpPr>
            <a:cxnSpLocks/>
          </p:cNvCxnSpPr>
          <p:nvPr/>
        </p:nvCxnSpPr>
        <p:spPr>
          <a:xfrm flipH="1">
            <a:off x="13303016" y="826668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122366-E765-3A3F-73FD-D61C94430B80}"/>
              </a:ext>
            </a:extLst>
          </p:cNvPr>
          <p:cNvCxnSpPr>
            <a:cxnSpLocks/>
          </p:cNvCxnSpPr>
          <p:nvPr/>
        </p:nvCxnSpPr>
        <p:spPr>
          <a:xfrm flipH="1">
            <a:off x="13303016" y="850371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B246C4-EA23-C024-D0A4-7781A08516F1}"/>
              </a:ext>
            </a:extLst>
          </p:cNvPr>
          <p:cNvCxnSpPr>
            <a:cxnSpLocks/>
          </p:cNvCxnSpPr>
          <p:nvPr/>
        </p:nvCxnSpPr>
        <p:spPr>
          <a:xfrm flipH="1">
            <a:off x="13303016" y="874074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013BD6C-A323-EE0F-F632-498BBE47D386}"/>
              </a:ext>
            </a:extLst>
          </p:cNvPr>
          <p:cNvCxnSpPr>
            <a:cxnSpLocks/>
          </p:cNvCxnSpPr>
          <p:nvPr/>
        </p:nvCxnSpPr>
        <p:spPr>
          <a:xfrm flipH="1">
            <a:off x="13303016" y="897778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25A01D8-5944-1C42-1D63-9EF76EAD68EF}"/>
              </a:ext>
            </a:extLst>
          </p:cNvPr>
          <p:cNvCxnSpPr>
            <a:cxnSpLocks/>
          </p:cNvCxnSpPr>
          <p:nvPr/>
        </p:nvCxnSpPr>
        <p:spPr>
          <a:xfrm flipH="1">
            <a:off x="13150616" y="411089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6389EB5-B181-FF4C-2EDA-F410B171E06C}"/>
              </a:ext>
            </a:extLst>
          </p:cNvPr>
          <p:cNvCxnSpPr>
            <a:cxnSpLocks/>
          </p:cNvCxnSpPr>
          <p:nvPr/>
        </p:nvCxnSpPr>
        <p:spPr>
          <a:xfrm flipH="1">
            <a:off x="13150616" y="434792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BC43567-EDFD-5C2E-7C3B-A70F5EEE9494}"/>
              </a:ext>
            </a:extLst>
          </p:cNvPr>
          <p:cNvCxnSpPr>
            <a:cxnSpLocks/>
          </p:cNvCxnSpPr>
          <p:nvPr/>
        </p:nvCxnSpPr>
        <p:spPr>
          <a:xfrm flipH="1">
            <a:off x="13150616" y="458495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77DE110-FEF4-61E2-D237-497F7961729C}"/>
              </a:ext>
            </a:extLst>
          </p:cNvPr>
          <p:cNvCxnSpPr>
            <a:cxnSpLocks/>
          </p:cNvCxnSpPr>
          <p:nvPr/>
        </p:nvCxnSpPr>
        <p:spPr>
          <a:xfrm flipH="1">
            <a:off x="13150616" y="482199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DBCDE8A-3E22-CE49-433C-5345E94FF6EF}"/>
              </a:ext>
            </a:extLst>
          </p:cNvPr>
          <p:cNvCxnSpPr>
            <a:cxnSpLocks/>
          </p:cNvCxnSpPr>
          <p:nvPr/>
        </p:nvCxnSpPr>
        <p:spPr>
          <a:xfrm flipH="1">
            <a:off x="13150616" y="505902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99F4A59-CECE-6101-DA53-1E5771B7FF70}"/>
              </a:ext>
            </a:extLst>
          </p:cNvPr>
          <p:cNvCxnSpPr>
            <a:cxnSpLocks/>
          </p:cNvCxnSpPr>
          <p:nvPr/>
        </p:nvCxnSpPr>
        <p:spPr>
          <a:xfrm flipH="1">
            <a:off x="13150616" y="529605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3D41835-FF79-3732-81AC-040F6273327A}"/>
              </a:ext>
            </a:extLst>
          </p:cNvPr>
          <p:cNvCxnSpPr>
            <a:cxnSpLocks/>
          </p:cNvCxnSpPr>
          <p:nvPr/>
        </p:nvCxnSpPr>
        <p:spPr>
          <a:xfrm flipH="1">
            <a:off x="13150616" y="553309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EF69950-952F-C724-4BB5-A5DBA2311B4A}"/>
              </a:ext>
            </a:extLst>
          </p:cNvPr>
          <p:cNvCxnSpPr>
            <a:cxnSpLocks/>
          </p:cNvCxnSpPr>
          <p:nvPr/>
        </p:nvCxnSpPr>
        <p:spPr>
          <a:xfrm flipH="1">
            <a:off x="13150616" y="577012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045F449-A90C-94D7-0696-87A543751DA1}"/>
              </a:ext>
            </a:extLst>
          </p:cNvPr>
          <p:cNvCxnSpPr>
            <a:cxnSpLocks/>
          </p:cNvCxnSpPr>
          <p:nvPr/>
        </p:nvCxnSpPr>
        <p:spPr>
          <a:xfrm flipH="1">
            <a:off x="13150616" y="600715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578BE39-2734-8A25-8E9B-221C7E666AB7}"/>
              </a:ext>
            </a:extLst>
          </p:cNvPr>
          <p:cNvCxnSpPr>
            <a:cxnSpLocks/>
          </p:cNvCxnSpPr>
          <p:nvPr/>
        </p:nvCxnSpPr>
        <p:spPr>
          <a:xfrm flipH="1">
            <a:off x="13150616" y="624419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F705CD8-AF77-456A-7940-8F35211A9E5B}"/>
              </a:ext>
            </a:extLst>
          </p:cNvPr>
          <p:cNvCxnSpPr>
            <a:cxnSpLocks/>
          </p:cNvCxnSpPr>
          <p:nvPr/>
        </p:nvCxnSpPr>
        <p:spPr>
          <a:xfrm flipH="1">
            <a:off x="13150616" y="6510696"/>
            <a:ext cx="8087776" cy="178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4284D8C-C25B-14CD-CBC7-EB1452A23347}"/>
              </a:ext>
            </a:extLst>
          </p:cNvPr>
          <p:cNvCxnSpPr>
            <a:cxnSpLocks/>
          </p:cNvCxnSpPr>
          <p:nvPr/>
        </p:nvCxnSpPr>
        <p:spPr>
          <a:xfrm flipH="1">
            <a:off x="13150616" y="671825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B1A3938-760C-BC89-850F-A11B1AC2D051}"/>
              </a:ext>
            </a:extLst>
          </p:cNvPr>
          <p:cNvCxnSpPr>
            <a:cxnSpLocks/>
          </p:cNvCxnSpPr>
          <p:nvPr/>
        </p:nvCxnSpPr>
        <p:spPr>
          <a:xfrm flipH="1">
            <a:off x="13150616" y="695528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8FFCDA1-24D4-AE77-C779-4906FE81093E}"/>
              </a:ext>
            </a:extLst>
          </p:cNvPr>
          <p:cNvCxnSpPr>
            <a:cxnSpLocks/>
          </p:cNvCxnSpPr>
          <p:nvPr/>
        </p:nvCxnSpPr>
        <p:spPr>
          <a:xfrm flipH="1">
            <a:off x="13150616" y="719232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D4AB9AE-9CA2-4D18-EFE2-BD4F3B44B785}"/>
              </a:ext>
            </a:extLst>
          </p:cNvPr>
          <p:cNvCxnSpPr>
            <a:cxnSpLocks/>
          </p:cNvCxnSpPr>
          <p:nvPr/>
        </p:nvCxnSpPr>
        <p:spPr>
          <a:xfrm flipH="1">
            <a:off x="13150616" y="742935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838186F-DC69-4614-CC35-85777C8F71B6}"/>
              </a:ext>
            </a:extLst>
          </p:cNvPr>
          <p:cNvCxnSpPr>
            <a:cxnSpLocks/>
          </p:cNvCxnSpPr>
          <p:nvPr/>
        </p:nvCxnSpPr>
        <p:spPr>
          <a:xfrm flipH="1">
            <a:off x="13150616" y="766638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FDDCF10-14C7-DF89-A27C-4471DB4ADB71}"/>
              </a:ext>
            </a:extLst>
          </p:cNvPr>
          <p:cNvCxnSpPr>
            <a:cxnSpLocks/>
          </p:cNvCxnSpPr>
          <p:nvPr/>
        </p:nvCxnSpPr>
        <p:spPr>
          <a:xfrm flipH="1">
            <a:off x="13150616" y="790342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7FC600C-2B66-883C-68A4-AB586A11B693}"/>
              </a:ext>
            </a:extLst>
          </p:cNvPr>
          <p:cNvCxnSpPr>
            <a:cxnSpLocks/>
          </p:cNvCxnSpPr>
          <p:nvPr/>
        </p:nvCxnSpPr>
        <p:spPr>
          <a:xfrm flipH="1">
            <a:off x="13150616" y="814045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BA3BF5E-4D28-1922-6F63-F5CF1AA0E68B}"/>
              </a:ext>
            </a:extLst>
          </p:cNvPr>
          <p:cNvCxnSpPr>
            <a:cxnSpLocks/>
          </p:cNvCxnSpPr>
          <p:nvPr/>
        </p:nvCxnSpPr>
        <p:spPr>
          <a:xfrm flipH="1">
            <a:off x="13150616" y="837748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DD98209-22C0-61A5-E1A0-436B92CD14B1}"/>
              </a:ext>
            </a:extLst>
          </p:cNvPr>
          <p:cNvCxnSpPr>
            <a:cxnSpLocks/>
          </p:cNvCxnSpPr>
          <p:nvPr/>
        </p:nvCxnSpPr>
        <p:spPr>
          <a:xfrm flipH="1">
            <a:off x="13150616" y="861452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FBE4BBB-1067-7D95-B7F1-128917A3E630}"/>
              </a:ext>
            </a:extLst>
          </p:cNvPr>
          <p:cNvCxnSpPr>
            <a:cxnSpLocks/>
          </p:cNvCxnSpPr>
          <p:nvPr/>
        </p:nvCxnSpPr>
        <p:spPr>
          <a:xfrm flipH="1">
            <a:off x="12998777" y="421109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E237C3F-9D63-08EC-8D39-B2FAEB680B10}"/>
              </a:ext>
            </a:extLst>
          </p:cNvPr>
          <p:cNvCxnSpPr>
            <a:cxnSpLocks/>
          </p:cNvCxnSpPr>
          <p:nvPr/>
        </p:nvCxnSpPr>
        <p:spPr>
          <a:xfrm flipH="1">
            <a:off x="12998777" y="444813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81EEC3-14C4-F0AA-DAA1-B95036EB29B1}"/>
              </a:ext>
            </a:extLst>
          </p:cNvPr>
          <p:cNvCxnSpPr>
            <a:cxnSpLocks/>
          </p:cNvCxnSpPr>
          <p:nvPr/>
        </p:nvCxnSpPr>
        <p:spPr>
          <a:xfrm flipH="1">
            <a:off x="12998777" y="468516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C4433D3-C6BA-16D0-C239-69DDEF7E4658}"/>
              </a:ext>
            </a:extLst>
          </p:cNvPr>
          <p:cNvCxnSpPr>
            <a:cxnSpLocks/>
          </p:cNvCxnSpPr>
          <p:nvPr/>
        </p:nvCxnSpPr>
        <p:spPr>
          <a:xfrm flipH="1">
            <a:off x="12998777" y="492219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82B288F-8225-180B-7F3F-804506E0370C}"/>
              </a:ext>
            </a:extLst>
          </p:cNvPr>
          <p:cNvCxnSpPr>
            <a:cxnSpLocks/>
          </p:cNvCxnSpPr>
          <p:nvPr/>
        </p:nvCxnSpPr>
        <p:spPr>
          <a:xfrm flipH="1">
            <a:off x="12998777" y="515923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1558757-ED0D-9899-0E02-F22ACD4EB307}"/>
              </a:ext>
            </a:extLst>
          </p:cNvPr>
          <p:cNvCxnSpPr>
            <a:cxnSpLocks/>
          </p:cNvCxnSpPr>
          <p:nvPr/>
        </p:nvCxnSpPr>
        <p:spPr>
          <a:xfrm flipH="1">
            <a:off x="12998777" y="539626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6EB721A-D446-18C1-27C9-9D7BA2BF3ED2}"/>
              </a:ext>
            </a:extLst>
          </p:cNvPr>
          <p:cNvCxnSpPr>
            <a:cxnSpLocks/>
          </p:cNvCxnSpPr>
          <p:nvPr/>
        </p:nvCxnSpPr>
        <p:spPr>
          <a:xfrm flipH="1">
            <a:off x="12998777" y="563329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3A54706-8123-9FE0-7386-C5764C019D9B}"/>
              </a:ext>
            </a:extLst>
          </p:cNvPr>
          <p:cNvCxnSpPr>
            <a:cxnSpLocks/>
          </p:cNvCxnSpPr>
          <p:nvPr/>
        </p:nvCxnSpPr>
        <p:spPr>
          <a:xfrm flipH="1">
            <a:off x="12998777" y="587033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C8C145D-8355-410D-4943-2CCF3C705C37}"/>
              </a:ext>
            </a:extLst>
          </p:cNvPr>
          <p:cNvCxnSpPr>
            <a:cxnSpLocks/>
          </p:cNvCxnSpPr>
          <p:nvPr/>
        </p:nvCxnSpPr>
        <p:spPr>
          <a:xfrm flipH="1">
            <a:off x="12998777" y="610736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C6C4972-F1FB-604B-2181-DE13A1DF3CA3}"/>
              </a:ext>
            </a:extLst>
          </p:cNvPr>
          <p:cNvCxnSpPr>
            <a:cxnSpLocks/>
          </p:cNvCxnSpPr>
          <p:nvPr/>
        </p:nvCxnSpPr>
        <p:spPr>
          <a:xfrm flipH="1">
            <a:off x="12998777" y="634439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22FAD42-101B-D0BE-309A-55F46CE823EF}"/>
              </a:ext>
            </a:extLst>
          </p:cNvPr>
          <p:cNvCxnSpPr>
            <a:cxnSpLocks/>
          </p:cNvCxnSpPr>
          <p:nvPr/>
        </p:nvCxnSpPr>
        <p:spPr>
          <a:xfrm flipH="1">
            <a:off x="12998777" y="658142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4E75EDD-0EE4-D358-2EF1-D82205A6903C}"/>
              </a:ext>
            </a:extLst>
          </p:cNvPr>
          <p:cNvCxnSpPr>
            <a:cxnSpLocks/>
          </p:cNvCxnSpPr>
          <p:nvPr/>
        </p:nvCxnSpPr>
        <p:spPr>
          <a:xfrm flipH="1">
            <a:off x="12998777" y="6847935"/>
            <a:ext cx="8087776" cy="178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F047929-C57B-E0C7-BEAA-FCB735993AD2}"/>
              </a:ext>
            </a:extLst>
          </p:cNvPr>
          <p:cNvCxnSpPr>
            <a:cxnSpLocks/>
          </p:cNvCxnSpPr>
          <p:nvPr/>
        </p:nvCxnSpPr>
        <p:spPr>
          <a:xfrm flipH="1">
            <a:off x="12998777" y="705549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E3DEE9D-096A-A25F-549F-4EAC5BB99C1A}"/>
              </a:ext>
            </a:extLst>
          </p:cNvPr>
          <p:cNvCxnSpPr>
            <a:cxnSpLocks/>
          </p:cNvCxnSpPr>
          <p:nvPr/>
        </p:nvCxnSpPr>
        <p:spPr>
          <a:xfrm flipH="1">
            <a:off x="12998777" y="729252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7641421-7404-C38A-EA6F-FAA0E1C888BA}"/>
              </a:ext>
            </a:extLst>
          </p:cNvPr>
          <p:cNvCxnSpPr>
            <a:cxnSpLocks/>
          </p:cNvCxnSpPr>
          <p:nvPr/>
        </p:nvCxnSpPr>
        <p:spPr>
          <a:xfrm flipH="1">
            <a:off x="12998777" y="752956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5FD8D3-579E-94F1-4B0D-1F42FE04FD2B}"/>
              </a:ext>
            </a:extLst>
          </p:cNvPr>
          <p:cNvCxnSpPr>
            <a:cxnSpLocks/>
          </p:cNvCxnSpPr>
          <p:nvPr/>
        </p:nvCxnSpPr>
        <p:spPr>
          <a:xfrm flipH="1">
            <a:off x="12998777" y="776659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4F72DE2-4E2F-95DC-0089-C5F17C099889}"/>
              </a:ext>
            </a:extLst>
          </p:cNvPr>
          <p:cNvCxnSpPr>
            <a:cxnSpLocks/>
          </p:cNvCxnSpPr>
          <p:nvPr/>
        </p:nvCxnSpPr>
        <p:spPr>
          <a:xfrm flipH="1">
            <a:off x="12998777" y="800362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E38B6D2-569F-1013-93F3-936752C1120B}"/>
              </a:ext>
            </a:extLst>
          </p:cNvPr>
          <p:cNvCxnSpPr>
            <a:cxnSpLocks/>
          </p:cNvCxnSpPr>
          <p:nvPr/>
        </p:nvCxnSpPr>
        <p:spPr>
          <a:xfrm flipH="1">
            <a:off x="12998777" y="824066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D615544-C912-D554-023B-43A15A939D82}"/>
              </a:ext>
            </a:extLst>
          </p:cNvPr>
          <p:cNvCxnSpPr>
            <a:cxnSpLocks/>
          </p:cNvCxnSpPr>
          <p:nvPr/>
        </p:nvCxnSpPr>
        <p:spPr>
          <a:xfrm flipH="1">
            <a:off x="12998777" y="847769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0B7096F-1CF1-895A-27FA-FA9410308C1E}"/>
              </a:ext>
            </a:extLst>
          </p:cNvPr>
          <p:cNvCxnSpPr>
            <a:cxnSpLocks/>
          </p:cNvCxnSpPr>
          <p:nvPr/>
        </p:nvCxnSpPr>
        <p:spPr>
          <a:xfrm flipH="1">
            <a:off x="12998777" y="871472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2450DE4-35AD-7925-484E-FD236D5E9359}"/>
              </a:ext>
            </a:extLst>
          </p:cNvPr>
          <p:cNvCxnSpPr>
            <a:cxnSpLocks/>
          </p:cNvCxnSpPr>
          <p:nvPr/>
        </p:nvCxnSpPr>
        <p:spPr>
          <a:xfrm flipH="1">
            <a:off x="12998777" y="895175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3381BC9-039F-8330-46AE-9DE87DA9B1DF}"/>
              </a:ext>
            </a:extLst>
          </p:cNvPr>
          <p:cNvCxnSpPr>
            <a:cxnSpLocks/>
          </p:cNvCxnSpPr>
          <p:nvPr/>
        </p:nvCxnSpPr>
        <p:spPr>
          <a:xfrm flipH="1">
            <a:off x="13303016" y="874074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2E5319-E37A-BC33-CB7F-C0CE15DA7800}"/>
              </a:ext>
            </a:extLst>
          </p:cNvPr>
          <p:cNvCxnSpPr>
            <a:cxnSpLocks/>
          </p:cNvCxnSpPr>
          <p:nvPr/>
        </p:nvCxnSpPr>
        <p:spPr>
          <a:xfrm flipH="1">
            <a:off x="13303016" y="897778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D36E9B3-F401-A081-87AB-BFC1E89228D8}"/>
              </a:ext>
            </a:extLst>
          </p:cNvPr>
          <p:cNvCxnSpPr>
            <a:cxnSpLocks/>
          </p:cNvCxnSpPr>
          <p:nvPr/>
        </p:nvCxnSpPr>
        <p:spPr>
          <a:xfrm flipH="1">
            <a:off x="13303016" y="9244287"/>
            <a:ext cx="8087776" cy="178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B2B945F-1B48-BAF8-549B-9ECAF3641533}"/>
              </a:ext>
            </a:extLst>
          </p:cNvPr>
          <p:cNvCxnSpPr>
            <a:cxnSpLocks/>
          </p:cNvCxnSpPr>
          <p:nvPr/>
        </p:nvCxnSpPr>
        <p:spPr>
          <a:xfrm flipH="1">
            <a:off x="13303016" y="945184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CBF215B-0B0B-2DB6-514F-D690F6F7DC64}"/>
              </a:ext>
            </a:extLst>
          </p:cNvPr>
          <p:cNvCxnSpPr>
            <a:cxnSpLocks/>
          </p:cNvCxnSpPr>
          <p:nvPr/>
        </p:nvCxnSpPr>
        <p:spPr>
          <a:xfrm flipH="1">
            <a:off x="13303016" y="968888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60BDE0F-5438-3E71-AA60-568BAF921E57}"/>
              </a:ext>
            </a:extLst>
          </p:cNvPr>
          <p:cNvCxnSpPr>
            <a:cxnSpLocks/>
          </p:cNvCxnSpPr>
          <p:nvPr/>
        </p:nvCxnSpPr>
        <p:spPr>
          <a:xfrm flipH="1">
            <a:off x="13303016" y="992591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490A747-93AF-864B-C73F-32C1A487275C}"/>
              </a:ext>
            </a:extLst>
          </p:cNvPr>
          <p:cNvCxnSpPr>
            <a:cxnSpLocks/>
          </p:cNvCxnSpPr>
          <p:nvPr/>
        </p:nvCxnSpPr>
        <p:spPr>
          <a:xfrm flipH="1">
            <a:off x="13303016" y="1016294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DD6EE0B-FE82-0C12-BB15-EBE796E25B14}"/>
              </a:ext>
            </a:extLst>
          </p:cNvPr>
          <p:cNvCxnSpPr>
            <a:cxnSpLocks/>
          </p:cNvCxnSpPr>
          <p:nvPr/>
        </p:nvCxnSpPr>
        <p:spPr>
          <a:xfrm flipH="1">
            <a:off x="13303016" y="1039997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FCCB915-2963-88D7-D363-8E19792209FD}"/>
              </a:ext>
            </a:extLst>
          </p:cNvPr>
          <p:cNvCxnSpPr>
            <a:cxnSpLocks/>
          </p:cNvCxnSpPr>
          <p:nvPr/>
        </p:nvCxnSpPr>
        <p:spPr>
          <a:xfrm flipH="1">
            <a:off x="13303016" y="1063701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574190B7-2891-587E-00FC-CD636F9A7BC1}"/>
              </a:ext>
            </a:extLst>
          </p:cNvPr>
          <p:cNvCxnSpPr>
            <a:cxnSpLocks/>
          </p:cNvCxnSpPr>
          <p:nvPr/>
        </p:nvCxnSpPr>
        <p:spPr>
          <a:xfrm flipH="1">
            <a:off x="13303016" y="1087404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22598E6-BE3D-C0B4-2CB1-80A10F38EA9B}"/>
              </a:ext>
            </a:extLst>
          </p:cNvPr>
          <p:cNvCxnSpPr>
            <a:cxnSpLocks/>
          </p:cNvCxnSpPr>
          <p:nvPr/>
        </p:nvCxnSpPr>
        <p:spPr>
          <a:xfrm flipH="1">
            <a:off x="13150616" y="8851553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C08BF3D-D5CE-C965-9E91-AD462DAA0825}"/>
              </a:ext>
            </a:extLst>
          </p:cNvPr>
          <p:cNvCxnSpPr>
            <a:cxnSpLocks/>
          </p:cNvCxnSpPr>
          <p:nvPr/>
        </p:nvCxnSpPr>
        <p:spPr>
          <a:xfrm flipH="1">
            <a:off x="13150616" y="9088586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DE8D2AB-8D81-9E77-E67A-C40E84388D30}"/>
              </a:ext>
            </a:extLst>
          </p:cNvPr>
          <p:cNvCxnSpPr>
            <a:cxnSpLocks/>
          </p:cNvCxnSpPr>
          <p:nvPr/>
        </p:nvCxnSpPr>
        <p:spPr>
          <a:xfrm flipH="1">
            <a:off x="13150616" y="9325619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0F628F6-05F9-FB0A-1AE5-119F5586BDB6}"/>
              </a:ext>
            </a:extLst>
          </p:cNvPr>
          <p:cNvCxnSpPr>
            <a:cxnSpLocks/>
          </p:cNvCxnSpPr>
          <p:nvPr/>
        </p:nvCxnSpPr>
        <p:spPr>
          <a:xfrm flipH="1">
            <a:off x="13150616" y="956265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7F2DCF1-3663-4668-A4BB-3319E2D7AD32}"/>
              </a:ext>
            </a:extLst>
          </p:cNvPr>
          <p:cNvCxnSpPr>
            <a:cxnSpLocks/>
          </p:cNvCxnSpPr>
          <p:nvPr/>
        </p:nvCxnSpPr>
        <p:spPr>
          <a:xfrm flipH="1">
            <a:off x="13150616" y="979968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D4C8C54-2E92-E7CC-B1F4-D6A55F7DB347}"/>
              </a:ext>
            </a:extLst>
          </p:cNvPr>
          <p:cNvCxnSpPr>
            <a:cxnSpLocks/>
          </p:cNvCxnSpPr>
          <p:nvPr/>
        </p:nvCxnSpPr>
        <p:spPr>
          <a:xfrm flipH="1">
            <a:off x="13150616" y="1003671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98ED10F-1EDF-20B9-9050-7B7C551B9129}"/>
              </a:ext>
            </a:extLst>
          </p:cNvPr>
          <p:cNvCxnSpPr>
            <a:cxnSpLocks/>
          </p:cNvCxnSpPr>
          <p:nvPr/>
        </p:nvCxnSpPr>
        <p:spPr>
          <a:xfrm flipH="1">
            <a:off x="13150616" y="1027375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BCEBA42-5170-9B48-560A-E5C89A7E54B3}"/>
              </a:ext>
            </a:extLst>
          </p:cNvPr>
          <p:cNvCxnSpPr>
            <a:cxnSpLocks/>
          </p:cNvCxnSpPr>
          <p:nvPr/>
        </p:nvCxnSpPr>
        <p:spPr>
          <a:xfrm flipH="1">
            <a:off x="13150616" y="1051078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15EB99B-B592-D0C1-928F-9CB7D5F6A546}"/>
              </a:ext>
            </a:extLst>
          </p:cNvPr>
          <p:cNvCxnSpPr>
            <a:cxnSpLocks/>
          </p:cNvCxnSpPr>
          <p:nvPr/>
        </p:nvCxnSpPr>
        <p:spPr>
          <a:xfrm flipH="1">
            <a:off x="13150616" y="1074781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C3E4D6C-EFEC-3D63-75B8-901DA3A8A7CB}"/>
              </a:ext>
            </a:extLst>
          </p:cNvPr>
          <p:cNvCxnSpPr>
            <a:cxnSpLocks/>
          </p:cNvCxnSpPr>
          <p:nvPr/>
        </p:nvCxnSpPr>
        <p:spPr>
          <a:xfrm flipH="1">
            <a:off x="12998777" y="8981232"/>
            <a:ext cx="8087776" cy="178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94243C8-7BED-68CA-B492-B28F850AD117}"/>
              </a:ext>
            </a:extLst>
          </p:cNvPr>
          <p:cNvCxnSpPr>
            <a:cxnSpLocks/>
          </p:cNvCxnSpPr>
          <p:nvPr/>
        </p:nvCxnSpPr>
        <p:spPr>
          <a:xfrm flipH="1">
            <a:off x="12998777" y="9188792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17F167B-F838-5925-1953-1D64234ADCF5}"/>
              </a:ext>
            </a:extLst>
          </p:cNvPr>
          <p:cNvCxnSpPr>
            <a:cxnSpLocks/>
          </p:cNvCxnSpPr>
          <p:nvPr/>
        </p:nvCxnSpPr>
        <p:spPr>
          <a:xfrm flipH="1">
            <a:off x="12998777" y="9425825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2EF1D22-E069-B858-F9DA-2D5747518934}"/>
              </a:ext>
            </a:extLst>
          </p:cNvPr>
          <p:cNvCxnSpPr>
            <a:cxnSpLocks/>
          </p:cNvCxnSpPr>
          <p:nvPr/>
        </p:nvCxnSpPr>
        <p:spPr>
          <a:xfrm flipH="1">
            <a:off x="12998777" y="9662858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F662195-6756-951E-28A9-120ED747EF95}"/>
              </a:ext>
            </a:extLst>
          </p:cNvPr>
          <p:cNvCxnSpPr>
            <a:cxnSpLocks/>
          </p:cNvCxnSpPr>
          <p:nvPr/>
        </p:nvCxnSpPr>
        <p:spPr>
          <a:xfrm flipH="1">
            <a:off x="12998777" y="9899891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17E2B79-3147-79DB-C786-2744F8313C06}"/>
              </a:ext>
            </a:extLst>
          </p:cNvPr>
          <p:cNvCxnSpPr>
            <a:cxnSpLocks/>
          </p:cNvCxnSpPr>
          <p:nvPr/>
        </p:nvCxnSpPr>
        <p:spPr>
          <a:xfrm flipH="1">
            <a:off x="12998777" y="10136924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E78EEAA-23D4-868A-27F4-F472168E5AB8}"/>
              </a:ext>
            </a:extLst>
          </p:cNvPr>
          <p:cNvCxnSpPr>
            <a:cxnSpLocks/>
          </p:cNvCxnSpPr>
          <p:nvPr/>
        </p:nvCxnSpPr>
        <p:spPr>
          <a:xfrm flipH="1">
            <a:off x="12998777" y="10373957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EB57FFD-172B-AE59-B5A4-D9CF4B0CC73A}"/>
              </a:ext>
            </a:extLst>
          </p:cNvPr>
          <p:cNvCxnSpPr>
            <a:cxnSpLocks/>
          </p:cNvCxnSpPr>
          <p:nvPr/>
        </p:nvCxnSpPr>
        <p:spPr>
          <a:xfrm flipH="1">
            <a:off x="12998777" y="10610990"/>
            <a:ext cx="8087776" cy="237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37EDAEF-E31A-646C-5F7A-01E9AD095547}"/>
              </a:ext>
            </a:extLst>
          </p:cNvPr>
          <p:cNvCxnSpPr>
            <a:cxnSpLocks/>
          </p:cNvCxnSpPr>
          <p:nvPr/>
        </p:nvCxnSpPr>
        <p:spPr>
          <a:xfrm flipH="1">
            <a:off x="12998777" y="11019473"/>
            <a:ext cx="8087776" cy="237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FB5CF77E-FE87-09C6-5B34-DAA31BF79059}"/>
              </a:ext>
            </a:extLst>
          </p:cNvPr>
          <p:cNvCxnSpPr>
            <a:cxnSpLocks/>
          </p:cNvCxnSpPr>
          <p:nvPr/>
        </p:nvCxnSpPr>
        <p:spPr>
          <a:xfrm flipH="1">
            <a:off x="886921" y="6344396"/>
            <a:ext cx="6410323" cy="17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985A40F9-D576-2372-7B56-85BCAB0B48BF}"/>
              </a:ext>
            </a:extLst>
          </p:cNvPr>
          <p:cNvCxnSpPr>
            <a:cxnSpLocks/>
          </p:cNvCxnSpPr>
          <p:nvPr/>
        </p:nvCxnSpPr>
        <p:spPr>
          <a:xfrm flipH="1">
            <a:off x="886921" y="7468577"/>
            <a:ext cx="6410323" cy="17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5D7F19FD-1F4F-6738-448C-376B86430978}"/>
              </a:ext>
            </a:extLst>
          </p:cNvPr>
          <p:cNvCxnSpPr>
            <a:cxnSpLocks/>
          </p:cNvCxnSpPr>
          <p:nvPr/>
        </p:nvCxnSpPr>
        <p:spPr>
          <a:xfrm flipH="1">
            <a:off x="886921" y="8592758"/>
            <a:ext cx="6410323" cy="17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6516D28-14AD-57D1-C810-48BBF3F0C325}"/>
              </a:ext>
            </a:extLst>
          </p:cNvPr>
          <p:cNvCxnSpPr>
            <a:cxnSpLocks/>
          </p:cNvCxnSpPr>
          <p:nvPr/>
        </p:nvCxnSpPr>
        <p:spPr>
          <a:xfrm flipH="1">
            <a:off x="886921" y="9716939"/>
            <a:ext cx="6410323" cy="17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C0DF717-A7A8-8B6C-EA42-EED159ECC596}"/>
              </a:ext>
            </a:extLst>
          </p:cNvPr>
          <p:cNvCxnSpPr>
            <a:cxnSpLocks/>
          </p:cNvCxnSpPr>
          <p:nvPr/>
        </p:nvCxnSpPr>
        <p:spPr>
          <a:xfrm flipH="1">
            <a:off x="886921" y="10841120"/>
            <a:ext cx="6410323" cy="17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6EE205-BBF6-2429-239B-DAEDE7A3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5FE788-F48C-66BA-A7B3-0F77C0D465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2D86C-C0AF-AFF3-9DAA-F76F7BC4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FABDD-FA07-EF78-FBA2-32AB14DD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0"/>
            <a:r>
              <a:rPr lang="en-US" dirty="0"/>
              <a:t>Working at G Data Advanced Analytics, Germany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Principal Network Security Specialist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Head of the </a:t>
            </a:r>
            <a:r>
              <a:rPr lang="en-US" dirty="0" err="1"/>
              <a:t>CyberSecurity</a:t>
            </a:r>
            <a:r>
              <a:rPr lang="en-US" dirty="0"/>
              <a:t> Incident Response Team (CSIRT)</a:t>
            </a:r>
          </a:p>
          <a:p>
            <a:r>
              <a:rPr lang="en-US" dirty="0"/>
              <a:t>Network analysis &amp; forensics since 2003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 err="1"/>
              <a:t>NetXRay</a:t>
            </a:r>
            <a:r>
              <a:rPr lang="en-US" dirty="0"/>
              <a:t>, Sniffer Pro/Distributed, </a:t>
            </a:r>
            <a:r>
              <a:rPr lang="en-US" dirty="0" err="1"/>
              <a:t>Clearsight</a:t>
            </a:r>
            <a:endParaRPr lang="en-US" dirty="0"/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Ethereal since... uh... version 0.9something</a:t>
            </a:r>
          </a:p>
          <a:p>
            <a:r>
              <a:rPr lang="en-US" dirty="0"/>
              <a:t>Creator of </a:t>
            </a:r>
            <a:r>
              <a:rPr lang="en-US" dirty="0" err="1"/>
              <a:t>Tracewrangler</a:t>
            </a:r>
            <a:endParaRPr lang="en-US" dirty="0"/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www.tracewrangler.com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www.pcapwrangler.com</a:t>
            </a:r>
            <a:r>
              <a:rPr lang="en-US" dirty="0"/>
              <a:t>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9327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5E097-4D6F-7F15-3E58-01112521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D4047-01D8-91A9-D1D0-3289B0FA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Capture Location matters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Round Trip Time Relevance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Messages from the other side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 dirty="0"/>
              <a:t>Retransmissions take time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165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Location matters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Client-Side-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Trace.pcapng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Server-Side-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Trace.pcapng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5A61C6-5DDA-09A9-E41D-95D38E37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 Full?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3178685" y="6498555"/>
            <a:ext cx="18297832" cy="904510"/>
            <a:chOff x="3048000" y="5835201"/>
            <a:chExt cx="18297832" cy="9045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1256F0-25BD-9EEC-1001-9BFEF391EDEE}"/>
              </a:ext>
            </a:extLst>
          </p:cNvPr>
          <p:cNvGrpSpPr/>
          <p:nvPr/>
        </p:nvGrpSpPr>
        <p:grpSpPr>
          <a:xfrm>
            <a:off x="3178685" y="8737906"/>
            <a:ext cx="18378941" cy="1608435"/>
            <a:chOff x="3048000" y="4665651"/>
            <a:chExt cx="18495279" cy="160843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B4EAB86-D8CE-41E7-9202-9279A49BDBC5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828A3E-5020-3D72-5936-58499FE0DCD1}"/>
                </a:ext>
              </a:extLst>
            </p:cNvPr>
            <p:cNvSpPr txBox="1"/>
            <p:nvPr/>
          </p:nvSpPr>
          <p:spPr>
            <a:xfrm>
              <a:off x="9876215" y="5676928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ACK=12000, Win 3000</a:t>
              </a:r>
              <a:endParaRPr lang="en-DE" sz="32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7" y="4704501"/>
            <a:ext cx="18495279" cy="1608435"/>
            <a:chOff x="3048000" y="4665651"/>
            <a:chExt cx="18495279" cy="16084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ACK=10000, Win 3000</a:t>
              </a:r>
              <a:endParaRPr lang="en-DE" sz="3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F037A7-60E6-5ACB-A5BB-BD14B1A20B65}"/>
              </a:ext>
            </a:extLst>
          </p:cNvPr>
          <p:cNvGrpSpPr/>
          <p:nvPr/>
        </p:nvGrpSpPr>
        <p:grpSpPr>
          <a:xfrm>
            <a:off x="3178685" y="7724958"/>
            <a:ext cx="18297832" cy="904510"/>
            <a:chOff x="3048000" y="5835201"/>
            <a:chExt cx="18297832" cy="904510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409958A-DEBA-D3A4-CED8-1181BC32C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711568-A798-5E19-907F-41A1DE3F2C09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SEQ=11000, Len 1000</a:t>
              </a:r>
              <a:endParaRPr lang="en-DE" sz="32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67C953-BD9C-F4F7-127D-963472F34EB8}"/>
              </a:ext>
            </a:extLst>
          </p:cNvPr>
          <p:cNvGrpSpPr/>
          <p:nvPr/>
        </p:nvGrpSpPr>
        <p:grpSpPr>
          <a:xfrm>
            <a:off x="3161070" y="8970849"/>
            <a:ext cx="18297832" cy="904510"/>
            <a:chOff x="3048000" y="5835201"/>
            <a:chExt cx="18297832" cy="90451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78CFF2E-73FA-AF1E-00E0-E1EE0BF3B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07F540-902A-E965-1A8B-274452D9020B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SEQ=12000, Len 1000</a:t>
              </a:r>
              <a:endParaRPr lang="en-DE" sz="32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752E83-CF6C-F72B-4787-140FED804FCF}"/>
              </a:ext>
            </a:extLst>
          </p:cNvPr>
          <p:cNvGrpSpPr/>
          <p:nvPr/>
        </p:nvGrpSpPr>
        <p:grpSpPr>
          <a:xfrm>
            <a:off x="3178685" y="10488888"/>
            <a:ext cx="18297832" cy="904510"/>
            <a:chOff x="3048000" y="5835201"/>
            <a:chExt cx="18297832" cy="90451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ADA7859-C7CD-1636-AB12-F6AF5DA82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E9111F-B595-7A66-8C86-7722E0F6E0C4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SEQ=13000, Len 1000</a:t>
              </a:r>
              <a:endParaRPr lang="en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1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 Full?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3178685" y="6498555"/>
            <a:ext cx="18297832" cy="904510"/>
            <a:chOff x="3048000" y="5835201"/>
            <a:chExt cx="18297832" cy="9045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1256F0-25BD-9EEC-1001-9BFEF391EDEE}"/>
              </a:ext>
            </a:extLst>
          </p:cNvPr>
          <p:cNvGrpSpPr/>
          <p:nvPr/>
        </p:nvGrpSpPr>
        <p:grpSpPr>
          <a:xfrm>
            <a:off x="3178685" y="8737906"/>
            <a:ext cx="18378941" cy="1608435"/>
            <a:chOff x="3048000" y="4665651"/>
            <a:chExt cx="18495279" cy="160843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B4EAB86-D8CE-41E7-9202-9279A49BDBC5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828A3E-5020-3D72-5936-58499FE0DCD1}"/>
                </a:ext>
              </a:extLst>
            </p:cNvPr>
            <p:cNvSpPr txBox="1"/>
            <p:nvPr/>
          </p:nvSpPr>
          <p:spPr>
            <a:xfrm>
              <a:off x="9876215" y="5676928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ACK=12000, Win 3000</a:t>
              </a:r>
              <a:endParaRPr lang="en-DE" sz="32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7" y="4704501"/>
            <a:ext cx="18495279" cy="1608435"/>
            <a:chOff x="3048000" y="4665651"/>
            <a:chExt cx="18495279" cy="16084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ACK=10000, Win 3000</a:t>
              </a:r>
              <a:endParaRPr lang="en-DE" sz="3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F037A7-60E6-5ACB-A5BB-BD14B1A20B65}"/>
              </a:ext>
            </a:extLst>
          </p:cNvPr>
          <p:cNvGrpSpPr/>
          <p:nvPr/>
        </p:nvGrpSpPr>
        <p:grpSpPr>
          <a:xfrm>
            <a:off x="3178685" y="7724958"/>
            <a:ext cx="18297832" cy="904510"/>
            <a:chOff x="3048000" y="5835201"/>
            <a:chExt cx="18297832" cy="904510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409958A-DEBA-D3A4-CED8-1181BC32C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711568-A798-5E19-907F-41A1DE3F2C09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SEQ=11000, Len 1000</a:t>
              </a:r>
              <a:endParaRPr lang="en-DE" sz="32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67C953-BD9C-F4F7-127D-963472F34EB8}"/>
              </a:ext>
            </a:extLst>
          </p:cNvPr>
          <p:cNvGrpSpPr/>
          <p:nvPr/>
        </p:nvGrpSpPr>
        <p:grpSpPr>
          <a:xfrm>
            <a:off x="3161070" y="8970849"/>
            <a:ext cx="18297832" cy="904510"/>
            <a:chOff x="3048000" y="5835201"/>
            <a:chExt cx="18297832" cy="90451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78CFF2E-73FA-AF1E-00E0-E1EE0BF3B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07F540-902A-E965-1A8B-274452D9020B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SEQ=12000, Len 1000</a:t>
              </a:r>
              <a:endParaRPr lang="en-DE" sz="32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752E83-CF6C-F72B-4787-140FED804FCF}"/>
              </a:ext>
            </a:extLst>
          </p:cNvPr>
          <p:cNvGrpSpPr/>
          <p:nvPr/>
        </p:nvGrpSpPr>
        <p:grpSpPr>
          <a:xfrm>
            <a:off x="3178685" y="10488888"/>
            <a:ext cx="18297832" cy="904510"/>
            <a:chOff x="3048000" y="5835201"/>
            <a:chExt cx="18297832" cy="90451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ADA7859-C7CD-1636-AB12-F6AF5DA82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E9111F-B595-7A66-8C86-7722E0F6E0C4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SEQ=13000, Len 1000</a:t>
              </a:r>
              <a:endParaRPr lang="en-DE" sz="3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A3248-5CEC-7988-A056-D327F765092C}"/>
              </a:ext>
            </a:extLst>
          </p:cNvPr>
          <p:cNvGrpSpPr/>
          <p:nvPr/>
        </p:nvGrpSpPr>
        <p:grpSpPr>
          <a:xfrm>
            <a:off x="15511154" y="3251189"/>
            <a:ext cx="1679565" cy="8615614"/>
            <a:chOff x="15511154" y="3251189"/>
            <a:chExt cx="1679565" cy="86156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D6DC8A-3677-B90B-7B77-06B0C9747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11154" y="3251189"/>
              <a:ext cx="1679565" cy="167956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C3F9FD-9F13-F3C4-515E-FE8FB3CBEB33}"/>
                </a:ext>
              </a:extLst>
            </p:cNvPr>
            <p:cNvCxnSpPr>
              <a:cxnSpLocks/>
            </p:cNvCxnSpPr>
            <p:nvPr/>
          </p:nvCxnSpPr>
          <p:spPr>
            <a:xfrm>
              <a:off x="16334072" y="5125466"/>
              <a:ext cx="0" cy="67413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6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 Full?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3178685" y="6498555"/>
            <a:ext cx="18297832" cy="904510"/>
            <a:chOff x="3048000" y="5835201"/>
            <a:chExt cx="18297832" cy="9045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1256F0-25BD-9EEC-1001-9BFEF391EDEE}"/>
              </a:ext>
            </a:extLst>
          </p:cNvPr>
          <p:cNvGrpSpPr/>
          <p:nvPr/>
        </p:nvGrpSpPr>
        <p:grpSpPr>
          <a:xfrm>
            <a:off x="3178685" y="8737906"/>
            <a:ext cx="18378941" cy="1608435"/>
            <a:chOff x="3048000" y="4665651"/>
            <a:chExt cx="18495279" cy="160843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B4EAB86-D8CE-41E7-9202-9279A49BDBC5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828A3E-5020-3D72-5936-58499FE0DCD1}"/>
                </a:ext>
              </a:extLst>
            </p:cNvPr>
            <p:cNvSpPr txBox="1"/>
            <p:nvPr/>
          </p:nvSpPr>
          <p:spPr>
            <a:xfrm>
              <a:off x="9876215" y="5676928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ACK=12000, Win 3000</a:t>
              </a:r>
              <a:endParaRPr lang="en-DE" sz="32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7" y="4704501"/>
            <a:ext cx="18495279" cy="1608435"/>
            <a:chOff x="3048000" y="4665651"/>
            <a:chExt cx="18495279" cy="16084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ACK=10000, Win 3000</a:t>
              </a:r>
              <a:endParaRPr lang="en-DE" sz="3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F037A7-60E6-5ACB-A5BB-BD14B1A20B65}"/>
              </a:ext>
            </a:extLst>
          </p:cNvPr>
          <p:cNvGrpSpPr/>
          <p:nvPr/>
        </p:nvGrpSpPr>
        <p:grpSpPr>
          <a:xfrm>
            <a:off x="3178685" y="7724958"/>
            <a:ext cx="18297832" cy="904510"/>
            <a:chOff x="3048000" y="5835201"/>
            <a:chExt cx="18297832" cy="904510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409958A-DEBA-D3A4-CED8-1181BC32C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711568-A798-5E19-907F-41A1DE3F2C09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SEQ=11000, Len 1000</a:t>
              </a:r>
              <a:endParaRPr lang="en-DE" sz="32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67C953-BD9C-F4F7-127D-963472F34EB8}"/>
              </a:ext>
            </a:extLst>
          </p:cNvPr>
          <p:cNvGrpSpPr/>
          <p:nvPr/>
        </p:nvGrpSpPr>
        <p:grpSpPr>
          <a:xfrm>
            <a:off x="3161070" y="8970849"/>
            <a:ext cx="18297832" cy="904510"/>
            <a:chOff x="3048000" y="5835201"/>
            <a:chExt cx="18297832" cy="90451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78CFF2E-73FA-AF1E-00E0-E1EE0BF3B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07F540-902A-E965-1A8B-274452D9020B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SEQ=12000, Len 1000</a:t>
              </a:r>
              <a:endParaRPr lang="en-DE" sz="32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752E83-CF6C-F72B-4787-140FED804FCF}"/>
              </a:ext>
            </a:extLst>
          </p:cNvPr>
          <p:cNvGrpSpPr/>
          <p:nvPr/>
        </p:nvGrpSpPr>
        <p:grpSpPr>
          <a:xfrm>
            <a:off x="3178685" y="10488888"/>
            <a:ext cx="18297832" cy="904510"/>
            <a:chOff x="3048000" y="5835201"/>
            <a:chExt cx="18297832" cy="90451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ADA7859-C7CD-1636-AB12-F6AF5DA82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E9111F-B595-7A66-8C86-7722E0F6E0C4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SEQ=13000, Len 1000</a:t>
              </a:r>
              <a:endParaRPr lang="en-DE" sz="3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67700E-D9BB-707A-BD85-6606BE468EA1}"/>
              </a:ext>
            </a:extLst>
          </p:cNvPr>
          <p:cNvGrpSpPr/>
          <p:nvPr/>
        </p:nvGrpSpPr>
        <p:grpSpPr>
          <a:xfrm>
            <a:off x="15511154" y="3251189"/>
            <a:ext cx="1679565" cy="8649574"/>
            <a:chOff x="15511154" y="3251189"/>
            <a:chExt cx="1679565" cy="86495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D6DC8A-3677-B90B-7B77-06B0C9747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11154" y="3251189"/>
              <a:ext cx="1679565" cy="167956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C3F9FD-9F13-F3C4-515E-FE8FB3CBEB33}"/>
                </a:ext>
              </a:extLst>
            </p:cNvPr>
            <p:cNvCxnSpPr>
              <a:cxnSpLocks/>
            </p:cNvCxnSpPr>
            <p:nvPr/>
          </p:nvCxnSpPr>
          <p:spPr>
            <a:xfrm>
              <a:off x="16347528" y="5159426"/>
              <a:ext cx="0" cy="67413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0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2519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Trip Time Relevance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RTT.pcapng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D549F-6507-C520-E666-77B3A8813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237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F179-1F5E-1AEA-5B67-8F12CD8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Packetloss</a:t>
            </a:r>
            <a:r>
              <a:rPr lang="en-US" dirty="0"/>
              <a:t>?</a:t>
            </a:r>
            <a:endParaRPr lang="en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1346-B3BC-EC33-B136-BFB00D1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8" y="6478438"/>
            <a:ext cx="1768599" cy="1708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AE6F7-9D9D-56F8-962F-95D279FB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655" y="6312936"/>
            <a:ext cx="1360236" cy="1873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50B838-A294-9E3A-38B7-F954E85F3409}"/>
              </a:ext>
            </a:extLst>
          </p:cNvPr>
          <p:cNvGrpSpPr/>
          <p:nvPr/>
        </p:nvGrpSpPr>
        <p:grpSpPr>
          <a:xfrm>
            <a:off x="3178685" y="6498555"/>
            <a:ext cx="18297832" cy="904510"/>
            <a:chOff x="3048000" y="5835201"/>
            <a:chExt cx="18297832" cy="9045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FE1EF3-EE32-BC18-B7DD-D22DF3B7B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3DEEC6-6A63-C32B-FA6D-04A84B1143A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SEQ=10000, Len 1000</a:t>
              </a:r>
              <a:endParaRPr lang="en-DE" sz="32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7C45B9-32C3-F692-91AD-D951A1487B19}"/>
              </a:ext>
            </a:extLst>
          </p:cNvPr>
          <p:cNvGrpSpPr/>
          <p:nvPr/>
        </p:nvGrpSpPr>
        <p:grpSpPr>
          <a:xfrm>
            <a:off x="3062347" y="4704501"/>
            <a:ext cx="18495279" cy="1608435"/>
            <a:chOff x="3048000" y="4665651"/>
            <a:chExt cx="18495279" cy="16084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52DD81-7104-90DC-624B-2D133EE276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23586-8BC6-D8AE-1A9A-5974361915B6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ACK=10000, Win 3000</a:t>
              </a:r>
              <a:endParaRPr lang="en-DE" sz="3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7B920-30F9-262B-A507-941C67A4EC11}"/>
              </a:ext>
            </a:extLst>
          </p:cNvPr>
          <p:cNvGrpSpPr/>
          <p:nvPr/>
        </p:nvGrpSpPr>
        <p:grpSpPr>
          <a:xfrm>
            <a:off x="3178685" y="7403065"/>
            <a:ext cx="18315447" cy="2347327"/>
            <a:chOff x="3048000" y="5835201"/>
            <a:chExt cx="18315447" cy="234732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8E1565-57E8-4C16-BB8E-FEDEA1114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234732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E89A8C-33EE-06D7-FB61-8AEFB8AB57D4}"/>
                </a:ext>
              </a:extLst>
            </p:cNvPr>
            <p:cNvSpPr txBox="1"/>
            <p:nvPr/>
          </p:nvSpPr>
          <p:spPr>
            <a:xfrm>
              <a:off x="16998149" y="6201404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SEQ=11000, Len 1000</a:t>
              </a:r>
              <a:endParaRPr lang="en-DE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5101E3-42D0-90C4-AD24-B2A29BC0C287}"/>
              </a:ext>
            </a:extLst>
          </p:cNvPr>
          <p:cNvGrpSpPr/>
          <p:nvPr/>
        </p:nvGrpSpPr>
        <p:grpSpPr>
          <a:xfrm>
            <a:off x="3161070" y="8307575"/>
            <a:ext cx="18297832" cy="904510"/>
            <a:chOff x="3048000" y="5835201"/>
            <a:chExt cx="18297832" cy="9045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D91231-1C20-9259-C051-1EFF60D88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5835201"/>
              <a:ext cx="18297832" cy="9045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A88BA2-9F8D-EBC2-2A98-D74FD2CAB85D}"/>
                </a:ext>
              </a:extLst>
            </p:cNvPr>
            <p:cNvSpPr txBox="1"/>
            <p:nvPr/>
          </p:nvSpPr>
          <p:spPr>
            <a:xfrm>
              <a:off x="16980534" y="5969315"/>
              <a:ext cx="4365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SEQ=12000, Len 1000</a:t>
              </a:r>
              <a:endParaRPr lang="en-DE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8E784C-9D13-423A-E9DF-78274DDA2AA4}"/>
              </a:ext>
            </a:extLst>
          </p:cNvPr>
          <p:cNvGrpSpPr/>
          <p:nvPr/>
        </p:nvGrpSpPr>
        <p:grpSpPr>
          <a:xfrm>
            <a:off x="3178685" y="9397704"/>
            <a:ext cx="18495279" cy="2019863"/>
            <a:chOff x="3048000" y="4665651"/>
            <a:chExt cx="18495279" cy="201986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72A249C-15A7-43A2-0C54-5F0A30126525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665651"/>
              <a:ext cx="18495279" cy="160843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E4B9C2-F84E-593B-9C5F-A6ADD088DCE7}"/>
                </a:ext>
              </a:extLst>
            </p:cNvPr>
            <p:cNvSpPr txBox="1"/>
            <p:nvPr/>
          </p:nvSpPr>
          <p:spPr>
            <a:xfrm>
              <a:off x="9994202" y="5608296"/>
              <a:ext cx="43669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ACK=11000, Win 1000</a:t>
              </a:r>
            </a:p>
            <a:p>
              <a:r>
                <a:rPr lang="en-US" sz="3200" dirty="0"/>
                <a:t>SACK 12000-13000</a:t>
              </a:r>
              <a:endParaRPr lang="en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awesome talk at SharkFest.pptx" id="{CC33DE0A-7E20-4233-9EAE-ACDC3732F726}" vid="{DA4A0FBD-114A-4F07-BAB0-2EBA03EEF080}"/>
    </a:ext>
  </a:extLst>
</a:theme>
</file>

<file path=ppt/theme/theme2.xml><?xml version="1.0" encoding="utf-8"?>
<a:theme xmlns:a="http://schemas.openxmlformats.org/drawingml/2006/main" name="Viola template">
  <a:themeElements>
    <a:clrScheme name="Viol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471</Words>
  <Application>Microsoft Office PowerPoint</Application>
  <PresentationFormat>Custom</PresentationFormat>
  <Paragraphs>87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Helvetica</vt:lpstr>
      <vt:lpstr>Lato</vt:lpstr>
      <vt:lpstr>Trebuchet MS</vt:lpstr>
      <vt:lpstr>Office</vt:lpstr>
      <vt:lpstr>Advanced TCP Troubleshooting</vt:lpstr>
      <vt:lpstr>About me</vt:lpstr>
      <vt:lpstr>Topics</vt:lpstr>
      <vt:lpstr>Capture Location matters 1 - Client-Side-Trace.pcapng 1 - Server-Side-Trace.pcapng</vt:lpstr>
      <vt:lpstr>TCP Window Full?</vt:lpstr>
      <vt:lpstr>TCP Window Full?</vt:lpstr>
      <vt:lpstr>TCP Window Full?</vt:lpstr>
      <vt:lpstr>Round Trip Time Relevance 2 - RTT.pcapng</vt:lpstr>
      <vt:lpstr>Packetloss?</vt:lpstr>
      <vt:lpstr>Messages from the other side 3 – D-SACK Example.pcapng</vt:lpstr>
      <vt:lpstr>Hey, TMI!</vt:lpstr>
      <vt:lpstr>Retransmissions take time 4 - FTP with 87 MBit Throughput.pcapng</vt:lpstr>
      <vt:lpstr>Buffer Bloat</vt:lpstr>
      <vt:lpstr>Bloat – Bigger Buffer?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</dc:creator>
  <cp:lastModifiedBy>Jasper Bongertz</cp:lastModifiedBy>
  <cp:revision>21</cp:revision>
  <dcterms:modified xsi:type="dcterms:W3CDTF">2024-11-18T15:05:01Z</dcterms:modified>
</cp:coreProperties>
</file>