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5" r:id="rId1"/>
  </p:sldMasterIdLst>
  <p:notesMasterIdLst>
    <p:notesMasterId r:id="rId29"/>
  </p:notesMasterIdLst>
  <p:sldIdLst>
    <p:sldId id="256" r:id="rId2"/>
    <p:sldId id="260" r:id="rId3"/>
    <p:sldId id="269" r:id="rId4"/>
    <p:sldId id="270" r:id="rId5"/>
    <p:sldId id="271" r:id="rId6"/>
    <p:sldId id="283" r:id="rId7"/>
    <p:sldId id="273" r:id="rId8"/>
    <p:sldId id="293" r:id="rId9"/>
    <p:sldId id="294" r:id="rId10"/>
    <p:sldId id="284" r:id="rId11"/>
    <p:sldId id="272" r:id="rId12"/>
    <p:sldId id="274" r:id="rId13"/>
    <p:sldId id="275" r:id="rId14"/>
    <p:sldId id="276" r:id="rId15"/>
    <p:sldId id="277" r:id="rId16"/>
    <p:sldId id="278" r:id="rId17"/>
    <p:sldId id="280" r:id="rId18"/>
    <p:sldId id="279" r:id="rId19"/>
    <p:sldId id="285" r:id="rId20"/>
    <p:sldId id="286" r:id="rId21"/>
    <p:sldId id="287" r:id="rId22"/>
    <p:sldId id="288" r:id="rId23"/>
    <p:sldId id="289" r:id="rId24"/>
    <p:sldId id="290" r:id="rId25"/>
    <p:sldId id="291" r:id="rId26"/>
    <p:sldId id="281" r:id="rId27"/>
    <p:sldId id="292" r:id="rId2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20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0695F9-95D6-774A-B2EB-5A5CEEA7AEA8}" v="45" dt="2025-11-05T06:45:26.5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0"/>
    <p:restoredTop sz="91638"/>
  </p:normalViewPr>
  <p:slideViewPr>
    <p:cSldViewPr snapToGrid="0">
      <p:cViewPr varScale="1">
        <p:scale>
          <a:sx n="138" d="100"/>
          <a:sy n="138" d="100"/>
        </p:scale>
        <p:origin x="904" y="18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en Donnelly (He/Him)" userId="3a8eaecc-cbc9-4108-88b7-051596e2d8c7" providerId="ADAL" clId="{DF465065-98E7-5525-92C8-ED4C7F19890E}"/>
    <pc:docChg chg="undo custSel addSld delSld modSld sldOrd">
      <pc:chgData name="Stephen Donnelly (He/Him)" userId="3a8eaecc-cbc9-4108-88b7-051596e2d8c7" providerId="ADAL" clId="{DF465065-98E7-5525-92C8-ED4C7F19890E}" dt="2025-11-05T07:38:15.761" v="1730" actId="20577"/>
      <pc:docMkLst>
        <pc:docMk/>
      </pc:docMkLst>
      <pc:sldChg chg="modSp mod">
        <pc:chgData name="Stephen Donnelly (He/Him)" userId="3a8eaecc-cbc9-4108-88b7-051596e2d8c7" providerId="ADAL" clId="{DF465065-98E7-5525-92C8-ED4C7F19890E}" dt="2025-11-04T14:53:47.332" v="1073" actId="20577"/>
        <pc:sldMkLst>
          <pc:docMk/>
          <pc:sldMk cId="0" sldId="260"/>
        </pc:sldMkLst>
        <pc:spChg chg="mod">
          <ac:chgData name="Stephen Donnelly (He/Him)" userId="3a8eaecc-cbc9-4108-88b7-051596e2d8c7" providerId="ADAL" clId="{DF465065-98E7-5525-92C8-ED4C7F19890E}" dt="2025-11-04T14:53:47.332" v="1073" actId="20577"/>
          <ac:spMkLst>
            <pc:docMk/>
            <pc:sldMk cId="0" sldId="260"/>
            <ac:spMk id="62" creationId="{00000000-0000-0000-0000-000000000000}"/>
          </ac:spMkLst>
        </pc:spChg>
      </pc:sldChg>
      <pc:sldChg chg="del">
        <pc:chgData name="Stephen Donnelly (He/Him)" userId="3a8eaecc-cbc9-4108-88b7-051596e2d8c7" providerId="ADAL" clId="{DF465065-98E7-5525-92C8-ED4C7F19890E}" dt="2025-11-04T12:48:41.268" v="0" actId="2696"/>
        <pc:sldMkLst>
          <pc:docMk/>
          <pc:sldMk cId="670574471" sldId="265"/>
        </pc:sldMkLst>
      </pc:sldChg>
      <pc:sldChg chg="del">
        <pc:chgData name="Stephen Donnelly (He/Him)" userId="3a8eaecc-cbc9-4108-88b7-051596e2d8c7" providerId="ADAL" clId="{DF465065-98E7-5525-92C8-ED4C7F19890E}" dt="2025-11-04T12:48:42.550" v="1" actId="2696"/>
        <pc:sldMkLst>
          <pc:docMk/>
          <pc:sldMk cId="2070941792" sldId="268"/>
        </pc:sldMkLst>
      </pc:sldChg>
      <pc:sldChg chg="modNotesTx">
        <pc:chgData name="Stephen Donnelly (He/Him)" userId="3a8eaecc-cbc9-4108-88b7-051596e2d8c7" providerId="ADAL" clId="{DF465065-98E7-5525-92C8-ED4C7F19890E}" dt="2025-11-04T14:56:15.909" v="1076" actId="20577"/>
        <pc:sldMkLst>
          <pc:docMk/>
          <pc:sldMk cId="0" sldId="269"/>
        </pc:sldMkLst>
      </pc:sldChg>
      <pc:sldChg chg="modSp mod">
        <pc:chgData name="Stephen Donnelly (He/Him)" userId="3a8eaecc-cbc9-4108-88b7-051596e2d8c7" providerId="ADAL" clId="{DF465065-98E7-5525-92C8-ED4C7F19890E}" dt="2025-11-04T15:02:59.720" v="1093" actId="20577"/>
        <pc:sldMkLst>
          <pc:docMk/>
          <pc:sldMk cId="2391839601" sldId="270"/>
        </pc:sldMkLst>
        <pc:graphicFrameChg chg="mod modGraphic">
          <ac:chgData name="Stephen Donnelly (He/Him)" userId="3a8eaecc-cbc9-4108-88b7-051596e2d8c7" providerId="ADAL" clId="{DF465065-98E7-5525-92C8-ED4C7F19890E}" dt="2025-11-04T15:02:59.720" v="1093" actId="20577"/>
          <ac:graphicFrameMkLst>
            <pc:docMk/>
            <pc:sldMk cId="2391839601" sldId="270"/>
            <ac:graphicFrameMk id="4" creationId="{8E35C010-30B9-22A3-328D-CDA35C7885EC}"/>
          </ac:graphicFrameMkLst>
        </pc:graphicFrameChg>
      </pc:sldChg>
      <pc:sldChg chg="modSp mod">
        <pc:chgData name="Stephen Donnelly (He/Him)" userId="3a8eaecc-cbc9-4108-88b7-051596e2d8c7" providerId="ADAL" clId="{DF465065-98E7-5525-92C8-ED4C7F19890E}" dt="2025-11-04T15:04:43.039" v="1121" actId="20577"/>
        <pc:sldMkLst>
          <pc:docMk/>
          <pc:sldMk cId="2555842489" sldId="271"/>
        </pc:sldMkLst>
        <pc:spChg chg="mod">
          <ac:chgData name="Stephen Donnelly (He/Him)" userId="3a8eaecc-cbc9-4108-88b7-051596e2d8c7" providerId="ADAL" clId="{DF465065-98E7-5525-92C8-ED4C7F19890E}" dt="2025-11-04T15:04:43.039" v="1121" actId="20577"/>
          <ac:spMkLst>
            <pc:docMk/>
            <pc:sldMk cId="2555842489" sldId="271"/>
            <ac:spMk id="3" creationId="{8D071057-D304-739F-D460-E0029BEAB066}"/>
          </ac:spMkLst>
        </pc:spChg>
        <pc:graphicFrameChg chg="mod modGraphic">
          <ac:chgData name="Stephen Donnelly (He/Him)" userId="3a8eaecc-cbc9-4108-88b7-051596e2d8c7" providerId="ADAL" clId="{DF465065-98E7-5525-92C8-ED4C7F19890E}" dt="2025-11-04T13:32:46.158" v="190" actId="20577"/>
          <ac:graphicFrameMkLst>
            <pc:docMk/>
            <pc:sldMk cId="2555842489" sldId="271"/>
            <ac:graphicFrameMk id="4" creationId="{D9BA70A4-E989-4243-9726-D81CA6443FCB}"/>
          </ac:graphicFrameMkLst>
        </pc:graphicFrameChg>
      </pc:sldChg>
      <pc:sldChg chg="addSp modSp mod modNotesTx">
        <pc:chgData name="Stephen Donnelly (He/Him)" userId="3a8eaecc-cbc9-4108-88b7-051596e2d8c7" providerId="ADAL" clId="{DF465065-98E7-5525-92C8-ED4C7F19890E}" dt="2025-11-04T13:47:43.844" v="408" actId="20577"/>
        <pc:sldMkLst>
          <pc:docMk/>
          <pc:sldMk cId="1589016267" sldId="272"/>
        </pc:sldMkLst>
        <pc:spChg chg="mod">
          <ac:chgData name="Stephen Donnelly (He/Him)" userId="3a8eaecc-cbc9-4108-88b7-051596e2d8c7" providerId="ADAL" clId="{DF465065-98E7-5525-92C8-ED4C7F19890E}" dt="2025-11-04T13:46:17.943" v="304" actId="20577"/>
          <ac:spMkLst>
            <pc:docMk/>
            <pc:sldMk cId="1589016267" sldId="272"/>
            <ac:spMk id="2" creationId="{2763BCF8-F86A-1CE8-8BB3-C0EFE53AEA96}"/>
          </ac:spMkLst>
        </pc:spChg>
        <pc:spChg chg="add mod">
          <ac:chgData name="Stephen Donnelly (He/Him)" userId="3a8eaecc-cbc9-4108-88b7-051596e2d8c7" providerId="ADAL" clId="{DF465065-98E7-5525-92C8-ED4C7F19890E}" dt="2025-11-04T13:47:00.859" v="325" actId="1076"/>
          <ac:spMkLst>
            <pc:docMk/>
            <pc:sldMk cId="1589016267" sldId="272"/>
            <ac:spMk id="4" creationId="{BAEC8B15-2CF9-CB70-97EE-5A02790F5BBA}"/>
          </ac:spMkLst>
        </pc:spChg>
      </pc:sldChg>
      <pc:sldChg chg="modSp mod ord">
        <pc:chgData name="Stephen Donnelly (He/Him)" userId="3a8eaecc-cbc9-4108-88b7-051596e2d8c7" providerId="ADAL" clId="{DF465065-98E7-5525-92C8-ED4C7F19890E}" dt="2025-11-05T06:41:35.747" v="1470" actId="20577"/>
        <pc:sldMkLst>
          <pc:docMk/>
          <pc:sldMk cId="3987917488" sldId="273"/>
        </pc:sldMkLst>
        <pc:spChg chg="mod">
          <ac:chgData name="Stephen Donnelly (He/Him)" userId="3a8eaecc-cbc9-4108-88b7-051596e2d8c7" providerId="ADAL" clId="{DF465065-98E7-5525-92C8-ED4C7F19890E}" dt="2025-11-05T06:41:35.747" v="1470" actId="20577"/>
          <ac:spMkLst>
            <pc:docMk/>
            <pc:sldMk cId="3987917488" sldId="273"/>
            <ac:spMk id="2" creationId="{F83F68C6-2C18-BA49-8B5E-EE57B2776B2E}"/>
          </ac:spMkLst>
        </pc:spChg>
      </pc:sldChg>
      <pc:sldChg chg="modSp mod">
        <pc:chgData name="Stephen Donnelly (He/Him)" userId="3a8eaecc-cbc9-4108-88b7-051596e2d8c7" providerId="ADAL" clId="{DF465065-98E7-5525-92C8-ED4C7F19890E}" dt="2025-11-05T06:55:55.700" v="1511" actId="20577"/>
        <pc:sldMkLst>
          <pc:docMk/>
          <pc:sldMk cId="3899931526" sldId="274"/>
        </pc:sldMkLst>
        <pc:spChg chg="mod">
          <ac:chgData name="Stephen Donnelly (He/Him)" userId="3a8eaecc-cbc9-4108-88b7-051596e2d8c7" providerId="ADAL" clId="{DF465065-98E7-5525-92C8-ED4C7F19890E}" dt="2025-11-05T06:55:55.700" v="1511" actId="20577"/>
          <ac:spMkLst>
            <pc:docMk/>
            <pc:sldMk cId="3899931526" sldId="274"/>
            <ac:spMk id="2" creationId="{D2313FA4-A009-2F89-E460-E32BC588C4BC}"/>
          </ac:spMkLst>
        </pc:spChg>
      </pc:sldChg>
      <pc:sldChg chg="modSp mod">
        <pc:chgData name="Stephen Donnelly (He/Him)" userId="3a8eaecc-cbc9-4108-88b7-051596e2d8c7" providerId="ADAL" clId="{DF465065-98E7-5525-92C8-ED4C7F19890E}" dt="2025-11-04T14:10:22.464" v="559" actId="20577"/>
        <pc:sldMkLst>
          <pc:docMk/>
          <pc:sldMk cId="2050734560" sldId="275"/>
        </pc:sldMkLst>
        <pc:spChg chg="mod">
          <ac:chgData name="Stephen Donnelly (He/Him)" userId="3a8eaecc-cbc9-4108-88b7-051596e2d8c7" providerId="ADAL" clId="{DF465065-98E7-5525-92C8-ED4C7F19890E}" dt="2025-11-04T14:10:22.464" v="559" actId="20577"/>
          <ac:spMkLst>
            <pc:docMk/>
            <pc:sldMk cId="2050734560" sldId="275"/>
            <ac:spMk id="2" creationId="{B7FA9EBE-BA84-1586-A1C7-5E853264B033}"/>
          </ac:spMkLst>
        </pc:spChg>
      </pc:sldChg>
      <pc:sldChg chg="modNotesTx">
        <pc:chgData name="Stephen Donnelly (He/Him)" userId="3a8eaecc-cbc9-4108-88b7-051596e2d8c7" providerId="ADAL" clId="{DF465065-98E7-5525-92C8-ED4C7F19890E}" dt="2025-11-04T14:20:36.290" v="670" actId="20577"/>
        <pc:sldMkLst>
          <pc:docMk/>
          <pc:sldMk cId="2009522603" sldId="277"/>
        </pc:sldMkLst>
      </pc:sldChg>
      <pc:sldChg chg="modSp mod">
        <pc:chgData name="Stephen Donnelly (He/Him)" userId="3a8eaecc-cbc9-4108-88b7-051596e2d8c7" providerId="ADAL" clId="{DF465065-98E7-5525-92C8-ED4C7F19890E}" dt="2025-11-05T07:19:19.570" v="1567" actId="20577"/>
        <pc:sldMkLst>
          <pc:docMk/>
          <pc:sldMk cId="1134724041" sldId="278"/>
        </pc:sldMkLst>
        <pc:spChg chg="mod">
          <ac:chgData name="Stephen Donnelly (He/Him)" userId="3a8eaecc-cbc9-4108-88b7-051596e2d8c7" providerId="ADAL" clId="{DF465065-98E7-5525-92C8-ED4C7F19890E}" dt="2025-11-05T07:19:19.570" v="1567" actId="20577"/>
          <ac:spMkLst>
            <pc:docMk/>
            <pc:sldMk cId="1134724041" sldId="278"/>
            <ac:spMk id="2" creationId="{20DC308F-FE89-3DB4-8F44-9E8887D34721}"/>
          </ac:spMkLst>
        </pc:spChg>
      </pc:sldChg>
      <pc:sldChg chg="modSp mod">
        <pc:chgData name="Stephen Donnelly (He/Him)" userId="3a8eaecc-cbc9-4108-88b7-051596e2d8c7" providerId="ADAL" clId="{DF465065-98E7-5525-92C8-ED4C7F19890E}" dt="2025-11-05T07:24:09.816" v="1589" actId="313"/>
        <pc:sldMkLst>
          <pc:docMk/>
          <pc:sldMk cId="2973185817" sldId="279"/>
        </pc:sldMkLst>
        <pc:graphicFrameChg chg="modGraphic">
          <ac:chgData name="Stephen Donnelly (He/Him)" userId="3a8eaecc-cbc9-4108-88b7-051596e2d8c7" providerId="ADAL" clId="{DF465065-98E7-5525-92C8-ED4C7F19890E}" dt="2025-11-05T07:24:09.816" v="1589" actId="313"/>
          <ac:graphicFrameMkLst>
            <pc:docMk/>
            <pc:sldMk cId="2973185817" sldId="279"/>
            <ac:graphicFrameMk id="4" creationId="{26B4A131-33F5-3554-830C-F7902050527F}"/>
          </ac:graphicFrameMkLst>
        </pc:graphicFrameChg>
      </pc:sldChg>
      <pc:sldChg chg="modSp mod">
        <pc:chgData name="Stephen Donnelly (He/Him)" userId="3a8eaecc-cbc9-4108-88b7-051596e2d8c7" providerId="ADAL" clId="{DF465065-98E7-5525-92C8-ED4C7F19890E}" dt="2025-11-04T14:28:58.161" v="690" actId="20577"/>
        <pc:sldMkLst>
          <pc:docMk/>
          <pc:sldMk cId="2365557474" sldId="280"/>
        </pc:sldMkLst>
        <pc:spChg chg="mod">
          <ac:chgData name="Stephen Donnelly (He/Him)" userId="3a8eaecc-cbc9-4108-88b7-051596e2d8c7" providerId="ADAL" clId="{DF465065-98E7-5525-92C8-ED4C7F19890E}" dt="2025-11-04T14:28:33.245" v="675" actId="20577"/>
          <ac:spMkLst>
            <pc:docMk/>
            <pc:sldMk cId="2365557474" sldId="280"/>
            <ac:spMk id="40" creationId="{889933DD-BECF-18EE-A34B-346459EB5259}"/>
          </ac:spMkLst>
        </pc:spChg>
        <pc:spChg chg="mod">
          <ac:chgData name="Stephen Donnelly (He/Him)" userId="3a8eaecc-cbc9-4108-88b7-051596e2d8c7" providerId="ADAL" clId="{DF465065-98E7-5525-92C8-ED4C7F19890E}" dt="2025-11-04T14:28:58.161" v="690" actId="20577"/>
          <ac:spMkLst>
            <pc:docMk/>
            <pc:sldMk cId="2365557474" sldId="280"/>
            <ac:spMk id="42" creationId="{26DA39A3-6F1F-7371-8BB6-3FCC1C1C20F7}"/>
          </ac:spMkLst>
        </pc:spChg>
        <pc:spChg chg="mod">
          <ac:chgData name="Stephen Donnelly (He/Him)" userId="3a8eaecc-cbc9-4108-88b7-051596e2d8c7" providerId="ADAL" clId="{DF465065-98E7-5525-92C8-ED4C7F19890E}" dt="2025-11-04T14:28:37.796" v="678" actId="20577"/>
          <ac:spMkLst>
            <pc:docMk/>
            <pc:sldMk cId="2365557474" sldId="280"/>
            <ac:spMk id="44" creationId="{E7C838F4-B831-09F7-D037-404005ADB5EF}"/>
          </ac:spMkLst>
        </pc:spChg>
        <pc:spChg chg="mod">
          <ac:chgData name="Stephen Donnelly (He/Him)" userId="3a8eaecc-cbc9-4108-88b7-051596e2d8c7" providerId="ADAL" clId="{DF465065-98E7-5525-92C8-ED4C7F19890E}" dt="2025-11-04T14:28:19.094" v="672" actId="14100"/>
          <ac:spMkLst>
            <pc:docMk/>
            <pc:sldMk cId="2365557474" sldId="280"/>
            <ac:spMk id="46" creationId="{1AA89D12-5149-4831-CF10-30739BB16818}"/>
          </ac:spMkLst>
        </pc:spChg>
        <pc:spChg chg="mod">
          <ac:chgData name="Stephen Donnelly (He/Him)" userId="3a8eaecc-cbc9-4108-88b7-051596e2d8c7" providerId="ADAL" clId="{DF465065-98E7-5525-92C8-ED4C7F19890E}" dt="2025-11-04T14:28:19.094" v="672" actId="14100"/>
          <ac:spMkLst>
            <pc:docMk/>
            <pc:sldMk cId="2365557474" sldId="280"/>
            <ac:spMk id="52" creationId="{01D2CE90-A280-3B86-C7C2-07824682D293}"/>
          </ac:spMkLst>
        </pc:spChg>
        <pc:spChg chg="mod">
          <ac:chgData name="Stephen Donnelly (He/Him)" userId="3a8eaecc-cbc9-4108-88b7-051596e2d8c7" providerId="ADAL" clId="{DF465065-98E7-5525-92C8-ED4C7F19890E}" dt="2025-11-04T14:28:19.094" v="672" actId="14100"/>
          <ac:spMkLst>
            <pc:docMk/>
            <pc:sldMk cId="2365557474" sldId="280"/>
            <ac:spMk id="54" creationId="{CF6EE089-F2E1-C22C-EA38-F69869CD322D}"/>
          </ac:spMkLst>
        </pc:spChg>
        <pc:spChg chg="mod">
          <ac:chgData name="Stephen Donnelly (He/Him)" userId="3a8eaecc-cbc9-4108-88b7-051596e2d8c7" providerId="ADAL" clId="{DF465065-98E7-5525-92C8-ED4C7F19890E}" dt="2025-11-04T14:28:19.094" v="672" actId="14100"/>
          <ac:spMkLst>
            <pc:docMk/>
            <pc:sldMk cId="2365557474" sldId="280"/>
            <ac:spMk id="56" creationId="{D7B0303C-A257-515E-AE21-7EAED3970C45}"/>
          </ac:spMkLst>
        </pc:spChg>
        <pc:spChg chg="mod">
          <ac:chgData name="Stephen Donnelly (He/Him)" userId="3a8eaecc-cbc9-4108-88b7-051596e2d8c7" providerId="ADAL" clId="{DF465065-98E7-5525-92C8-ED4C7F19890E}" dt="2025-11-04T14:28:19.094" v="672" actId="14100"/>
          <ac:spMkLst>
            <pc:docMk/>
            <pc:sldMk cId="2365557474" sldId="280"/>
            <ac:spMk id="68" creationId="{D0506F4A-F513-EC3A-5AC0-BD5E6B62391A}"/>
          </ac:spMkLst>
        </pc:spChg>
        <pc:spChg chg="mod">
          <ac:chgData name="Stephen Donnelly (He/Him)" userId="3a8eaecc-cbc9-4108-88b7-051596e2d8c7" providerId="ADAL" clId="{DF465065-98E7-5525-92C8-ED4C7F19890E}" dt="2025-11-04T14:28:19.094" v="672" actId="14100"/>
          <ac:spMkLst>
            <pc:docMk/>
            <pc:sldMk cId="2365557474" sldId="280"/>
            <ac:spMk id="71" creationId="{49251DA3-F8EA-CC5E-F6E6-C9074E1B3798}"/>
          </ac:spMkLst>
        </pc:spChg>
        <pc:spChg chg="mod">
          <ac:chgData name="Stephen Donnelly (He/Him)" userId="3a8eaecc-cbc9-4108-88b7-051596e2d8c7" providerId="ADAL" clId="{DF465065-98E7-5525-92C8-ED4C7F19890E}" dt="2025-11-04T14:28:45.012" v="681" actId="20577"/>
          <ac:spMkLst>
            <pc:docMk/>
            <pc:sldMk cId="2365557474" sldId="280"/>
            <ac:spMk id="72" creationId="{2720448E-ACB3-A7C3-8B3A-579F9C0EB08B}"/>
          </ac:spMkLst>
        </pc:spChg>
        <pc:spChg chg="mod">
          <ac:chgData name="Stephen Donnelly (He/Him)" userId="3a8eaecc-cbc9-4108-88b7-051596e2d8c7" providerId="ADAL" clId="{DF465065-98E7-5525-92C8-ED4C7F19890E}" dt="2025-11-04T14:28:53.303" v="687" actId="20577"/>
          <ac:spMkLst>
            <pc:docMk/>
            <pc:sldMk cId="2365557474" sldId="280"/>
            <ac:spMk id="111" creationId="{9DB671B9-F1F3-3F07-4980-30078B209F43}"/>
          </ac:spMkLst>
        </pc:spChg>
      </pc:sldChg>
      <pc:sldChg chg="modSp mod">
        <pc:chgData name="Stephen Donnelly (He/Him)" userId="3a8eaecc-cbc9-4108-88b7-051596e2d8c7" providerId="ADAL" clId="{DF465065-98E7-5525-92C8-ED4C7F19890E}" dt="2025-11-05T07:38:15.761" v="1730" actId="20577"/>
        <pc:sldMkLst>
          <pc:docMk/>
          <pc:sldMk cId="682638000" sldId="281"/>
        </pc:sldMkLst>
        <pc:spChg chg="mod">
          <ac:chgData name="Stephen Donnelly (He/Him)" userId="3a8eaecc-cbc9-4108-88b7-051596e2d8c7" providerId="ADAL" clId="{DF465065-98E7-5525-92C8-ED4C7F19890E}" dt="2025-11-05T07:38:15.761" v="1730" actId="20577"/>
          <ac:spMkLst>
            <pc:docMk/>
            <pc:sldMk cId="682638000" sldId="281"/>
            <ac:spMk id="2" creationId="{F52E6DF4-0A90-D9DC-7A6E-0035D4855082}"/>
          </ac:spMkLst>
        </pc:spChg>
      </pc:sldChg>
      <pc:sldChg chg="del">
        <pc:chgData name="Stephen Donnelly (He/Him)" userId="3a8eaecc-cbc9-4108-88b7-051596e2d8c7" providerId="ADAL" clId="{DF465065-98E7-5525-92C8-ED4C7F19890E}" dt="2025-11-04T13:22:07.351" v="150" actId="2696"/>
        <pc:sldMkLst>
          <pc:docMk/>
          <pc:sldMk cId="1582104849" sldId="282"/>
        </pc:sldMkLst>
      </pc:sldChg>
      <pc:sldChg chg="modNotesTx">
        <pc:chgData name="Stephen Donnelly (He/Him)" userId="3a8eaecc-cbc9-4108-88b7-051596e2d8c7" providerId="ADAL" clId="{DF465065-98E7-5525-92C8-ED4C7F19890E}" dt="2025-11-04T14:50:21.598" v="1070" actId="20577"/>
        <pc:sldMkLst>
          <pc:docMk/>
          <pc:sldMk cId="0" sldId="283"/>
        </pc:sldMkLst>
      </pc:sldChg>
      <pc:sldChg chg="modSp mod modNotesTx">
        <pc:chgData name="Stephen Donnelly (He/Him)" userId="3a8eaecc-cbc9-4108-88b7-051596e2d8c7" providerId="ADAL" clId="{DF465065-98E7-5525-92C8-ED4C7F19890E}" dt="2025-11-04T14:04:23.268" v="509" actId="20577"/>
        <pc:sldMkLst>
          <pc:docMk/>
          <pc:sldMk cId="1646572011" sldId="284"/>
        </pc:sldMkLst>
        <pc:spChg chg="mod">
          <ac:chgData name="Stephen Donnelly (He/Him)" userId="3a8eaecc-cbc9-4108-88b7-051596e2d8c7" providerId="ADAL" clId="{DF465065-98E7-5525-92C8-ED4C7F19890E}" dt="2025-11-04T14:02:06.983" v="488" actId="20577"/>
          <ac:spMkLst>
            <pc:docMk/>
            <pc:sldMk cId="1646572011" sldId="284"/>
            <ac:spMk id="2" creationId="{2763BCF8-F86A-1CE8-8BB3-C0EFE53AEA96}"/>
          </ac:spMkLst>
        </pc:spChg>
      </pc:sldChg>
      <pc:sldChg chg="modNotesTx">
        <pc:chgData name="Stephen Donnelly (He/Him)" userId="3a8eaecc-cbc9-4108-88b7-051596e2d8c7" providerId="ADAL" clId="{DF465065-98E7-5525-92C8-ED4C7F19890E}" dt="2025-11-04T14:37:58.068" v="913" actId="20577"/>
        <pc:sldMkLst>
          <pc:docMk/>
          <pc:sldMk cId="14822675" sldId="286"/>
        </pc:sldMkLst>
      </pc:sldChg>
      <pc:sldChg chg="modNotesTx">
        <pc:chgData name="Stephen Donnelly (He/Him)" userId="3a8eaecc-cbc9-4108-88b7-051596e2d8c7" providerId="ADAL" clId="{DF465065-98E7-5525-92C8-ED4C7F19890E}" dt="2025-11-05T07:31:27.974" v="1707" actId="20577"/>
        <pc:sldMkLst>
          <pc:docMk/>
          <pc:sldMk cId="3954636621" sldId="288"/>
        </pc:sldMkLst>
      </pc:sldChg>
      <pc:sldChg chg="addSp delSp modSp new mod">
        <pc:chgData name="Stephen Donnelly (He/Him)" userId="3a8eaecc-cbc9-4108-88b7-051596e2d8c7" providerId="ADAL" clId="{DF465065-98E7-5525-92C8-ED4C7F19890E}" dt="2025-11-05T06:37:05.287" v="1359" actId="478"/>
        <pc:sldMkLst>
          <pc:docMk/>
          <pc:sldMk cId="1363891515" sldId="293"/>
        </pc:sldMkLst>
        <pc:spChg chg="mod">
          <ac:chgData name="Stephen Donnelly (He/Him)" userId="3a8eaecc-cbc9-4108-88b7-051596e2d8c7" providerId="ADAL" clId="{DF465065-98E7-5525-92C8-ED4C7F19890E}" dt="2025-11-05T06:22:55.280" v="1163" actId="20577"/>
          <ac:spMkLst>
            <pc:docMk/>
            <pc:sldMk cId="1363891515" sldId="293"/>
            <ac:spMk id="2" creationId="{0D583464-C9B1-6F90-BD78-C87887D5D798}"/>
          </ac:spMkLst>
        </pc:spChg>
        <pc:spChg chg="del">
          <ac:chgData name="Stephen Donnelly (He/Him)" userId="3a8eaecc-cbc9-4108-88b7-051596e2d8c7" providerId="ADAL" clId="{DF465065-98E7-5525-92C8-ED4C7F19890E}" dt="2025-11-05T06:23:00.904" v="1164" actId="478"/>
          <ac:spMkLst>
            <pc:docMk/>
            <pc:sldMk cId="1363891515" sldId="293"/>
            <ac:spMk id="3" creationId="{9FC29E5E-178F-339C-2D3B-55A2FB2514EE}"/>
          </ac:spMkLst>
        </pc:spChg>
        <pc:spChg chg="add mod">
          <ac:chgData name="Stephen Donnelly (He/Him)" userId="3a8eaecc-cbc9-4108-88b7-051596e2d8c7" providerId="ADAL" clId="{DF465065-98E7-5525-92C8-ED4C7F19890E}" dt="2025-11-05T06:36:05.411" v="1356" actId="13822"/>
          <ac:spMkLst>
            <pc:docMk/>
            <pc:sldMk cId="1363891515" sldId="293"/>
            <ac:spMk id="4" creationId="{977E7FDC-647B-45AD-CA55-DEAF3DE8C804}"/>
          </ac:spMkLst>
        </pc:spChg>
        <pc:spChg chg="add mod">
          <ac:chgData name="Stephen Donnelly (He/Him)" userId="3a8eaecc-cbc9-4108-88b7-051596e2d8c7" providerId="ADAL" clId="{DF465065-98E7-5525-92C8-ED4C7F19890E}" dt="2025-11-05T06:27:08.998" v="1278" actId="1038"/>
          <ac:spMkLst>
            <pc:docMk/>
            <pc:sldMk cId="1363891515" sldId="293"/>
            <ac:spMk id="5" creationId="{06FCDF63-9E65-8AA0-6037-86BC76C56790}"/>
          </ac:spMkLst>
        </pc:spChg>
        <pc:spChg chg="add mod">
          <ac:chgData name="Stephen Donnelly (He/Him)" userId="3a8eaecc-cbc9-4108-88b7-051596e2d8c7" providerId="ADAL" clId="{DF465065-98E7-5525-92C8-ED4C7F19890E}" dt="2025-11-05T06:27:08.998" v="1278" actId="1038"/>
          <ac:spMkLst>
            <pc:docMk/>
            <pc:sldMk cId="1363891515" sldId="293"/>
            <ac:spMk id="6" creationId="{72AF441B-C80B-12DC-58E7-6A320C173CFF}"/>
          </ac:spMkLst>
        </pc:spChg>
        <pc:spChg chg="add mod">
          <ac:chgData name="Stephen Donnelly (He/Him)" userId="3a8eaecc-cbc9-4108-88b7-051596e2d8c7" providerId="ADAL" clId="{DF465065-98E7-5525-92C8-ED4C7F19890E}" dt="2025-11-05T06:27:48.026" v="1297" actId="1076"/>
          <ac:spMkLst>
            <pc:docMk/>
            <pc:sldMk cId="1363891515" sldId="293"/>
            <ac:spMk id="17" creationId="{E63074CF-E678-2784-C17D-A23D57A805BD}"/>
          </ac:spMkLst>
        </pc:spChg>
        <pc:spChg chg="add mod">
          <ac:chgData name="Stephen Donnelly (He/Him)" userId="3a8eaecc-cbc9-4108-88b7-051596e2d8c7" providerId="ADAL" clId="{DF465065-98E7-5525-92C8-ED4C7F19890E}" dt="2025-11-05T06:28:00.650" v="1303" actId="20577"/>
          <ac:spMkLst>
            <pc:docMk/>
            <pc:sldMk cId="1363891515" sldId="293"/>
            <ac:spMk id="18" creationId="{335FD297-FD6D-5F30-5510-8B45D6FBFBF1}"/>
          </ac:spMkLst>
        </pc:spChg>
        <pc:spChg chg="add mod">
          <ac:chgData name="Stephen Donnelly (He/Him)" userId="3a8eaecc-cbc9-4108-88b7-051596e2d8c7" providerId="ADAL" clId="{DF465065-98E7-5525-92C8-ED4C7F19890E}" dt="2025-11-05T06:28:41.636" v="1316" actId="122"/>
          <ac:spMkLst>
            <pc:docMk/>
            <pc:sldMk cId="1363891515" sldId="293"/>
            <ac:spMk id="19" creationId="{16A39852-0574-9588-4FE9-D282C264627C}"/>
          </ac:spMkLst>
        </pc:spChg>
        <pc:spChg chg="add del mod">
          <ac:chgData name="Stephen Donnelly (He/Him)" userId="3a8eaecc-cbc9-4108-88b7-051596e2d8c7" providerId="ADAL" clId="{DF465065-98E7-5525-92C8-ED4C7F19890E}" dt="2025-11-05T06:37:05.287" v="1359" actId="478"/>
          <ac:spMkLst>
            <pc:docMk/>
            <pc:sldMk cId="1363891515" sldId="293"/>
            <ac:spMk id="20" creationId="{C9DB2180-0260-62DC-51A1-804BB2CE1275}"/>
          </ac:spMkLst>
        </pc:spChg>
        <pc:spChg chg="add del mod">
          <ac:chgData name="Stephen Donnelly (He/Him)" userId="3a8eaecc-cbc9-4108-88b7-051596e2d8c7" providerId="ADAL" clId="{DF465065-98E7-5525-92C8-ED4C7F19890E}" dt="2025-11-05T06:37:05.287" v="1359" actId="478"/>
          <ac:spMkLst>
            <pc:docMk/>
            <pc:sldMk cId="1363891515" sldId="293"/>
            <ac:spMk id="21" creationId="{DDF5FA02-CD27-3EC7-3691-B53F8829920D}"/>
          </ac:spMkLst>
        </pc:spChg>
        <pc:spChg chg="add del mod">
          <ac:chgData name="Stephen Donnelly (He/Him)" userId="3a8eaecc-cbc9-4108-88b7-051596e2d8c7" providerId="ADAL" clId="{DF465065-98E7-5525-92C8-ED4C7F19890E}" dt="2025-11-05T06:37:05.287" v="1359" actId="478"/>
          <ac:spMkLst>
            <pc:docMk/>
            <pc:sldMk cId="1363891515" sldId="293"/>
            <ac:spMk id="26" creationId="{CF863D29-747C-CA35-65BD-D1FB08B7230E}"/>
          </ac:spMkLst>
        </pc:spChg>
        <pc:spChg chg="add del mod">
          <ac:chgData name="Stephen Donnelly (He/Him)" userId="3a8eaecc-cbc9-4108-88b7-051596e2d8c7" providerId="ADAL" clId="{DF465065-98E7-5525-92C8-ED4C7F19890E}" dt="2025-11-05T06:37:05.287" v="1359" actId="478"/>
          <ac:spMkLst>
            <pc:docMk/>
            <pc:sldMk cId="1363891515" sldId="293"/>
            <ac:spMk id="27" creationId="{F2F96457-785C-5932-A566-62A7522AE986}"/>
          </ac:spMkLst>
        </pc:spChg>
        <pc:cxnChg chg="add mod">
          <ac:chgData name="Stephen Donnelly (He/Him)" userId="3a8eaecc-cbc9-4108-88b7-051596e2d8c7" providerId="ADAL" clId="{DF465065-98E7-5525-92C8-ED4C7F19890E}" dt="2025-11-05T06:27:08.998" v="1278" actId="1038"/>
          <ac:cxnSpMkLst>
            <pc:docMk/>
            <pc:sldMk cId="1363891515" sldId="293"/>
            <ac:cxnSpMk id="8" creationId="{A7A32032-E7F4-A7A5-51F8-3CDBB15BB951}"/>
          </ac:cxnSpMkLst>
        </pc:cxnChg>
        <pc:cxnChg chg="add del mod">
          <ac:chgData name="Stephen Donnelly (He/Him)" userId="3a8eaecc-cbc9-4108-88b7-051596e2d8c7" providerId="ADAL" clId="{DF465065-98E7-5525-92C8-ED4C7F19890E}" dt="2025-11-05T06:26:13.406" v="1212" actId="21"/>
          <ac:cxnSpMkLst>
            <pc:docMk/>
            <pc:sldMk cId="1363891515" sldId="293"/>
            <ac:cxnSpMk id="10" creationId="{71BA7BBF-5BBF-0A17-9FC9-DC1E0A3C2B55}"/>
          </ac:cxnSpMkLst>
        </pc:cxnChg>
        <pc:cxnChg chg="add del mod">
          <ac:chgData name="Stephen Donnelly (He/Him)" userId="3a8eaecc-cbc9-4108-88b7-051596e2d8c7" providerId="ADAL" clId="{DF465065-98E7-5525-92C8-ED4C7F19890E}" dt="2025-11-05T06:26:36.151" v="1216" actId="478"/>
          <ac:cxnSpMkLst>
            <pc:docMk/>
            <pc:sldMk cId="1363891515" sldId="293"/>
            <ac:cxnSpMk id="12" creationId="{0423AA67-C16A-2109-8E3E-D98913C9EF67}"/>
          </ac:cxnSpMkLst>
        </pc:cxnChg>
        <pc:cxnChg chg="add mod">
          <ac:chgData name="Stephen Donnelly (He/Him)" userId="3a8eaecc-cbc9-4108-88b7-051596e2d8c7" providerId="ADAL" clId="{DF465065-98E7-5525-92C8-ED4C7F19890E}" dt="2025-11-05T06:27:08.998" v="1278" actId="1038"/>
          <ac:cxnSpMkLst>
            <pc:docMk/>
            <pc:sldMk cId="1363891515" sldId="293"/>
            <ac:cxnSpMk id="14" creationId="{2538BF8A-90DF-3C83-A71A-A19A88178CB7}"/>
          </ac:cxnSpMkLst>
        </pc:cxnChg>
        <pc:cxnChg chg="add mod">
          <ac:chgData name="Stephen Donnelly (He/Him)" userId="3a8eaecc-cbc9-4108-88b7-051596e2d8c7" providerId="ADAL" clId="{DF465065-98E7-5525-92C8-ED4C7F19890E}" dt="2025-11-05T06:27:29.740" v="1292" actId="692"/>
          <ac:cxnSpMkLst>
            <pc:docMk/>
            <pc:sldMk cId="1363891515" sldId="293"/>
            <ac:cxnSpMk id="16" creationId="{23633883-5D09-94D6-3EA4-DAE4F306CD39}"/>
          </ac:cxnSpMkLst>
        </pc:cxnChg>
        <pc:cxnChg chg="add del mod">
          <ac:chgData name="Stephen Donnelly (He/Him)" userId="3a8eaecc-cbc9-4108-88b7-051596e2d8c7" providerId="ADAL" clId="{DF465065-98E7-5525-92C8-ED4C7F19890E}" dt="2025-11-05T06:37:05.287" v="1359" actId="478"/>
          <ac:cxnSpMkLst>
            <pc:docMk/>
            <pc:sldMk cId="1363891515" sldId="293"/>
            <ac:cxnSpMk id="23" creationId="{66BB3100-317C-8029-B2D9-3FE7CAECD95E}"/>
          </ac:cxnSpMkLst>
        </pc:cxnChg>
        <pc:cxnChg chg="add del mod">
          <ac:chgData name="Stephen Donnelly (He/Him)" userId="3a8eaecc-cbc9-4108-88b7-051596e2d8c7" providerId="ADAL" clId="{DF465065-98E7-5525-92C8-ED4C7F19890E}" dt="2025-11-05T06:37:05.287" v="1359" actId="478"/>
          <ac:cxnSpMkLst>
            <pc:docMk/>
            <pc:sldMk cId="1363891515" sldId="293"/>
            <ac:cxnSpMk id="25" creationId="{9797BD3D-90B3-E791-0E74-D66B032068D4}"/>
          </ac:cxnSpMkLst>
        </pc:cxnChg>
      </pc:sldChg>
      <pc:sldChg chg="addSp modSp add mod">
        <pc:chgData name="Stephen Donnelly (He/Him)" userId="3a8eaecc-cbc9-4108-88b7-051596e2d8c7" providerId="ADAL" clId="{DF465065-98E7-5525-92C8-ED4C7F19890E}" dt="2025-11-05T06:46:03.681" v="1501" actId="1076"/>
        <pc:sldMkLst>
          <pc:docMk/>
          <pc:sldMk cId="690544329" sldId="294"/>
        </pc:sldMkLst>
        <pc:spChg chg="add mod">
          <ac:chgData name="Stephen Donnelly (He/Him)" userId="3a8eaecc-cbc9-4108-88b7-051596e2d8c7" providerId="ADAL" clId="{DF465065-98E7-5525-92C8-ED4C7F19890E}" dt="2025-11-05T06:45:44.436" v="1494" actId="1036"/>
          <ac:spMkLst>
            <pc:docMk/>
            <pc:sldMk cId="690544329" sldId="294"/>
            <ac:spMk id="3" creationId="{9027C55D-4FB0-17D2-B1E4-A3A5F48D023B}"/>
          </ac:spMkLst>
        </pc:spChg>
        <pc:spChg chg="add mod">
          <ac:chgData name="Stephen Donnelly (He/Him)" userId="3a8eaecc-cbc9-4108-88b7-051596e2d8c7" providerId="ADAL" clId="{DF465065-98E7-5525-92C8-ED4C7F19890E}" dt="2025-11-05T06:46:03.681" v="1501" actId="1076"/>
          <ac:spMkLst>
            <pc:docMk/>
            <pc:sldMk cId="690544329" sldId="294"/>
            <ac:spMk id="7" creationId="{430DB3F4-C7E4-7FCC-EC9D-896A4DEAE2CD}"/>
          </ac:spMkLst>
        </pc:spChg>
      </pc:sldChg>
      <pc:sldChg chg="add del">
        <pc:chgData name="Stephen Donnelly (He/Him)" userId="3a8eaecc-cbc9-4108-88b7-051596e2d8c7" providerId="ADAL" clId="{DF465065-98E7-5525-92C8-ED4C7F19890E}" dt="2025-11-05T06:44:59.621" v="1472"/>
        <pc:sldMkLst>
          <pc:docMk/>
          <pc:sldMk cId="2887033914"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33d24d63286_0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33d24d63286_0_5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4" name="Google Shape;54;g33d24d63286_0_5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de-DE"/>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Special mention, Cloud Provider capture agent</a:t>
            </a:r>
          </a:p>
        </p:txBody>
      </p:sp>
    </p:spTree>
    <p:extLst>
      <p:ext uri="{BB962C8B-B14F-4D97-AF65-F5344CB8AC3E}">
        <p14:creationId xmlns:p14="http://schemas.microsoft.com/office/powerpoint/2010/main" val="838018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Each packet can only be mirrored </a:t>
            </a:r>
            <a:r>
              <a:rPr lang="en-US" i="1" dirty="0"/>
              <a:t>once</a:t>
            </a:r>
            <a:r>
              <a:rPr lang="en-US" dirty="0"/>
              <a:t> and then sent to a single destination.</a:t>
            </a:r>
          </a:p>
        </p:txBody>
      </p:sp>
    </p:spTree>
    <p:extLst>
      <p:ext uri="{BB962C8B-B14F-4D97-AF65-F5344CB8AC3E}">
        <p14:creationId xmlns:p14="http://schemas.microsoft.com/office/powerpoint/2010/main" val="40475975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AWS VPC Mirror not supported on all instance types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Azure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All instance types, limited regions (7):</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b="0" i="0" u="none" strike="noStrike" cap="none" dirty="0">
                <a:solidFill>
                  <a:schemeClr val="dk1"/>
                </a:solidFill>
                <a:effectLst/>
                <a:latin typeface="Arial"/>
                <a:ea typeface="Arial"/>
                <a:cs typeface="Arial"/>
                <a:sym typeface="Arial"/>
              </a:rPr>
              <a:t>Asia East, US West Central, UK South, US East, India Central, Germany West Central, US Central</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b="1" i="0" u="none" strike="noStrike" cap="none" dirty="0">
                <a:solidFill>
                  <a:schemeClr val="dk1"/>
                </a:solidFill>
                <a:effectLst/>
                <a:latin typeface="Arial"/>
                <a:ea typeface="Arial"/>
                <a:cs typeface="Arial"/>
                <a:sym typeface="Arial"/>
              </a:rPr>
              <a:t>Coming soon: </a:t>
            </a:r>
            <a:r>
              <a:rPr lang="en-NZ" sz="1200" b="0" i="0" u="none" strike="noStrike" cap="none" dirty="0">
                <a:solidFill>
                  <a:schemeClr val="dk1"/>
                </a:solidFill>
                <a:effectLst/>
                <a:latin typeface="Arial"/>
                <a:ea typeface="Arial"/>
                <a:cs typeface="Arial"/>
                <a:sym typeface="Arial"/>
              </a:rPr>
              <a:t>Australia East, Korean Central, Canada Central</a:t>
            </a:r>
            <a:endParaRPr lang="en-US" dirty="0">
              <a:solidFill>
                <a:srgbClr val="255FA6"/>
              </a:solidFill>
              <a:effectLst/>
              <a:latin typeface="Helvetica" pitchFamily="2"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Not IPv6</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Not in </a:t>
            </a:r>
            <a:r>
              <a:rPr lang="en-US" dirty="0" err="1">
                <a:solidFill>
                  <a:srgbClr val="255FA6"/>
                </a:solidFill>
                <a:effectLst/>
                <a:latin typeface="Helvetica" pitchFamily="2" charset="0"/>
              </a:rPr>
              <a:t>VNets</a:t>
            </a:r>
            <a:r>
              <a:rPr lang="en-US" dirty="0">
                <a:solidFill>
                  <a:srgbClr val="255FA6"/>
                </a:solidFill>
                <a:effectLst/>
                <a:latin typeface="Helvetica" pitchFamily="2" charset="0"/>
              </a:rPr>
              <a:t> with encryption enabled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Network downtime up to 60s when added or removed as a source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https://</a:t>
            </a:r>
            <a:r>
              <a:rPr lang="en-US" dirty="0" err="1">
                <a:solidFill>
                  <a:srgbClr val="255FA6"/>
                </a:solidFill>
                <a:effectLst/>
                <a:latin typeface="Helvetica" pitchFamily="2" charset="0"/>
              </a:rPr>
              <a:t>learn.microsoft.com</a:t>
            </a:r>
            <a:r>
              <a:rPr lang="en-US" dirty="0">
                <a:solidFill>
                  <a:srgbClr val="255FA6"/>
                </a:solidFill>
                <a:effectLst/>
                <a:latin typeface="Helvetica" pitchFamily="2" charset="0"/>
              </a:rPr>
              <a:t>/</a:t>
            </a:r>
            <a:r>
              <a:rPr lang="en-US" dirty="0" err="1">
                <a:solidFill>
                  <a:srgbClr val="255FA6"/>
                </a:solidFill>
                <a:effectLst/>
                <a:latin typeface="Helvetica" pitchFamily="2" charset="0"/>
              </a:rPr>
              <a:t>en</a:t>
            </a:r>
            <a:r>
              <a:rPr lang="en-US" dirty="0">
                <a:solidFill>
                  <a:srgbClr val="255FA6"/>
                </a:solidFill>
                <a:effectLst/>
                <a:latin typeface="Helvetica" pitchFamily="2" charset="0"/>
              </a:rPr>
              <a:t>-us/azure/virtual-network/virtual-network-tap-overview</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https://</a:t>
            </a:r>
            <a:r>
              <a:rPr lang="en-US" dirty="0" err="1">
                <a:solidFill>
                  <a:srgbClr val="255FA6"/>
                </a:solidFill>
                <a:effectLst/>
                <a:latin typeface="Helvetica" pitchFamily="2" charset="0"/>
              </a:rPr>
              <a:t>techcommunity.microsoft.com</a:t>
            </a:r>
            <a:r>
              <a:rPr lang="en-US" dirty="0">
                <a:solidFill>
                  <a:srgbClr val="255FA6"/>
                </a:solidFill>
                <a:effectLst/>
                <a:latin typeface="Helvetica" pitchFamily="2" charset="0"/>
              </a:rPr>
              <a:t>/blog/</a:t>
            </a:r>
            <a:r>
              <a:rPr lang="en-US" dirty="0" err="1">
                <a:solidFill>
                  <a:srgbClr val="255FA6"/>
                </a:solidFill>
                <a:effectLst/>
                <a:latin typeface="Helvetica" pitchFamily="2" charset="0"/>
              </a:rPr>
              <a:t>azurenetworkingblog</a:t>
            </a:r>
            <a:r>
              <a:rPr lang="en-US" dirty="0">
                <a:solidFill>
                  <a:srgbClr val="255FA6"/>
                </a:solidFill>
                <a:effectLst/>
                <a:latin typeface="Helvetica" pitchFamily="2" charset="0"/>
              </a:rPr>
              <a:t>/azure-virtual-network-terminal-access-point-tap-public-preview-announcement/4405540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255FA6"/>
                </a:solidFill>
                <a:effectLst/>
                <a:latin typeface="Helvetica" pitchFamily="2" charset="0"/>
              </a:rPr>
              <a:t>NSI: 15 resources required</a:t>
            </a:r>
            <a:endParaRPr lang="en-NZ" dirty="0">
              <a:solidFill>
                <a:srgbClr val="255FA6"/>
              </a:solidFill>
              <a:effectLst/>
              <a:latin typeface="Helvetica" pitchFamily="2" charset="0"/>
            </a:endParaRPr>
          </a:p>
        </p:txBody>
      </p:sp>
    </p:spTree>
    <p:extLst>
      <p:ext uri="{BB962C8B-B14F-4D97-AF65-F5344CB8AC3E}">
        <p14:creationId xmlns:p14="http://schemas.microsoft.com/office/powerpoint/2010/main" val="3281204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AU" dirty="0"/>
              <a:t>Where in Cloud should we capture? Is Cloud architecture different?</a:t>
            </a:r>
            <a:endParaRPr dirty="0"/>
          </a:p>
        </p:txBody>
      </p:sp>
      <p:sp>
        <p:nvSpPr>
          <p:cNvPr id="77" name="Google Shape;7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Border: Net Performance, reachability. Security: Scans/probes, exploits, C2, Exfil</a:t>
            </a:r>
          </a:p>
          <a:p>
            <a:r>
              <a:rPr lang="en-US" dirty="0"/>
              <a:t>Internal: App performance, troubleshooting. Security: Threat hunting, IOCs, lateral movement</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Arial"/>
                <a:ea typeface="Arial"/>
                <a:cs typeface="Arial"/>
                <a:sym typeface="Arial"/>
              </a:rPr>
              <a:t>20</a:t>
            </a:fld>
            <a:endParaRPr lang="de-DE"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860923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inside the Cloud? What does it look like?</a:t>
            </a:r>
          </a:p>
          <a:p>
            <a:r>
              <a:rPr lang="en-US" dirty="0"/>
              <a:t>AWS diagram, other clouds similar with different names.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Arial"/>
                <a:ea typeface="Arial"/>
                <a:cs typeface="Arial"/>
                <a:sym typeface="Arial"/>
              </a:rPr>
              <a:t>22</a:t>
            </a:fld>
            <a:endParaRPr lang="de-DE"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477375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074a2c21b7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3074a2c21b7_0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AU" dirty="0"/>
              <a:t>Please leave feedback!</a:t>
            </a:r>
            <a:endParaRPr dirty="0"/>
          </a:p>
        </p:txBody>
      </p:sp>
      <p:sp>
        <p:nvSpPr>
          <p:cNvPr id="72" name="Google Shape;72;g3074a2c21b7_0_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de-DE"/>
              <a:t>27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8" name="Google Shape;5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AU" dirty="0"/>
              <a:t>Why? Do we need to capture packets in Cloud?</a:t>
            </a:r>
          </a:p>
          <a:p>
            <a:pPr marL="0" lvl="0" indent="0" algn="l" rtl="0">
              <a:spcBef>
                <a:spcPts val="0"/>
              </a:spcBef>
              <a:spcAft>
                <a:spcPts val="0"/>
              </a:spcAft>
              <a:buNone/>
            </a:pPr>
            <a:r>
              <a:rPr lang="en-AU" dirty="0"/>
              <a:t>Why do we capture packets?</a:t>
            </a:r>
            <a:endParaRPr dirty="0"/>
          </a:p>
        </p:txBody>
      </p:sp>
      <p:sp>
        <p:nvSpPr>
          <p:cNvPr id="77" name="Google Shape;7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Why do we capture packet on-prem? Not a comprehensive list! Audience survey. Which of these things are still our responsibility in Cloud?</a:t>
            </a:r>
          </a:p>
        </p:txBody>
      </p:sp>
    </p:spTree>
    <p:extLst>
      <p:ext uri="{BB962C8B-B14F-4D97-AF65-F5344CB8AC3E}">
        <p14:creationId xmlns:p14="http://schemas.microsoft.com/office/powerpoint/2010/main" val="2184276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 on-prem data centers, the owner is responsible for everything. What are Cloud Providers offloading? Shared Responsibility Model</a:t>
            </a:r>
          </a:p>
        </p:txBody>
      </p:sp>
    </p:spTree>
    <p:extLst>
      <p:ext uri="{BB962C8B-B14F-4D97-AF65-F5344CB8AC3E}">
        <p14:creationId xmlns:p14="http://schemas.microsoft.com/office/powerpoint/2010/main" val="1120323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AU" dirty="0"/>
              <a:t>How do we capture Packets? Compare on prem with Cloud</a:t>
            </a:r>
          </a:p>
          <a:p>
            <a:pPr marL="0" lvl="0" indent="0" algn="l" rtl="0">
              <a:spcBef>
                <a:spcPts val="0"/>
              </a:spcBef>
              <a:spcAft>
                <a:spcPts val="0"/>
              </a:spcAft>
              <a:buNone/>
            </a:pPr>
            <a:r>
              <a:rPr lang="en-AU" dirty="0"/>
              <a:t>Are Cloud environments really that different?</a:t>
            </a:r>
            <a:endParaRPr dirty="0"/>
          </a:p>
        </p:txBody>
      </p:sp>
      <p:sp>
        <p:nvSpPr>
          <p:cNvPr id="77" name="Google Shape;7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Just install Wireshark/</a:t>
            </a:r>
            <a:r>
              <a:rPr lang="en-US" dirty="0" err="1"/>
              <a:t>tshark</a:t>
            </a:r>
            <a:r>
              <a:rPr lang="en-US" dirty="0"/>
              <a:t>!</a:t>
            </a:r>
          </a:p>
          <a:p>
            <a:r>
              <a:rPr lang="en-US" dirty="0"/>
              <a:t>Security: installing packet capture software on compromised system tips off intruders</a:t>
            </a:r>
          </a:p>
        </p:txBody>
      </p:sp>
    </p:spTree>
    <p:extLst>
      <p:ext uri="{BB962C8B-B14F-4D97-AF65-F5344CB8AC3E}">
        <p14:creationId xmlns:p14="http://schemas.microsoft.com/office/powerpoint/2010/main" val="52226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Physical Network Tap: Active and Passive</a:t>
            </a:r>
          </a:p>
          <a:p>
            <a:r>
              <a:rPr lang="en-US" dirty="0"/>
              <a:t>Port Mirror aka SPAN: Switch, Firewall, Router</a:t>
            </a:r>
          </a:p>
        </p:txBody>
      </p:sp>
    </p:spTree>
    <p:extLst>
      <p:ext uri="{BB962C8B-B14F-4D97-AF65-F5344CB8AC3E}">
        <p14:creationId xmlns:p14="http://schemas.microsoft.com/office/powerpoint/2010/main" val="3731716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Bump-in-the-wire: adding a router or firewall element specifically to tap traffic</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Arial"/>
                <a:ea typeface="Arial"/>
                <a:cs typeface="Arial"/>
                <a:sym typeface="Arial"/>
              </a:rPr>
              <a:t>11</a:t>
            </a:fld>
            <a:endParaRPr lang="de-DE"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838744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p:cSld name="Title">
    <p:spTree>
      <p:nvGrpSpPr>
        <p:cNvPr id="1" name="Shape 17"/>
        <p:cNvGrpSpPr/>
        <p:nvPr/>
      </p:nvGrpSpPr>
      <p:grpSpPr>
        <a:xfrm>
          <a:off x="0" y="0"/>
          <a:ext cx="0" cy="0"/>
          <a:chOff x="0" y="0"/>
          <a:chExt cx="0" cy="0"/>
        </a:xfrm>
      </p:grpSpPr>
      <p:sp>
        <p:nvSpPr>
          <p:cNvPr id="18" name="Google Shape;18;p2"/>
          <p:cNvSpPr txBox="1">
            <a:spLocks noGrp="1"/>
          </p:cNvSpPr>
          <p:nvPr>
            <p:ph type="ctrTitle"/>
          </p:nvPr>
        </p:nvSpPr>
        <p:spPr>
          <a:xfrm>
            <a:off x="1849350" y="2592500"/>
            <a:ext cx="8459100" cy="15345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lt1"/>
              </a:buClr>
              <a:buSzPts val="5200"/>
              <a:buNone/>
              <a:defRPr sz="5200">
                <a:solidFill>
                  <a:schemeClr val="lt1"/>
                </a:solidFill>
              </a:defRPr>
            </a:lvl1pPr>
            <a:lvl2pPr lvl="1">
              <a:spcBef>
                <a:spcPts val="0"/>
              </a:spcBef>
              <a:spcAft>
                <a:spcPts val="0"/>
              </a:spcAft>
              <a:buClr>
                <a:schemeClr val="lt1"/>
              </a:buClr>
              <a:buSzPts val="1400"/>
              <a:buNone/>
              <a:defRPr>
                <a:solidFill>
                  <a:schemeClr val="lt1"/>
                </a:solidFill>
              </a:defRPr>
            </a:lvl2pPr>
            <a:lvl3pPr lvl="2">
              <a:spcBef>
                <a:spcPts val="0"/>
              </a:spcBef>
              <a:spcAft>
                <a:spcPts val="0"/>
              </a:spcAft>
              <a:buClr>
                <a:schemeClr val="lt1"/>
              </a:buClr>
              <a:buSzPts val="1400"/>
              <a:buNone/>
              <a:defRPr>
                <a:solidFill>
                  <a:schemeClr val="lt1"/>
                </a:solidFill>
              </a:defRPr>
            </a:lvl3pPr>
            <a:lvl4pPr lvl="3">
              <a:spcBef>
                <a:spcPts val="0"/>
              </a:spcBef>
              <a:spcAft>
                <a:spcPts val="0"/>
              </a:spcAft>
              <a:buClr>
                <a:schemeClr val="lt1"/>
              </a:buClr>
              <a:buSzPts val="1400"/>
              <a:buNone/>
              <a:defRPr>
                <a:solidFill>
                  <a:schemeClr val="lt1"/>
                </a:solidFill>
              </a:defRPr>
            </a:lvl4pPr>
            <a:lvl5pPr lvl="4">
              <a:spcBef>
                <a:spcPts val="0"/>
              </a:spcBef>
              <a:spcAft>
                <a:spcPts val="0"/>
              </a:spcAft>
              <a:buClr>
                <a:schemeClr val="lt1"/>
              </a:buClr>
              <a:buSzPts val="1400"/>
              <a:buNone/>
              <a:defRPr>
                <a:solidFill>
                  <a:schemeClr val="lt1"/>
                </a:solidFill>
              </a:defRPr>
            </a:lvl5pPr>
            <a:lvl6pPr lvl="5">
              <a:spcBef>
                <a:spcPts val="0"/>
              </a:spcBef>
              <a:spcAft>
                <a:spcPts val="0"/>
              </a:spcAft>
              <a:buClr>
                <a:schemeClr val="lt1"/>
              </a:buClr>
              <a:buSzPts val="1400"/>
              <a:buNone/>
              <a:defRPr>
                <a:solidFill>
                  <a:schemeClr val="lt1"/>
                </a:solidFill>
              </a:defRPr>
            </a:lvl6pPr>
            <a:lvl7pPr lvl="6">
              <a:spcBef>
                <a:spcPts val="0"/>
              </a:spcBef>
              <a:spcAft>
                <a:spcPts val="0"/>
              </a:spcAft>
              <a:buClr>
                <a:schemeClr val="lt1"/>
              </a:buClr>
              <a:buSzPts val="1400"/>
              <a:buNone/>
              <a:defRPr>
                <a:solidFill>
                  <a:schemeClr val="lt1"/>
                </a:solidFill>
              </a:defRPr>
            </a:lvl7pPr>
            <a:lvl8pPr lvl="7">
              <a:spcBef>
                <a:spcPts val="0"/>
              </a:spcBef>
              <a:spcAft>
                <a:spcPts val="0"/>
              </a:spcAft>
              <a:buClr>
                <a:schemeClr val="lt1"/>
              </a:buClr>
              <a:buSzPts val="1400"/>
              <a:buNone/>
              <a:defRPr>
                <a:solidFill>
                  <a:schemeClr val="lt1"/>
                </a:solidFill>
              </a:defRPr>
            </a:lvl8pPr>
            <a:lvl9pPr lvl="8">
              <a:spcBef>
                <a:spcPts val="0"/>
              </a:spcBef>
              <a:spcAft>
                <a:spcPts val="0"/>
              </a:spcAft>
              <a:buClr>
                <a:schemeClr val="lt1"/>
              </a:buClr>
              <a:buSzPts val="1400"/>
              <a:buNone/>
              <a:defRPr>
                <a:solidFill>
                  <a:schemeClr val="lt1"/>
                </a:solidFill>
              </a:defRPr>
            </a:lvl9pPr>
          </a:lstStyle>
          <a:p>
            <a:endParaRPr/>
          </a:p>
        </p:txBody>
      </p:sp>
      <p:sp>
        <p:nvSpPr>
          <p:cNvPr id="19" name="Google Shape;19;p2"/>
          <p:cNvSpPr txBox="1">
            <a:spLocks noGrp="1"/>
          </p:cNvSpPr>
          <p:nvPr>
            <p:ph type="subTitle" idx="1"/>
          </p:nvPr>
        </p:nvSpPr>
        <p:spPr>
          <a:xfrm>
            <a:off x="1849350" y="4394175"/>
            <a:ext cx="8459100" cy="9438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Font typeface="Lucida Sans"/>
              <a:buNone/>
              <a:defRPr sz="2400">
                <a:solidFill>
                  <a:schemeClr val="lt1"/>
                </a:solidFill>
                <a:latin typeface="Lucida Sans"/>
                <a:ea typeface="Lucida Sans"/>
                <a:cs typeface="Lucida Sans"/>
                <a:sym typeface="Lucida Sans"/>
              </a:defRPr>
            </a:lvl1pPr>
            <a:lvl2pPr lvl="1" algn="ctr">
              <a:lnSpc>
                <a:spcPct val="90000"/>
              </a:lnSpc>
              <a:spcBef>
                <a:spcPts val="500"/>
              </a:spcBef>
              <a:spcAft>
                <a:spcPts val="0"/>
              </a:spcAft>
              <a:buClr>
                <a:srgbClr val="D8D8D8"/>
              </a:buClr>
              <a:buSzPts val="2000"/>
              <a:buNone/>
              <a:defRPr sz="2000"/>
            </a:lvl2pPr>
            <a:lvl3pPr lvl="2" algn="ctr">
              <a:lnSpc>
                <a:spcPct val="90000"/>
              </a:lnSpc>
              <a:spcBef>
                <a:spcPts val="500"/>
              </a:spcBef>
              <a:spcAft>
                <a:spcPts val="0"/>
              </a:spcAft>
              <a:buClr>
                <a:srgbClr val="D8D8D8"/>
              </a:buClr>
              <a:buSzPts val="1800"/>
              <a:buNone/>
              <a:defRPr sz="1800"/>
            </a:lvl3pPr>
            <a:lvl4pPr lvl="3" algn="ctr">
              <a:lnSpc>
                <a:spcPct val="90000"/>
              </a:lnSpc>
              <a:spcBef>
                <a:spcPts val="500"/>
              </a:spcBef>
              <a:spcAft>
                <a:spcPts val="0"/>
              </a:spcAft>
              <a:buClr>
                <a:srgbClr val="D8D8D8"/>
              </a:buClr>
              <a:buSzPts val="1600"/>
              <a:buNone/>
              <a:defRPr sz="1600"/>
            </a:lvl4pPr>
            <a:lvl5pPr lvl="4" algn="ctr">
              <a:lnSpc>
                <a:spcPct val="90000"/>
              </a:lnSpc>
              <a:spcBef>
                <a:spcPts val="500"/>
              </a:spcBef>
              <a:spcAft>
                <a:spcPts val="0"/>
              </a:spcAft>
              <a:buClr>
                <a:srgbClr val="D8D8D8"/>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D8D8D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p:nvPr/>
        </p:nvSpPr>
        <p:spPr>
          <a:xfrm>
            <a:off x="0" y="681038"/>
            <a:ext cx="12192000" cy="617696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3"/>
          <p:cNvSpPr txBox="1">
            <a:spLocks noGrp="1"/>
          </p:cNvSpPr>
          <p:nvPr>
            <p:ph type="body" idx="1"/>
          </p:nvPr>
        </p:nvSpPr>
        <p:spPr>
          <a:xfrm>
            <a:off x="838200" y="989814"/>
            <a:ext cx="4949858" cy="5187149"/>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3A3A3A"/>
              </a:buClr>
              <a:buSzPts val="2800"/>
              <a:buChar char="•"/>
              <a:defRPr>
                <a:solidFill>
                  <a:srgbClr val="3A3A3A"/>
                </a:solidFill>
              </a:defRPr>
            </a:lvl1pPr>
            <a:lvl2pPr marL="914400" lvl="1" indent="-381000" algn="l">
              <a:lnSpc>
                <a:spcPct val="90000"/>
              </a:lnSpc>
              <a:spcBef>
                <a:spcPts val="500"/>
              </a:spcBef>
              <a:spcAft>
                <a:spcPts val="0"/>
              </a:spcAft>
              <a:buClr>
                <a:srgbClr val="3A3A3A"/>
              </a:buClr>
              <a:buSzPts val="2400"/>
              <a:buChar char="•"/>
              <a:defRPr>
                <a:solidFill>
                  <a:srgbClr val="3A3A3A"/>
                </a:solidFill>
              </a:defRPr>
            </a:lvl2pPr>
            <a:lvl3pPr marL="1371600" lvl="2" indent="-355600" algn="l">
              <a:lnSpc>
                <a:spcPct val="90000"/>
              </a:lnSpc>
              <a:spcBef>
                <a:spcPts val="500"/>
              </a:spcBef>
              <a:spcAft>
                <a:spcPts val="0"/>
              </a:spcAft>
              <a:buClr>
                <a:srgbClr val="3A3A3A"/>
              </a:buClr>
              <a:buSzPts val="2000"/>
              <a:buChar char="•"/>
              <a:defRPr>
                <a:solidFill>
                  <a:srgbClr val="3A3A3A"/>
                </a:solidFill>
              </a:defRPr>
            </a:lvl3pPr>
            <a:lvl4pPr marL="1828800" lvl="3" indent="-342900" algn="l">
              <a:lnSpc>
                <a:spcPct val="90000"/>
              </a:lnSpc>
              <a:spcBef>
                <a:spcPts val="500"/>
              </a:spcBef>
              <a:spcAft>
                <a:spcPts val="0"/>
              </a:spcAft>
              <a:buClr>
                <a:srgbClr val="3A3A3A"/>
              </a:buClr>
              <a:buSzPts val="1800"/>
              <a:buChar char="•"/>
              <a:defRPr>
                <a:solidFill>
                  <a:srgbClr val="3A3A3A"/>
                </a:solidFill>
              </a:defRPr>
            </a:lvl4pPr>
            <a:lvl5pPr marL="2286000" lvl="4" indent="-342900" algn="l">
              <a:lnSpc>
                <a:spcPct val="90000"/>
              </a:lnSpc>
              <a:spcBef>
                <a:spcPts val="500"/>
              </a:spcBef>
              <a:spcAft>
                <a:spcPts val="0"/>
              </a:spcAft>
              <a:buClr>
                <a:srgbClr val="3A3A3A"/>
              </a:buClr>
              <a:buSzPts val="1800"/>
              <a:buChar char="•"/>
              <a:defRPr>
                <a:solidFill>
                  <a:srgbClr val="3A3A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3"/>
          <p:cNvSpPr txBox="1">
            <a:spLocks noGrp="1"/>
          </p:cNvSpPr>
          <p:nvPr>
            <p:ph type="body" idx="2"/>
          </p:nvPr>
        </p:nvSpPr>
        <p:spPr>
          <a:xfrm>
            <a:off x="6135671" y="989814"/>
            <a:ext cx="4949858" cy="5187149"/>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3A3A3A"/>
              </a:buClr>
              <a:buSzPts val="2800"/>
              <a:buChar char="•"/>
              <a:defRPr>
                <a:solidFill>
                  <a:srgbClr val="3A3A3A"/>
                </a:solidFill>
              </a:defRPr>
            </a:lvl1pPr>
            <a:lvl2pPr marL="914400" lvl="1" indent="-381000" algn="l">
              <a:lnSpc>
                <a:spcPct val="90000"/>
              </a:lnSpc>
              <a:spcBef>
                <a:spcPts val="500"/>
              </a:spcBef>
              <a:spcAft>
                <a:spcPts val="0"/>
              </a:spcAft>
              <a:buClr>
                <a:srgbClr val="3A3A3A"/>
              </a:buClr>
              <a:buSzPts val="2400"/>
              <a:buChar char="•"/>
              <a:defRPr>
                <a:solidFill>
                  <a:srgbClr val="3A3A3A"/>
                </a:solidFill>
              </a:defRPr>
            </a:lvl2pPr>
            <a:lvl3pPr marL="1371600" lvl="2" indent="-355600" algn="l">
              <a:lnSpc>
                <a:spcPct val="90000"/>
              </a:lnSpc>
              <a:spcBef>
                <a:spcPts val="500"/>
              </a:spcBef>
              <a:spcAft>
                <a:spcPts val="0"/>
              </a:spcAft>
              <a:buClr>
                <a:srgbClr val="3A3A3A"/>
              </a:buClr>
              <a:buSzPts val="2000"/>
              <a:buChar char="•"/>
              <a:defRPr>
                <a:solidFill>
                  <a:srgbClr val="3A3A3A"/>
                </a:solidFill>
              </a:defRPr>
            </a:lvl3pPr>
            <a:lvl4pPr marL="1828800" lvl="3" indent="-342900" algn="l">
              <a:lnSpc>
                <a:spcPct val="90000"/>
              </a:lnSpc>
              <a:spcBef>
                <a:spcPts val="500"/>
              </a:spcBef>
              <a:spcAft>
                <a:spcPts val="0"/>
              </a:spcAft>
              <a:buClr>
                <a:srgbClr val="3A3A3A"/>
              </a:buClr>
              <a:buSzPts val="1800"/>
              <a:buChar char="•"/>
              <a:defRPr>
                <a:solidFill>
                  <a:srgbClr val="3A3A3A"/>
                </a:solidFill>
              </a:defRPr>
            </a:lvl4pPr>
            <a:lvl5pPr marL="2286000" lvl="4" indent="-342900" algn="l">
              <a:lnSpc>
                <a:spcPct val="90000"/>
              </a:lnSpc>
              <a:spcBef>
                <a:spcPts val="500"/>
              </a:spcBef>
              <a:spcAft>
                <a:spcPts val="0"/>
              </a:spcAft>
              <a:buClr>
                <a:srgbClr val="3A3A3A"/>
              </a:buClr>
              <a:buSzPts val="1800"/>
              <a:buChar char="•"/>
              <a:defRPr>
                <a:solidFill>
                  <a:srgbClr val="3A3A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D8D8D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
        <p:nvSpPr>
          <p:cNvPr id="32" name="Google Shape;32;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p:nvPr/>
        </p:nvSpPr>
        <p:spPr>
          <a:xfrm>
            <a:off x="0" y="681038"/>
            <a:ext cx="12192000" cy="617696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4" name="Google Shape;34;p4"/>
          <p:cNvSpPr txBox="1">
            <a:spLocks noGrp="1"/>
          </p:cNvSpPr>
          <p:nvPr>
            <p:ph type="body" idx="1"/>
          </p:nvPr>
        </p:nvSpPr>
        <p:spPr>
          <a:xfrm>
            <a:off x="838200" y="989814"/>
            <a:ext cx="10515600" cy="5187149"/>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3A3A3A"/>
              </a:buClr>
              <a:buSzPts val="2800"/>
              <a:buChar char="•"/>
              <a:defRPr>
                <a:solidFill>
                  <a:srgbClr val="3A3A3A"/>
                </a:solidFill>
              </a:defRPr>
            </a:lvl1pPr>
            <a:lvl2pPr marL="914400" lvl="1" indent="-381000" algn="l">
              <a:lnSpc>
                <a:spcPct val="90000"/>
              </a:lnSpc>
              <a:spcBef>
                <a:spcPts val="500"/>
              </a:spcBef>
              <a:spcAft>
                <a:spcPts val="0"/>
              </a:spcAft>
              <a:buClr>
                <a:srgbClr val="3A3A3A"/>
              </a:buClr>
              <a:buSzPts val="2400"/>
              <a:buChar char="•"/>
              <a:defRPr>
                <a:solidFill>
                  <a:srgbClr val="3A3A3A"/>
                </a:solidFill>
              </a:defRPr>
            </a:lvl2pPr>
            <a:lvl3pPr marL="1371600" lvl="2" indent="-355600" algn="l">
              <a:lnSpc>
                <a:spcPct val="90000"/>
              </a:lnSpc>
              <a:spcBef>
                <a:spcPts val="500"/>
              </a:spcBef>
              <a:spcAft>
                <a:spcPts val="0"/>
              </a:spcAft>
              <a:buClr>
                <a:srgbClr val="3A3A3A"/>
              </a:buClr>
              <a:buSzPts val="2000"/>
              <a:buChar char="•"/>
              <a:defRPr>
                <a:solidFill>
                  <a:srgbClr val="3A3A3A"/>
                </a:solidFill>
              </a:defRPr>
            </a:lvl3pPr>
            <a:lvl4pPr marL="1828800" lvl="3" indent="-342900" algn="l">
              <a:lnSpc>
                <a:spcPct val="90000"/>
              </a:lnSpc>
              <a:spcBef>
                <a:spcPts val="500"/>
              </a:spcBef>
              <a:spcAft>
                <a:spcPts val="0"/>
              </a:spcAft>
              <a:buClr>
                <a:srgbClr val="3A3A3A"/>
              </a:buClr>
              <a:buSzPts val="1800"/>
              <a:buChar char="•"/>
              <a:defRPr>
                <a:solidFill>
                  <a:srgbClr val="3A3A3A"/>
                </a:solidFill>
              </a:defRPr>
            </a:lvl4pPr>
            <a:lvl5pPr marL="2286000" lvl="4" indent="-342900" algn="l">
              <a:lnSpc>
                <a:spcPct val="90000"/>
              </a:lnSpc>
              <a:spcBef>
                <a:spcPts val="500"/>
              </a:spcBef>
              <a:spcAft>
                <a:spcPts val="0"/>
              </a:spcAft>
              <a:buClr>
                <a:srgbClr val="3A3A3A"/>
              </a:buClr>
              <a:buSzPts val="1800"/>
              <a:buChar char="•"/>
              <a:defRPr>
                <a:solidFill>
                  <a:srgbClr val="3A3A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Feedback">
  <p:cSld name="Feedback_1_1">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D8D8D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
        <p:nvSpPr>
          <p:cNvPr id="38" name="Google Shape;38;p5"/>
          <p:cNvSpPr>
            <a:spLocks noGrp="1"/>
          </p:cNvSpPr>
          <p:nvPr>
            <p:ph type="pic" idx="2"/>
          </p:nvPr>
        </p:nvSpPr>
        <p:spPr>
          <a:xfrm>
            <a:off x="3581400" y="1026350"/>
            <a:ext cx="4859700" cy="4859700"/>
          </a:xfrm>
          <a:prstGeom prst="rect">
            <a:avLst/>
          </a:prstGeom>
          <a:noFill/>
          <a:ln>
            <a:noFill/>
          </a:ln>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eedback light background">
  <p:cSld name="Feedback_2">
    <p:spTree>
      <p:nvGrpSpPr>
        <p:cNvPr id="1" name="Shape 39"/>
        <p:cNvGrpSpPr/>
        <p:nvPr/>
      </p:nvGrpSpPr>
      <p:grpSpPr>
        <a:xfrm>
          <a:off x="0" y="0"/>
          <a:ext cx="0" cy="0"/>
          <a:chOff x="0" y="0"/>
          <a:chExt cx="0" cy="0"/>
        </a:xfrm>
      </p:grpSpPr>
      <p:sp>
        <p:nvSpPr>
          <p:cNvPr id="40" name="Google Shape;40;p6"/>
          <p:cNvSpPr/>
          <p:nvPr/>
        </p:nvSpPr>
        <p:spPr>
          <a:xfrm>
            <a:off x="0" y="682975"/>
            <a:ext cx="12192000" cy="5526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 name="Google Shape;41;p6"/>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D8D8D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a:spLocks noGrp="1"/>
          </p:cNvSpPr>
          <p:nvPr>
            <p:ph type="pic" idx="2"/>
          </p:nvPr>
        </p:nvSpPr>
        <p:spPr>
          <a:xfrm>
            <a:off x="3581400" y="1026350"/>
            <a:ext cx="4859700" cy="4859700"/>
          </a:xfrm>
          <a:prstGeom prst="rect">
            <a:avLst/>
          </a:prstGeom>
          <a:noFill/>
          <a:ln>
            <a:noFill/>
          </a:ln>
        </p:spPr>
      </p:sp>
      <p:sp>
        <p:nvSpPr>
          <p:cNvPr id="43" name="Google Shape;43;p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type="secHead">
  <p:cSld name="SECTION_HEADER">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1850" y="1603376"/>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D8D8D8"/>
              </a:buClr>
              <a:buSzPts val="5200"/>
              <a:buFont typeface="Play"/>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2400"/>
              <a:buNone/>
              <a:defRPr sz="2400">
                <a:solidFill>
                  <a:schemeClr val="lt1"/>
                </a:solidFill>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228600" algn="l">
              <a:lnSpc>
                <a:spcPct val="90000"/>
              </a:lnSpc>
              <a:spcBef>
                <a:spcPts val="500"/>
              </a:spcBef>
              <a:spcAft>
                <a:spcPts val="0"/>
              </a:spcAft>
              <a:buClr>
                <a:schemeClr val="lt1"/>
              </a:buClr>
              <a:buSzPts val="1800"/>
              <a:buNone/>
              <a:defRPr sz="1800">
                <a:solidFill>
                  <a:schemeClr val="lt1"/>
                </a:solidFill>
              </a:defRPr>
            </a:lvl3pPr>
            <a:lvl4pPr marL="1828800" lvl="3" indent="-228600" algn="l">
              <a:lnSpc>
                <a:spcPct val="90000"/>
              </a:lnSpc>
              <a:spcBef>
                <a:spcPts val="500"/>
              </a:spcBef>
              <a:spcAft>
                <a:spcPts val="0"/>
              </a:spcAft>
              <a:buClr>
                <a:schemeClr val="lt1"/>
              </a:buClr>
              <a:buSzPts val="1600"/>
              <a:buNone/>
              <a:defRPr sz="1600">
                <a:solidFill>
                  <a:schemeClr val="lt1"/>
                </a:solidFill>
              </a:defRPr>
            </a:lvl4pPr>
            <a:lvl5pPr marL="2286000" lvl="4" indent="-228600" algn="l">
              <a:lnSpc>
                <a:spcPct val="90000"/>
              </a:lnSpc>
              <a:spcBef>
                <a:spcPts val="500"/>
              </a:spcBef>
              <a:spcAft>
                <a:spcPts val="0"/>
              </a:spcAft>
              <a:buClr>
                <a:schemeClr val="lt1"/>
              </a:buClr>
              <a:buSzPts val="1600"/>
              <a:buNone/>
              <a:defRPr sz="1600">
                <a:solidFill>
                  <a:schemeClr val="lt1"/>
                </a:solidFill>
              </a:defRPr>
            </a:lvl5pPr>
            <a:lvl6pPr marL="2743200" lvl="5" indent="-228600" algn="l">
              <a:lnSpc>
                <a:spcPct val="90000"/>
              </a:lnSpc>
              <a:spcBef>
                <a:spcPts val="500"/>
              </a:spcBef>
              <a:spcAft>
                <a:spcPts val="0"/>
              </a:spcAft>
              <a:buClr>
                <a:schemeClr val="lt1"/>
              </a:buClr>
              <a:buSzPts val="1600"/>
              <a:buNone/>
              <a:defRPr sz="1600">
                <a:solidFill>
                  <a:schemeClr val="lt1"/>
                </a:solidFill>
              </a:defRPr>
            </a:lvl6pPr>
            <a:lvl7pPr marL="3200400" lvl="6" indent="-228600" algn="l">
              <a:lnSpc>
                <a:spcPct val="90000"/>
              </a:lnSpc>
              <a:spcBef>
                <a:spcPts val="500"/>
              </a:spcBef>
              <a:spcAft>
                <a:spcPts val="0"/>
              </a:spcAft>
              <a:buClr>
                <a:schemeClr val="lt1"/>
              </a:buClr>
              <a:buSzPts val="1600"/>
              <a:buNone/>
              <a:defRPr sz="1600">
                <a:solidFill>
                  <a:schemeClr val="lt1"/>
                </a:solidFill>
              </a:defRPr>
            </a:lvl7pPr>
            <a:lvl8pPr marL="3657600" lvl="7" indent="-228600" algn="l">
              <a:lnSpc>
                <a:spcPct val="90000"/>
              </a:lnSpc>
              <a:spcBef>
                <a:spcPts val="500"/>
              </a:spcBef>
              <a:spcAft>
                <a:spcPts val="0"/>
              </a:spcAft>
              <a:buClr>
                <a:schemeClr val="lt1"/>
              </a:buClr>
              <a:buSzPts val="1600"/>
              <a:buNone/>
              <a:defRPr sz="1600">
                <a:solidFill>
                  <a:schemeClr val="lt1"/>
                </a:solidFill>
              </a:defRPr>
            </a:lvl8pPr>
            <a:lvl9pPr marL="4114800" lvl="8" indent="-228600" algn="l">
              <a:lnSpc>
                <a:spcPct val="90000"/>
              </a:lnSpc>
              <a:spcBef>
                <a:spcPts val="500"/>
              </a:spcBef>
              <a:spcAft>
                <a:spcPts val="0"/>
              </a:spcAft>
              <a:buClr>
                <a:schemeClr val="lt1"/>
              </a:buClr>
              <a:buSzPts val="1600"/>
              <a:buNone/>
              <a:defRPr sz="1600">
                <a:solidFill>
                  <a:schemeClr val="lt1"/>
                </a:solidFill>
              </a:defRPr>
            </a:lvl9pPr>
          </a:lstStyle>
          <a:p>
            <a:endParaRPr/>
          </a:p>
        </p:txBody>
      </p:sp>
      <p:sp>
        <p:nvSpPr>
          <p:cNvPr id="47" name="Google Shape;47;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itle page" type="titleOnly">
  <p:cSld name="TITLE_ONLY">
    <p:spTree>
      <p:nvGrpSpPr>
        <p:cNvPr id="1" name="Shape 48"/>
        <p:cNvGrpSpPr/>
        <p:nvPr/>
      </p:nvGrpSpPr>
      <p:grpSpPr>
        <a:xfrm>
          <a:off x="0" y="0"/>
          <a:ext cx="0" cy="0"/>
          <a:chOff x="0" y="0"/>
          <a:chExt cx="0" cy="0"/>
        </a:xfrm>
      </p:grpSpPr>
      <p:sp>
        <p:nvSpPr>
          <p:cNvPr id="49" name="Google Shape;49;p8"/>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D8D8D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91C75"/>
        </a:solidFill>
        <a:effectLst/>
      </p:bgPr>
    </p:bg>
    <p:spTree>
      <p:nvGrpSpPr>
        <p:cNvPr id="1" name="Shape 9"/>
        <p:cNvGrpSpPr/>
        <p:nvPr/>
      </p:nvGrpSpPr>
      <p:grpSpPr>
        <a:xfrm>
          <a:off x="0" y="0"/>
          <a:ext cx="0" cy="0"/>
          <a:chOff x="0" y="0"/>
          <a:chExt cx="0" cy="0"/>
        </a:xfrm>
      </p:grpSpPr>
      <p:pic>
        <p:nvPicPr>
          <p:cNvPr id="10" name="Google Shape;10;p1" descr="Simple background of a powerpoint presentation with purplish blue color. Make sure to have the outline of the Wireshark fin logo, all is filled in with a solid gradient color. Keep it simple but sleek, no text, just gradient colors, similar to the existing background in this project. Looks great but NO TEXT WHATSOEVER. Also have the fin logo be huge and overflowing over the edges of the image. Make the fin even bigger so it overflows, and blend in with the purple gradient background well"/>
          <p:cNvPicPr preferRelativeResize="0"/>
          <p:nvPr/>
        </p:nvPicPr>
        <p:blipFill>
          <a:blip r:embed="rId9">
            <a:alphaModFix amt="20000"/>
          </a:blip>
          <a:stretch>
            <a:fillRect/>
          </a:stretch>
        </p:blipFill>
        <p:spPr>
          <a:xfrm>
            <a:off x="9575" y="-17975"/>
            <a:ext cx="12192000" cy="6858000"/>
          </a:xfrm>
          <a:prstGeom prst="rect">
            <a:avLst/>
          </a:prstGeom>
          <a:noFill/>
          <a:ln>
            <a:noFill/>
          </a:ln>
        </p:spPr>
      </p:pic>
      <p:sp>
        <p:nvSpPr>
          <p:cNvPr id="11" name="Google Shape;11;p1"/>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lt1"/>
              </a:buClr>
              <a:buSzPts val="2500"/>
              <a:buFont typeface="Lucida Sans"/>
              <a:buNone/>
              <a:defRPr sz="2500" b="1" u="none" strike="noStrike" cap="none">
                <a:solidFill>
                  <a:schemeClr val="lt1"/>
                </a:solidFill>
                <a:latin typeface="Lucida Sans"/>
                <a:ea typeface="Lucida Sans"/>
                <a:cs typeface="Lucida Sans"/>
                <a:sym typeface="Lucida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838200" y="1336431"/>
            <a:ext cx="10515600" cy="4840532"/>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Lucida Sans"/>
              <a:buChar char="•"/>
              <a:defRPr sz="2800" i="0" u="none" strike="noStrike" cap="none">
                <a:solidFill>
                  <a:schemeClr val="lt1"/>
                </a:solidFill>
                <a:latin typeface="Lucida Sans"/>
                <a:ea typeface="Lucida Sans"/>
                <a:cs typeface="Lucida Sans"/>
                <a:sym typeface="Lucida Sans"/>
              </a:defRPr>
            </a:lvl1pPr>
            <a:lvl2pPr marL="914400" marR="0" lvl="1" indent="-381000" algn="l" rtl="0">
              <a:lnSpc>
                <a:spcPct val="90000"/>
              </a:lnSpc>
              <a:spcBef>
                <a:spcPts val="500"/>
              </a:spcBef>
              <a:spcAft>
                <a:spcPts val="0"/>
              </a:spcAft>
              <a:buClr>
                <a:schemeClr val="lt1"/>
              </a:buClr>
              <a:buSzPts val="2400"/>
              <a:buFont typeface="Lucida Sans"/>
              <a:buChar char="•"/>
              <a:defRPr sz="2400" i="0" u="none" strike="noStrike" cap="none">
                <a:solidFill>
                  <a:schemeClr val="lt1"/>
                </a:solidFill>
                <a:latin typeface="Lucida Sans"/>
                <a:ea typeface="Lucida Sans"/>
                <a:cs typeface="Lucida Sans"/>
                <a:sym typeface="Lucida Sans"/>
              </a:defRPr>
            </a:lvl2pPr>
            <a:lvl3pPr marL="1371600" marR="0" lvl="2" indent="-355600" algn="l" rtl="0">
              <a:lnSpc>
                <a:spcPct val="90000"/>
              </a:lnSpc>
              <a:spcBef>
                <a:spcPts val="500"/>
              </a:spcBef>
              <a:spcAft>
                <a:spcPts val="0"/>
              </a:spcAft>
              <a:buClr>
                <a:schemeClr val="lt1"/>
              </a:buClr>
              <a:buSzPts val="2000"/>
              <a:buFont typeface="Lucida Sans"/>
              <a:buChar char="•"/>
              <a:defRPr sz="2000" i="0" u="none" strike="noStrike" cap="none">
                <a:solidFill>
                  <a:schemeClr val="lt1"/>
                </a:solidFill>
                <a:latin typeface="Lucida Sans"/>
                <a:ea typeface="Lucida Sans"/>
                <a:cs typeface="Lucida Sans"/>
                <a:sym typeface="Lucida Sans"/>
              </a:defRPr>
            </a:lvl3pPr>
            <a:lvl4pPr marL="1828800" marR="0" lvl="3" indent="-342900" algn="l" rtl="0">
              <a:lnSpc>
                <a:spcPct val="90000"/>
              </a:lnSpc>
              <a:spcBef>
                <a:spcPts val="500"/>
              </a:spcBef>
              <a:spcAft>
                <a:spcPts val="0"/>
              </a:spcAft>
              <a:buClr>
                <a:schemeClr val="lt1"/>
              </a:buClr>
              <a:buSzPts val="1800"/>
              <a:buFont typeface="Lucida Sans"/>
              <a:buChar char="•"/>
              <a:defRPr sz="1800" i="0" u="none" strike="noStrike" cap="none">
                <a:solidFill>
                  <a:schemeClr val="lt1"/>
                </a:solidFill>
                <a:latin typeface="Lucida Sans"/>
                <a:ea typeface="Lucida Sans"/>
                <a:cs typeface="Lucida Sans"/>
                <a:sym typeface="Lucida Sans"/>
              </a:defRPr>
            </a:lvl4pPr>
            <a:lvl5pPr marL="2286000" marR="0" lvl="4" indent="-342900" algn="l" rtl="0">
              <a:lnSpc>
                <a:spcPct val="90000"/>
              </a:lnSpc>
              <a:spcBef>
                <a:spcPts val="500"/>
              </a:spcBef>
              <a:spcAft>
                <a:spcPts val="0"/>
              </a:spcAft>
              <a:buClr>
                <a:schemeClr val="lt1"/>
              </a:buClr>
              <a:buSzPts val="1800"/>
              <a:buFont typeface="Lucida Sans"/>
              <a:buChar char="•"/>
              <a:defRPr sz="1800" i="0" u="none" strike="noStrike" cap="none">
                <a:solidFill>
                  <a:schemeClr val="lt1"/>
                </a:solidFill>
                <a:latin typeface="Lucida Sans"/>
                <a:ea typeface="Lucida Sans"/>
                <a:cs typeface="Lucida Sans"/>
                <a:sym typeface="Lucida Sans"/>
              </a:defRPr>
            </a:lvl5pPr>
            <a:lvl6pPr marL="2743200" marR="0" lvl="5" indent="-342900" algn="l" rtl="0">
              <a:lnSpc>
                <a:spcPct val="90000"/>
              </a:lnSpc>
              <a:spcBef>
                <a:spcPts val="500"/>
              </a:spcBef>
              <a:spcAft>
                <a:spcPts val="0"/>
              </a:spcAft>
              <a:buClr>
                <a:schemeClr val="lt1"/>
              </a:buClr>
              <a:buSzPts val="1800"/>
              <a:buFont typeface="Lucida Sans"/>
              <a:buChar char="•"/>
              <a:defRPr sz="1800" i="0" u="none" strike="noStrike" cap="none">
                <a:solidFill>
                  <a:schemeClr val="lt1"/>
                </a:solidFill>
                <a:latin typeface="Lucida Sans"/>
                <a:ea typeface="Lucida Sans"/>
                <a:cs typeface="Lucida Sans"/>
                <a:sym typeface="Lucida Sans"/>
              </a:defRPr>
            </a:lvl6pPr>
            <a:lvl7pPr marL="3200400" marR="0" lvl="6" indent="-342900" algn="l" rtl="0">
              <a:lnSpc>
                <a:spcPct val="90000"/>
              </a:lnSpc>
              <a:spcBef>
                <a:spcPts val="500"/>
              </a:spcBef>
              <a:spcAft>
                <a:spcPts val="0"/>
              </a:spcAft>
              <a:buClr>
                <a:schemeClr val="lt1"/>
              </a:buClr>
              <a:buSzPts val="1800"/>
              <a:buFont typeface="Lucida Sans"/>
              <a:buChar char="•"/>
              <a:defRPr sz="1800" i="0" u="none" strike="noStrike" cap="none">
                <a:solidFill>
                  <a:schemeClr val="lt1"/>
                </a:solidFill>
                <a:latin typeface="Lucida Sans"/>
                <a:ea typeface="Lucida Sans"/>
                <a:cs typeface="Lucida Sans"/>
                <a:sym typeface="Lucida Sans"/>
              </a:defRPr>
            </a:lvl7pPr>
            <a:lvl8pPr marL="3657600" marR="0" lvl="7" indent="-342900" algn="l" rtl="0">
              <a:lnSpc>
                <a:spcPct val="90000"/>
              </a:lnSpc>
              <a:spcBef>
                <a:spcPts val="500"/>
              </a:spcBef>
              <a:spcAft>
                <a:spcPts val="0"/>
              </a:spcAft>
              <a:buClr>
                <a:schemeClr val="lt1"/>
              </a:buClr>
              <a:buSzPts val="1800"/>
              <a:buFont typeface="Lucida Sans"/>
              <a:buChar char="•"/>
              <a:defRPr sz="1800" i="0" u="none" strike="noStrike" cap="none">
                <a:solidFill>
                  <a:schemeClr val="lt1"/>
                </a:solidFill>
                <a:latin typeface="Lucida Sans"/>
                <a:ea typeface="Lucida Sans"/>
                <a:cs typeface="Lucida Sans"/>
                <a:sym typeface="Lucida Sans"/>
              </a:defRPr>
            </a:lvl8pPr>
            <a:lvl9pPr marL="4114800" marR="0" lvl="8" indent="-342900" algn="l" rtl="0">
              <a:lnSpc>
                <a:spcPct val="90000"/>
              </a:lnSpc>
              <a:spcBef>
                <a:spcPts val="500"/>
              </a:spcBef>
              <a:spcAft>
                <a:spcPts val="0"/>
              </a:spcAft>
              <a:buClr>
                <a:schemeClr val="lt1"/>
              </a:buClr>
              <a:buSzPts val="1800"/>
              <a:buFont typeface="Lucida Sans"/>
              <a:buChar char="•"/>
              <a:defRPr sz="1800" i="0" u="none" strike="noStrike" cap="none">
                <a:solidFill>
                  <a:schemeClr val="lt1"/>
                </a:solidFill>
                <a:latin typeface="Lucida Sans"/>
                <a:ea typeface="Lucida Sans"/>
                <a:cs typeface="Lucida Sans"/>
                <a:sym typeface="Lucida Sans"/>
              </a:defRPr>
            </a:lvl9pPr>
          </a:lstStyle>
          <a:p>
            <a:endParaRPr/>
          </a:p>
        </p:txBody>
      </p:sp>
      <p:sp>
        <p:nvSpPr>
          <p:cNvPr id="13" name="Google Shape;13;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a:t>
            </a:fld>
            <a:endParaRPr/>
          </a:p>
        </p:txBody>
      </p:sp>
      <p:pic>
        <p:nvPicPr>
          <p:cNvPr id="14" name="Google Shape;14;p1" title="sf25eu.png"/>
          <p:cNvPicPr preferRelativeResize="0"/>
          <p:nvPr/>
        </p:nvPicPr>
        <p:blipFill rotWithShape="1">
          <a:blip r:embed="rId10">
            <a:alphaModFix/>
          </a:blip>
          <a:srcRect t="3183" b="3192"/>
          <a:stretch/>
        </p:blipFill>
        <p:spPr>
          <a:xfrm>
            <a:off x="10389636" y="-5545"/>
            <a:ext cx="1178026" cy="678749"/>
          </a:xfrm>
          <a:prstGeom prst="rect">
            <a:avLst/>
          </a:prstGeom>
          <a:noFill/>
          <a:ln>
            <a:noFill/>
          </a:ln>
        </p:spPr>
      </p:pic>
      <p:sp>
        <p:nvSpPr>
          <p:cNvPr id="15" name="Google Shape;15;p1"/>
          <p:cNvSpPr txBox="1"/>
          <p:nvPr/>
        </p:nvSpPr>
        <p:spPr>
          <a:xfrm>
            <a:off x="4510200" y="6381113"/>
            <a:ext cx="3171600" cy="315600"/>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FFFFFF"/>
              </a:buClr>
              <a:buSzPts val="1900"/>
              <a:buFont typeface="Lato"/>
              <a:buNone/>
            </a:pPr>
            <a:r>
              <a:rPr lang="de-DE" sz="1450" b="1">
                <a:solidFill>
                  <a:srgbClr val="FFFFFF"/>
                </a:solidFill>
                <a:latin typeface="Lucida Sans"/>
                <a:ea typeface="Lucida Sans"/>
                <a:cs typeface="Lucida Sans"/>
                <a:sym typeface="Lucida Sans"/>
              </a:rPr>
              <a:t>#sf25eu</a:t>
            </a:r>
            <a:endParaRPr sz="1600" b="1" i="0" u="none" strike="noStrike" cap="none">
              <a:solidFill>
                <a:schemeClr val="dk1"/>
              </a:solidFill>
              <a:latin typeface="Lucida Sans"/>
              <a:ea typeface="Lucida Sans"/>
              <a:cs typeface="Lucida Sans"/>
              <a:sym typeface="Lucida Sans"/>
            </a:endParaRPr>
          </a:p>
        </p:txBody>
      </p:sp>
      <p:pic>
        <p:nvPicPr>
          <p:cNvPr id="16" name="Google Shape;16;p1" title="sflogo.png"/>
          <p:cNvPicPr preferRelativeResize="0"/>
          <p:nvPr/>
        </p:nvPicPr>
        <p:blipFill>
          <a:blip r:embed="rId11">
            <a:alphaModFix/>
          </a:blip>
          <a:stretch>
            <a:fillRect/>
          </a:stretch>
        </p:blipFill>
        <p:spPr>
          <a:xfrm>
            <a:off x="11616561" y="88189"/>
            <a:ext cx="495300" cy="4953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svg"/><Relationship Id="rId3" Type="http://schemas.openxmlformats.org/officeDocument/2006/relationships/image" Target="../media/image9.svg"/><Relationship Id="rId7" Type="http://schemas.openxmlformats.org/officeDocument/2006/relationships/image" Target="../media/image13.svg"/><Relationship Id="rId12" Type="http://schemas.openxmlformats.org/officeDocument/2006/relationships/image" Target="../media/image18.pn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12.png"/><Relationship Id="rId11" Type="http://schemas.openxmlformats.org/officeDocument/2006/relationships/image" Target="../media/image17.svg"/><Relationship Id="rId5" Type="http://schemas.openxmlformats.org/officeDocument/2006/relationships/image" Target="../media/image11.svg"/><Relationship Id="rId15" Type="http://schemas.openxmlformats.org/officeDocument/2006/relationships/image" Target="../media/image21.sv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svg"/><Relationship Id="rId14" Type="http://schemas.openxmlformats.org/officeDocument/2006/relationships/image" Target="../media/image2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www.endace.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 Id="rId9" Type="http://schemas.openxmlformats.org/officeDocument/2006/relationships/image" Target="../media/image28.png"/></Relationships>
</file>

<file path=ppt/slides/_rels/slide21.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23.png"/><Relationship Id="rId7" Type="http://schemas.openxmlformats.org/officeDocument/2006/relationships/image" Target="../media/image28.png"/><Relationship Id="rId2" Type="http://schemas.openxmlformats.org/officeDocument/2006/relationships/image" Target="../media/image22.png"/><Relationship Id="rId1" Type="http://schemas.openxmlformats.org/officeDocument/2006/relationships/slideLayout" Target="../slideLayouts/slideLayout3.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22.xml.rels><?xml version="1.0" encoding="UTF-8" standalone="yes"?>
<Relationships xmlns="http://schemas.openxmlformats.org/package/2006/relationships"><Relationship Id="rId8" Type="http://schemas.openxmlformats.org/officeDocument/2006/relationships/image" Target="../media/image32.svg"/><Relationship Id="rId13" Type="http://schemas.openxmlformats.org/officeDocument/2006/relationships/image" Target="../media/image37.svg"/><Relationship Id="rId18" Type="http://schemas.openxmlformats.org/officeDocument/2006/relationships/image" Target="../media/image42.png"/><Relationship Id="rId3" Type="http://schemas.openxmlformats.org/officeDocument/2006/relationships/image" Target="../media/image8.png"/><Relationship Id="rId7" Type="http://schemas.openxmlformats.org/officeDocument/2006/relationships/image" Target="../media/image31.png"/><Relationship Id="rId12" Type="http://schemas.openxmlformats.org/officeDocument/2006/relationships/image" Target="../media/image36.png"/><Relationship Id="rId17" Type="http://schemas.openxmlformats.org/officeDocument/2006/relationships/image" Target="../media/image41.png"/><Relationship Id="rId2" Type="http://schemas.openxmlformats.org/officeDocument/2006/relationships/notesSlide" Target="../notesSlides/notesSlide15.xml"/><Relationship Id="rId16" Type="http://schemas.openxmlformats.org/officeDocument/2006/relationships/image" Target="../media/image40.png"/><Relationship Id="rId20" Type="http://schemas.openxmlformats.org/officeDocument/2006/relationships/image" Target="../media/image44.svg"/><Relationship Id="rId1" Type="http://schemas.openxmlformats.org/officeDocument/2006/relationships/slideLayout" Target="../slideLayouts/slideLayout3.xml"/><Relationship Id="rId6" Type="http://schemas.openxmlformats.org/officeDocument/2006/relationships/image" Target="../media/image30.svg"/><Relationship Id="rId11" Type="http://schemas.openxmlformats.org/officeDocument/2006/relationships/image" Target="../media/image35.png"/><Relationship Id="rId5" Type="http://schemas.openxmlformats.org/officeDocument/2006/relationships/image" Target="../media/image29.png"/><Relationship Id="rId15" Type="http://schemas.openxmlformats.org/officeDocument/2006/relationships/image" Target="../media/image39.png"/><Relationship Id="rId10" Type="http://schemas.openxmlformats.org/officeDocument/2006/relationships/image" Target="../media/image34.png"/><Relationship Id="rId19" Type="http://schemas.openxmlformats.org/officeDocument/2006/relationships/image" Target="../media/image43.png"/><Relationship Id="rId4" Type="http://schemas.openxmlformats.org/officeDocument/2006/relationships/image" Target="../media/image9.svg"/><Relationship Id="rId9" Type="http://schemas.openxmlformats.org/officeDocument/2006/relationships/image" Target="../media/image33.png"/><Relationship Id="rId14" Type="http://schemas.openxmlformats.org/officeDocument/2006/relationships/image" Target="../media/image38.png"/></Relationships>
</file>

<file path=ppt/slides/_rels/slide23.xml.rels><?xml version="1.0" encoding="UTF-8" standalone="yes"?>
<Relationships xmlns="http://schemas.openxmlformats.org/package/2006/relationships"><Relationship Id="rId8" Type="http://schemas.openxmlformats.org/officeDocument/2006/relationships/image" Target="../media/image30.svg"/><Relationship Id="rId13" Type="http://schemas.openxmlformats.org/officeDocument/2006/relationships/image" Target="../media/image50.png"/><Relationship Id="rId3" Type="http://schemas.openxmlformats.org/officeDocument/2006/relationships/image" Target="../media/image8.png"/><Relationship Id="rId7" Type="http://schemas.openxmlformats.org/officeDocument/2006/relationships/image" Target="../media/image29.png"/><Relationship Id="rId12" Type="http://schemas.openxmlformats.org/officeDocument/2006/relationships/image" Target="../media/image37.svg"/><Relationship Id="rId2" Type="http://schemas.openxmlformats.org/officeDocument/2006/relationships/image" Target="../media/image45.png"/><Relationship Id="rId1" Type="http://schemas.openxmlformats.org/officeDocument/2006/relationships/slideLayout" Target="../slideLayouts/slideLayout3.xml"/><Relationship Id="rId6" Type="http://schemas.openxmlformats.org/officeDocument/2006/relationships/image" Target="../media/image47.svg"/><Relationship Id="rId11" Type="http://schemas.openxmlformats.org/officeDocument/2006/relationships/image" Target="../media/image36.png"/><Relationship Id="rId5" Type="http://schemas.openxmlformats.org/officeDocument/2006/relationships/image" Target="../media/image46.png"/><Relationship Id="rId15" Type="http://schemas.openxmlformats.org/officeDocument/2006/relationships/image" Target="../media/image52.png"/><Relationship Id="rId10" Type="http://schemas.openxmlformats.org/officeDocument/2006/relationships/image" Target="../media/image49.png"/><Relationship Id="rId4" Type="http://schemas.openxmlformats.org/officeDocument/2006/relationships/image" Target="../media/image9.svg"/><Relationship Id="rId9" Type="http://schemas.openxmlformats.org/officeDocument/2006/relationships/image" Target="../media/image48.png"/><Relationship Id="rId14" Type="http://schemas.openxmlformats.org/officeDocument/2006/relationships/image" Target="../media/image51.png"/></Relationships>
</file>

<file path=ppt/slides/_rels/slide24.xml.rels><?xml version="1.0" encoding="UTF-8" standalone="yes"?>
<Relationships xmlns="http://schemas.openxmlformats.org/package/2006/relationships"><Relationship Id="rId8" Type="http://schemas.openxmlformats.org/officeDocument/2006/relationships/image" Target="../media/image30.svg"/><Relationship Id="rId13" Type="http://schemas.openxmlformats.org/officeDocument/2006/relationships/image" Target="../media/image50.png"/><Relationship Id="rId3" Type="http://schemas.openxmlformats.org/officeDocument/2006/relationships/image" Target="../media/image8.png"/><Relationship Id="rId7" Type="http://schemas.openxmlformats.org/officeDocument/2006/relationships/image" Target="../media/image29.png"/><Relationship Id="rId12" Type="http://schemas.openxmlformats.org/officeDocument/2006/relationships/image" Target="../media/image37.svg"/><Relationship Id="rId2" Type="http://schemas.openxmlformats.org/officeDocument/2006/relationships/image" Target="../media/image45.png"/><Relationship Id="rId16" Type="http://schemas.openxmlformats.org/officeDocument/2006/relationships/image" Target="../media/image52.png"/><Relationship Id="rId1" Type="http://schemas.openxmlformats.org/officeDocument/2006/relationships/slideLayout" Target="../slideLayouts/slideLayout3.xml"/><Relationship Id="rId6" Type="http://schemas.openxmlformats.org/officeDocument/2006/relationships/image" Target="../media/image47.svg"/><Relationship Id="rId11" Type="http://schemas.openxmlformats.org/officeDocument/2006/relationships/image" Target="../media/image36.png"/><Relationship Id="rId5" Type="http://schemas.openxmlformats.org/officeDocument/2006/relationships/image" Target="../media/image46.png"/><Relationship Id="rId15" Type="http://schemas.openxmlformats.org/officeDocument/2006/relationships/image" Target="../media/image53.png"/><Relationship Id="rId10" Type="http://schemas.openxmlformats.org/officeDocument/2006/relationships/image" Target="../media/image49.png"/><Relationship Id="rId4" Type="http://schemas.openxmlformats.org/officeDocument/2006/relationships/image" Target="../media/image9.svg"/><Relationship Id="rId9" Type="http://schemas.openxmlformats.org/officeDocument/2006/relationships/image" Target="../media/image48.png"/><Relationship Id="rId14" Type="http://schemas.openxmlformats.org/officeDocument/2006/relationships/image" Target="../media/image5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9"/>
          <p:cNvSpPr txBox="1">
            <a:spLocks noGrp="1"/>
          </p:cNvSpPr>
          <p:nvPr>
            <p:ph type="ctrTitle"/>
          </p:nvPr>
        </p:nvSpPr>
        <p:spPr>
          <a:xfrm>
            <a:off x="486000" y="2592500"/>
            <a:ext cx="10983600" cy="1534500"/>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None/>
            </a:pPr>
            <a:r>
              <a:rPr lang="en-US" sz="6700" noProof="0" dirty="0"/>
              <a:t>Introduction</a:t>
            </a:r>
            <a:r>
              <a:rPr lang="de-DE" sz="6700" dirty="0"/>
              <a:t> </a:t>
            </a:r>
            <a:r>
              <a:rPr lang="de-DE" sz="6700" dirty="0" err="1"/>
              <a:t>to</a:t>
            </a:r>
            <a:r>
              <a:rPr lang="de-DE" sz="6700" dirty="0"/>
              <a:t> Cloud Packet Capture</a:t>
            </a:r>
            <a:endParaRPr sz="6700" dirty="0"/>
          </a:p>
        </p:txBody>
      </p:sp>
      <p:sp>
        <p:nvSpPr>
          <p:cNvPr id="57" name="Google Shape;57;p9"/>
          <p:cNvSpPr txBox="1">
            <a:spLocks noGrp="1"/>
          </p:cNvSpPr>
          <p:nvPr>
            <p:ph type="subTitle" idx="1"/>
          </p:nvPr>
        </p:nvSpPr>
        <p:spPr>
          <a:xfrm>
            <a:off x="1849350" y="4394175"/>
            <a:ext cx="8459100" cy="943800"/>
          </a:xfrm>
          <a:prstGeom prst="rect">
            <a:avLst/>
          </a:prstGeom>
        </p:spPr>
        <p:txBody>
          <a:bodyPr spcFirstLastPara="1" wrap="square" lIns="91425" tIns="45700" rIns="91425" bIns="45700" anchor="t" anchorCtr="0">
            <a:normAutofit/>
          </a:bodyPr>
          <a:lstStyle/>
          <a:p>
            <a:pPr marL="0" lvl="0" indent="0" algn="ctr" rtl="0">
              <a:lnSpc>
                <a:spcPct val="115000"/>
              </a:lnSpc>
              <a:spcBef>
                <a:spcPts val="0"/>
              </a:spcBef>
              <a:spcAft>
                <a:spcPts val="0"/>
              </a:spcAft>
              <a:buNone/>
            </a:pPr>
            <a:r>
              <a:rPr lang="de-DE" sz="3600" b="1"/>
              <a:t>Stephen Donnelly</a:t>
            </a:r>
            <a:endParaRPr sz="36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6C1598-8F6E-209D-EC27-E1A71C877E38}"/>
              </a:ext>
            </a:extLst>
          </p:cNvPr>
          <p:cNvSpPr>
            <a:spLocks noGrp="1"/>
          </p:cNvSpPr>
          <p:nvPr>
            <p:ph type="title"/>
          </p:nvPr>
        </p:nvSpPr>
        <p:spPr/>
        <p:txBody>
          <a:bodyPr>
            <a:normAutofit/>
          </a:bodyPr>
          <a:lstStyle/>
          <a:p>
            <a:r>
              <a:rPr lang="en-US" dirty="0"/>
              <a:t>How to capture packets: On premise</a:t>
            </a:r>
          </a:p>
        </p:txBody>
      </p:sp>
      <p:sp>
        <p:nvSpPr>
          <p:cNvPr id="2" name="Text Placeholder 1">
            <a:extLst>
              <a:ext uri="{FF2B5EF4-FFF2-40B4-BE49-F238E27FC236}">
                <a16:creationId xmlns:a16="http://schemas.microsoft.com/office/drawing/2014/main" id="{2763BCF8-F86A-1CE8-8BB3-C0EFE53AEA96}"/>
              </a:ext>
            </a:extLst>
          </p:cNvPr>
          <p:cNvSpPr>
            <a:spLocks noGrp="1"/>
          </p:cNvSpPr>
          <p:nvPr>
            <p:ph type="body" idx="1"/>
          </p:nvPr>
        </p:nvSpPr>
        <p:spPr/>
        <p:txBody>
          <a:bodyPr anchor="ctr">
            <a:normAutofit/>
          </a:bodyPr>
          <a:lstStyle/>
          <a:p>
            <a:r>
              <a:rPr lang="en-US" sz="3600" dirty="0"/>
              <a:t>Capture software (on Client/Server)</a:t>
            </a:r>
          </a:p>
          <a:p>
            <a:r>
              <a:rPr lang="en-US" sz="3600" dirty="0"/>
              <a:t>Network Tap</a:t>
            </a:r>
          </a:p>
          <a:p>
            <a:r>
              <a:rPr lang="en-US" sz="3600" dirty="0"/>
              <a:t>Port Mirror</a:t>
            </a:r>
          </a:p>
          <a:p>
            <a:r>
              <a:rPr lang="en-US" sz="3600" dirty="0"/>
              <a:t>Network Packet Broker</a:t>
            </a:r>
          </a:p>
        </p:txBody>
      </p:sp>
    </p:spTree>
    <p:extLst>
      <p:ext uri="{BB962C8B-B14F-4D97-AF65-F5344CB8AC3E}">
        <p14:creationId xmlns:p14="http://schemas.microsoft.com/office/powerpoint/2010/main" val="1646572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6C1598-8F6E-209D-EC27-E1A71C877E38}"/>
              </a:ext>
            </a:extLst>
          </p:cNvPr>
          <p:cNvSpPr>
            <a:spLocks noGrp="1"/>
          </p:cNvSpPr>
          <p:nvPr>
            <p:ph type="title"/>
          </p:nvPr>
        </p:nvSpPr>
        <p:spPr/>
        <p:txBody>
          <a:bodyPr>
            <a:normAutofit/>
          </a:bodyPr>
          <a:lstStyle/>
          <a:p>
            <a:r>
              <a:rPr lang="en-US" dirty="0"/>
              <a:t>How to capture packets: In Cloud</a:t>
            </a:r>
          </a:p>
        </p:txBody>
      </p:sp>
      <p:sp>
        <p:nvSpPr>
          <p:cNvPr id="2" name="Text Placeholder 1">
            <a:extLst>
              <a:ext uri="{FF2B5EF4-FFF2-40B4-BE49-F238E27FC236}">
                <a16:creationId xmlns:a16="http://schemas.microsoft.com/office/drawing/2014/main" id="{2763BCF8-F86A-1CE8-8BB3-C0EFE53AEA96}"/>
              </a:ext>
            </a:extLst>
          </p:cNvPr>
          <p:cNvSpPr>
            <a:spLocks noGrp="1"/>
          </p:cNvSpPr>
          <p:nvPr>
            <p:ph type="body" idx="1"/>
          </p:nvPr>
        </p:nvSpPr>
        <p:spPr/>
        <p:txBody>
          <a:bodyPr anchor="ctr">
            <a:normAutofit/>
          </a:bodyPr>
          <a:lstStyle/>
          <a:p>
            <a:r>
              <a:rPr lang="en-US" sz="3600" dirty="0"/>
              <a:t>Capture software/Agent (on Client/Server)</a:t>
            </a:r>
          </a:p>
          <a:p>
            <a:r>
              <a:rPr lang="en-US" sz="3600" dirty="0"/>
              <a:t>Cloud Provider Traffic Mirror service*</a:t>
            </a:r>
          </a:p>
          <a:p>
            <a:r>
              <a:rPr lang="en-US" sz="3600" dirty="0"/>
              <a:t>Bump-in-the-wire</a:t>
            </a:r>
          </a:p>
          <a:p>
            <a:r>
              <a:rPr lang="en-US" sz="3600" dirty="0"/>
              <a:t>Cloud Packet Broker</a:t>
            </a:r>
          </a:p>
        </p:txBody>
      </p:sp>
      <p:sp>
        <p:nvSpPr>
          <p:cNvPr id="4" name="TextBox 3">
            <a:extLst>
              <a:ext uri="{FF2B5EF4-FFF2-40B4-BE49-F238E27FC236}">
                <a16:creationId xmlns:a16="http://schemas.microsoft.com/office/drawing/2014/main" id="{BAEC8B15-2CF9-CB70-97EE-5A02790F5BBA}"/>
              </a:ext>
            </a:extLst>
          </p:cNvPr>
          <p:cNvSpPr txBox="1"/>
          <p:nvPr/>
        </p:nvSpPr>
        <p:spPr>
          <a:xfrm>
            <a:off x="838200" y="5869186"/>
            <a:ext cx="1588897" cy="307777"/>
          </a:xfrm>
          <a:prstGeom prst="rect">
            <a:avLst/>
          </a:prstGeom>
          <a:noFill/>
        </p:spPr>
        <p:txBody>
          <a:bodyPr wrap="none" rtlCol="0">
            <a:spAutoFit/>
          </a:bodyPr>
          <a:lstStyle/>
          <a:p>
            <a:r>
              <a:rPr lang="en-US" dirty="0"/>
              <a:t>* Where available</a:t>
            </a:r>
          </a:p>
        </p:txBody>
      </p:sp>
    </p:spTree>
    <p:extLst>
      <p:ext uri="{BB962C8B-B14F-4D97-AF65-F5344CB8AC3E}">
        <p14:creationId xmlns:p14="http://schemas.microsoft.com/office/powerpoint/2010/main" val="1589016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7834D6-68D3-C757-7E85-3DEB93E27A28}"/>
              </a:ext>
            </a:extLst>
          </p:cNvPr>
          <p:cNvSpPr>
            <a:spLocks noGrp="1"/>
          </p:cNvSpPr>
          <p:nvPr>
            <p:ph type="title"/>
          </p:nvPr>
        </p:nvSpPr>
        <p:spPr/>
        <p:txBody>
          <a:bodyPr/>
          <a:lstStyle/>
          <a:p>
            <a:r>
              <a:rPr lang="en-US" dirty="0"/>
              <a:t>Capture Agents</a:t>
            </a:r>
          </a:p>
        </p:txBody>
      </p:sp>
      <p:sp>
        <p:nvSpPr>
          <p:cNvPr id="2" name="Text Placeholder 1">
            <a:extLst>
              <a:ext uri="{FF2B5EF4-FFF2-40B4-BE49-F238E27FC236}">
                <a16:creationId xmlns:a16="http://schemas.microsoft.com/office/drawing/2014/main" id="{D2313FA4-A009-2F89-E460-E32BC588C4BC}"/>
              </a:ext>
            </a:extLst>
          </p:cNvPr>
          <p:cNvSpPr>
            <a:spLocks noGrp="1"/>
          </p:cNvSpPr>
          <p:nvPr>
            <p:ph type="body" idx="1"/>
          </p:nvPr>
        </p:nvSpPr>
        <p:spPr/>
        <p:txBody>
          <a:bodyPr anchor="ctr">
            <a:normAutofit/>
          </a:bodyPr>
          <a:lstStyle/>
          <a:p>
            <a:pPr marL="50800" indent="0">
              <a:buNone/>
            </a:pPr>
            <a:r>
              <a:rPr lang="en-US" dirty="0"/>
              <a:t>Agent: Capture software installed into VM/Instance</a:t>
            </a:r>
          </a:p>
          <a:p>
            <a:pPr marL="50800" indent="0">
              <a:buNone/>
            </a:pPr>
            <a:r>
              <a:rPr lang="en-US" dirty="0"/>
              <a:t>	Capture traffic locally and send to remote collector</a:t>
            </a:r>
          </a:p>
          <a:p>
            <a:pPr marL="50800" indent="0">
              <a:buNone/>
            </a:pPr>
            <a:r>
              <a:rPr lang="en-US" dirty="0"/>
              <a:t>	On-demand, triggered, or continuous</a:t>
            </a:r>
          </a:p>
          <a:p>
            <a:pPr marL="50800" indent="0">
              <a:buNone/>
            </a:pPr>
            <a:r>
              <a:rPr lang="en-US" dirty="0"/>
              <a:t>	Same limitations as Software capture</a:t>
            </a:r>
          </a:p>
          <a:p>
            <a:pPr marL="50800" indent="0">
              <a:buNone/>
            </a:pPr>
            <a:r>
              <a:rPr lang="en-US" dirty="0"/>
              <a:t>	Adds network traffic</a:t>
            </a:r>
          </a:p>
          <a:p>
            <a:pPr marL="50800" indent="0">
              <a:buNone/>
            </a:pPr>
            <a:r>
              <a:rPr lang="en-US" dirty="0"/>
              <a:t>Cloud Packet Brokers support Virtual Tap Agents</a:t>
            </a:r>
          </a:p>
          <a:p>
            <a:pPr marL="50800" indent="0">
              <a:buNone/>
            </a:pPr>
            <a:r>
              <a:rPr lang="en-US" dirty="0"/>
              <a:t>	Introduces additional costs</a:t>
            </a:r>
          </a:p>
        </p:txBody>
      </p:sp>
    </p:spTree>
    <p:extLst>
      <p:ext uri="{BB962C8B-B14F-4D97-AF65-F5344CB8AC3E}">
        <p14:creationId xmlns:p14="http://schemas.microsoft.com/office/powerpoint/2010/main" val="3899931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A0C513-C88B-AC27-F9D0-5A1CAA77B2A9}"/>
              </a:ext>
            </a:extLst>
          </p:cNvPr>
          <p:cNvSpPr>
            <a:spLocks noGrp="1"/>
          </p:cNvSpPr>
          <p:nvPr>
            <p:ph type="title"/>
          </p:nvPr>
        </p:nvSpPr>
        <p:spPr/>
        <p:txBody>
          <a:bodyPr>
            <a:normAutofit fontScale="90000"/>
          </a:bodyPr>
          <a:lstStyle/>
          <a:p>
            <a:r>
              <a:rPr lang="en-US" dirty="0"/>
              <a:t>Agents: Azure Network Watcher – Packet Capture</a:t>
            </a:r>
          </a:p>
        </p:txBody>
      </p:sp>
      <p:sp>
        <p:nvSpPr>
          <p:cNvPr id="2" name="Text Placeholder 1">
            <a:extLst>
              <a:ext uri="{FF2B5EF4-FFF2-40B4-BE49-F238E27FC236}">
                <a16:creationId xmlns:a16="http://schemas.microsoft.com/office/drawing/2014/main" id="{B7FA9EBE-BA84-1586-A1C7-5E853264B033}"/>
              </a:ext>
            </a:extLst>
          </p:cNvPr>
          <p:cNvSpPr>
            <a:spLocks noGrp="1"/>
          </p:cNvSpPr>
          <p:nvPr>
            <p:ph type="body" idx="1"/>
          </p:nvPr>
        </p:nvSpPr>
        <p:spPr/>
        <p:txBody>
          <a:bodyPr anchor="ctr">
            <a:normAutofit/>
          </a:bodyPr>
          <a:lstStyle/>
          <a:p>
            <a:pPr marL="50800" indent="0">
              <a:buNone/>
            </a:pPr>
            <a:r>
              <a:rPr lang="en-US" dirty="0"/>
              <a:t>1</a:t>
            </a:r>
            <a:r>
              <a:rPr lang="en-US" baseline="30000" dirty="0"/>
              <a:t>st</a:t>
            </a:r>
            <a:r>
              <a:rPr lang="en-US" dirty="0"/>
              <a:t> party: by MS Azure</a:t>
            </a:r>
          </a:p>
          <a:p>
            <a:pPr marL="50800" indent="0">
              <a:buNone/>
            </a:pPr>
            <a:r>
              <a:rPr lang="en-US" dirty="0"/>
              <a:t>Installed via Agent Extensions (Windows and Linux)</a:t>
            </a:r>
          </a:p>
          <a:p>
            <a:pPr marL="50800" indent="0">
              <a:buNone/>
            </a:pPr>
            <a:r>
              <a:rPr lang="en-US" dirty="0"/>
              <a:t>Captures on all VM interfaces</a:t>
            </a:r>
          </a:p>
          <a:p>
            <a:pPr marL="50800" indent="0">
              <a:buNone/>
            </a:pPr>
            <a:r>
              <a:rPr lang="en-US" dirty="0"/>
              <a:t>Supports filters</a:t>
            </a:r>
          </a:p>
          <a:p>
            <a:pPr marL="50800" indent="0">
              <a:buNone/>
            </a:pPr>
            <a:r>
              <a:rPr lang="en-US" dirty="0"/>
              <a:t>Defaults to 1GB or 5hrs (max)</a:t>
            </a:r>
          </a:p>
          <a:p>
            <a:pPr marL="50800" indent="0">
              <a:buNone/>
            </a:pPr>
            <a:r>
              <a:rPr lang="en-US" dirty="0"/>
              <a:t>Writes to a local file</a:t>
            </a:r>
          </a:p>
          <a:p>
            <a:pPr marL="50800" indent="0">
              <a:buNone/>
            </a:pPr>
            <a:r>
              <a:rPr lang="en-US" dirty="0"/>
              <a:t>Then optionally copies to Azure Blob storage</a:t>
            </a:r>
          </a:p>
          <a:p>
            <a:pPr marL="50800" indent="0">
              <a:buNone/>
            </a:pPr>
            <a:r>
              <a:rPr lang="en-US" dirty="0"/>
              <a:t>Not suitable for continuous capture</a:t>
            </a:r>
          </a:p>
        </p:txBody>
      </p:sp>
    </p:spTree>
    <p:extLst>
      <p:ext uri="{BB962C8B-B14F-4D97-AF65-F5344CB8AC3E}">
        <p14:creationId xmlns:p14="http://schemas.microsoft.com/office/powerpoint/2010/main" val="2050734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865EB6-A2CC-5814-5937-D390BA0C16EB}"/>
              </a:ext>
            </a:extLst>
          </p:cNvPr>
          <p:cNvSpPr>
            <a:spLocks noGrp="1"/>
          </p:cNvSpPr>
          <p:nvPr>
            <p:ph type="title"/>
          </p:nvPr>
        </p:nvSpPr>
        <p:spPr/>
        <p:txBody>
          <a:bodyPr/>
          <a:lstStyle/>
          <a:p>
            <a:r>
              <a:rPr lang="en-US" dirty="0"/>
              <a:t>Cloud Traffic Mirror</a:t>
            </a:r>
          </a:p>
        </p:txBody>
      </p:sp>
      <p:sp>
        <p:nvSpPr>
          <p:cNvPr id="2" name="Text Placeholder 1">
            <a:extLst>
              <a:ext uri="{FF2B5EF4-FFF2-40B4-BE49-F238E27FC236}">
                <a16:creationId xmlns:a16="http://schemas.microsoft.com/office/drawing/2014/main" id="{09C79531-4469-6677-5340-4D7091C4F77B}"/>
              </a:ext>
            </a:extLst>
          </p:cNvPr>
          <p:cNvSpPr>
            <a:spLocks noGrp="1"/>
          </p:cNvSpPr>
          <p:nvPr>
            <p:ph type="body" idx="1"/>
          </p:nvPr>
        </p:nvSpPr>
        <p:spPr>
          <a:xfrm>
            <a:off x="838200" y="989814"/>
            <a:ext cx="6514070" cy="5187149"/>
          </a:xfrm>
        </p:spPr>
        <p:txBody>
          <a:bodyPr anchor="ctr">
            <a:normAutofit/>
          </a:bodyPr>
          <a:lstStyle/>
          <a:p>
            <a:pPr marL="50800" indent="0">
              <a:buNone/>
            </a:pPr>
            <a:r>
              <a:rPr lang="en-US" sz="3200" dirty="0"/>
              <a:t>Three components:</a:t>
            </a:r>
          </a:p>
          <a:p>
            <a:pPr marL="50800" indent="0">
              <a:buNone/>
            </a:pPr>
            <a:r>
              <a:rPr lang="en-US" sz="3200" dirty="0"/>
              <a:t>	Source</a:t>
            </a:r>
          </a:p>
          <a:p>
            <a:pPr marL="50800" indent="0">
              <a:buNone/>
            </a:pPr>
            <a:r>
              <a:rPr lang="en-US" sz="3200" dirty="0"/>
              <a:t>	Session</a:t>
            </a:r>
          </a:p>
          <a:p>
            <a:pPr marL="50800" indent="0">
              <a:buNone/>
            </a:pPr>
            <a:r>
              <a:rPr lang="en-US" sz="3200" dirty="0"/>
              <a:t>	Target</a:t>
            </a:r>
          </a:p>
          <a:p>
            <a:pPr marL="50800" indent="0">
              <a:buNone/>
            </a:pPr>
            <a:r>
              <a:rPr lang="en-US" sz="3200" dirty="0"/>
              <a:t>Mirrored traffic consumes instance bandwidth</a:t>
            </a:r>
          </a:p>
        </p:txBody>
      </p:sp>
      <p:pic>
        <p:nvPicPr>
          <p:cNvPr id="5" name="Picture 2" descr="&#10;        A traffic mirror session where the mirror target is an EC2 instance.&#10;      ">
            <a:extLst>
              <a:ext uri="{FF2B5EF4-FFF2-40B4-BE49-F238E27FC236}">
                <a16:creationId xmlns:a16="http://schemas.microsoft.com/office/drawing/2014/main" id="{71933C07-5E67-67B4-E858-835686AE4B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8223" y="2506162"/>
            <a:ext cx="4381500" cy="2578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694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865EB6-A2CC-5814-5937-D390BA0C16EB}"/>
              </a:ext>
            </a:extLst>
          </p:cNvPr>
          <p:cNvSpPr>
            <a:spLocks noGrp="1"/>
          </p:cNvSpPr>
          <p:nvPr>
            <p:ph type="title"/>
          </p:nvPr>
        </p:nvSpPr>
        <p:spPr/>
        <p:txBody>
          <a:bodyPr/>
          <a:lstStyle/>
          <a:p>
            <a:r>
              <a:rPr lang="en-US" dirty="0"/>
              <a:t>Cloud Traffic Mirror Comparison</a:t>
            </a:r>
          </a:p>
        </p:txBody>
      </p:sp>
      <p:graphicFrame>
        <p:nvGraphicFramePr>
          <p:cNvPr id="4" name="Table 3">
            <a:extLst>
              <a:ext uri="{FF2B5EF4-FFF2-40B4-BE49-F238E27FC236}">
                <a16:creationId xmlns:a16="http://schemas.microsoft.com/office/drawing/2014/main" id="{60D683B1-6490-32F8-6145-A1C60689B39D}"/>
              </a:ext>
            </a:extLst>
          </p:cNvPr>
          <p:cNvGraphicFramePr>
            <a:graphicFrameLocks noGrp="1"/>
          </p:cNvGraphicFramePr>
          <p:nvPr>
            <p:extLst>
              <p:ext uri="{D42A27DB-BD31-4B8C-83A1-F6EECF244321}">
                <p14:modId xmlns:p14="http://schemas.microsoft.com/office/powerpoint/2010/main" val="2346985633"/>
              </p:ext>
            </p:extLst>
          </p:nvPr>
        </p:nvGraphicFramePr>
        <p:xfrm>
          <a:off x="366353" y="1308294"/>
          <a:ext cx="11463372" cy="5029149"/>
        </p:xfrm>
        <a:graphic>
          <a:graphicData uri="http://schemas.openxmlformats.org/drawingml/2006/table">
            <a:tbl>
              <a:tblPr firstRow="1" firstCol="1" bandRow="1">
                <a:tableStyleId>{5C22544A-7EE6-4342-B048-85BDC9FD1C3A}</a:tableStyleId>
              </a:tblPr>
              <a:tblGrid>
                <a:gridCol w="1910562">
                  <a:extLst>
                    <a:ext uri="{9D8B030D-6E8A-4147-A177-3AD203B41FA5}">
                      <a16:colId xmlns:a16="http://schemas.microsoft.com/office/drawing/2014/main" val="3576443342"/>
                    </a:ext>
                  </a:extLst>
                </a:gridCol>
                <a:gridCol w="1910562">
                  <a:extLst>
                    <a:ext uri="{9D8B030D-6E8A-4147-A177-3AD203B41FA5}">
                      <a16:colId xmlns:a16="http://schemas.microsoft.com/office/drawing/2014/main" val="2220914228"/>
                    </a:ext>
                  </a:extLst>
                </a:gridCol>
                <a:gridCol w="1910562">
                  <a:extLst>
                    <a:ext uri="{9D8B030D-6E8A-4147-A177-3AD203B41FA5}">
                      <a16:colId xmlns:a16="http://schemas.microsoft.com/office/drawing/2014/main" val="3742450069"/>
                    </a:ext>
                  </a:extLst>
                </a:gridCol>
                <a:gridCol w="1910562">
                  <a:extLst>
                    <a:ext uri="{9D8B030D-6E8A-4147-A177-3AD203B41FA5}">
                      <a16:colId xmlns:a16="http://schemas.microsoft.com/office/drawing/2014/main" val="977511984"/>
                    </a:ext>
                  </a:extLst>
                </a:gridCol>
                <a:gridCol w="1910562">
                  <a:extLst>
                    <a:ext uri="{9D8B030D-6E8A-4147-A177-3AD203B41FA5}">
                      <a16:colId xmlns:a16="http://schemas.microsoft.com/office/drawing/2014/main" val="821096438"/>
                    </a:ext>
                  </a:extLst>
                </a:gridCol>
                <a:gridCol w="1910562">
                  <a:extLst>
                    <a:ext uri="{9D8B030D-6E8A-4147-A177-3AD203B41FA5}">
                      <a16:colId xmlns:a16="http://schemas.microsoft.com/office/drawing/2014/main" val="3283190587"/>
                    </a:ext>
                  </a:extLst>
                </a:gridCol>
              </a:tblGrid>
              <a:tr h="655303">
                <a:tc>
                  <a:txBody>
                    <a:bodyPr/>
                    <a:lstStyle/>
                    <a:p>
                      <a:endParaRPr lang="en-US" sz="2400" dirty="0"/>
                    </a:p>
                  </a:txBody>
                  <a:tcPr marL="45720" marR="45720" marT="22860" marB="22860">
                    <a:solidFill>
                      <a:srgbClr val="2D2084"/>
                    </a:solidFill>
                  </a:tcPr>
                </a:tc>
                <a:tc>
                  <a:txBody>
                    <a:bodyPr/>
                    <a:lstStyle/>
                    <a:p>
                      <a:r>
                        <a:rPr lang="en-US" sz="2400" dirty="0"/>
                        <a:t>AWS</a:t>
                      </a:r>
                    </a:p>
                  </a:txBody>
                  <a:tcPr marL="45720" marR="45720" marT="22860" marB="22860">
                    <a:solidFill>
                      <a:srgbClr val="2D2084"/>
                    </a:solidFill>
                  </a:tcPr>
                </a:tc>
                <a:tc>
                  <a:txBody>
                    <a:bodyPr/>
                    <a:lstStyle/>
                    <a:p>
                      <a:r>
                        <a:rPr lang="en-US" sz="2400" dirty="0"/>
                        <a:t>Azure</a:t>
                      </a:r>
                    </a:p>
                  </a:txBody>
                  <a:tcPr marL="45720" marR="45720" marT="22860" marB="22860">
                    <a:solidFill>
                      <a:srgbClr val="2D2084"/>
                    </a:solidFill>
                  </a:tcPr>
                </a:tc>
                <a:tc>
                  <a:txBody>
                    <a:bodyPr/>
                    <a:lstStyle/>
                    <a:p>
                      <a:r>
                        <a:rPr lang="en-US" sz="2400" dirty="0"/>
                        <a:t>Oracle</a:t>
                      </a:r>
                    </a:p>
                  </a:txBody>
                  <a:tcPr marL="45720" marR="45720" marT="22860" marB="22860">
                    <a:solidFill>
                      <a:srgbClr val="2D2084"/>
                    </a:solidFill>
                  </a:tcPr>
                </a:tc>
                <a:tc>
                  <a:txBody>
                    <a:bodyPr/>
                    <a:lstStyle/>
                    <a:p>
                      <a:r>
                        <a:rPr lang="en-US" sz="2400" dirty="0"/>
                        <a:t>Google</a:t>
                      </a:r>
                    </a:p>
                  </a:txBody>
                  <a:tcPr marL="45720" marR="45720" marT="22860" marB="22860">
                    <a:solidFill>
                      <a:srgbClr val="2D2084"/>
                    </a:solidFill>
                  </a:tcPr>
                </a:tc>
                <a:tc>
                  <a:txBody>
                    <a:bodyPr/>
                    <a:lstStyle/>
                    <a:p>
                      <a:r>
                        <a:rPr lang="en-US" sz="2400" dirty="0"/>
                        <a:t>Google NSI</a:t>
                      </a:r>
                    </a:p>
                  </a:txBody>
                  <a:tcPr marL="45720" marR="45720" marT="22860" marB="22860">
                    <a:solidFill>
                      <a:srgbClr val="2D2084"/>
                    </a:solidFill>
                  </a:tcPr>
                </a:tc>
                <a:extLst>
                  <a:ext uri="{0D108BD9-81ED-4DB2-BD59-A6C34878D82A}">
                    <a16:rowId xmlns:a16="http://schemas.microsoft.com/office/drawing/2014/main" val="3507465390"/>
                  </a:ext>
                </a:extLst>
              </a:tr>
              <a:tr h="655303">
                <a:tc>
                  <a:txBody>
                    <a:bodyPr/>
                    <a:lstStyle/>
                    <a:p>
                      <a:r>
                        <a:rPr lang="en-US" sz="2000" dirty="0"/>
                        <a:t>Name</a:t>
                      </a:r>
                    </a:p>
                  </a:txBody>
                  <a:tcPr marL="45720" marR="45720" marT="22860" marB="22860">
                    <a:solidFill>
                      <a:srgbClr val="2D2084"/>
                    </a:solidFill>
                  </a:tcPr>
                </a:tc>
                <a:tc>
                  <a:txBody>
                    <a:bodyPr/>
                    <a:lstStyle/>
                    <a:p>
                      <a:r>
                        <a:rPr lang="en-US" sz="1600" dirty="0"/>
                        <a:t>VPC Mirror</a:t>
                      </a:r>
                    </a:p>
                  </a:txBody>
                  <a:tcPr marL="45720" marR="45720" marT="22860" marB="22860"/>
                </a:tc>
                <a:tc>
                  <a:txBody>
                    <a:bodyPr/>
                    <a:lstStyle/>
                    <a:p>
                      <a:r>
                        <a:rPr lang="en-NZ" sz="1600" b="0" u="none" strike="noStrike" cap="none" dirty="0">
                          <a:solidFill>
                            <a:schemeClr val="dk1"/>
                          </a:solidFill>
                          <a:effectLst/>
                          <a:sym typeface="Arial"/>
                        </a:rPr>
                        <a:t>Virtual Network TAP</a:t>
                      </a:r>
                      <a:br>
                        <a:rPr lang="en-NZ" sz="1600" b="0" u="none" strike="noStrike" cap="none" dirty="0">
                          <a:solidFill>
                            <a:schemeClr val="dk1"/>
                          </a:solidFill>
                          <a:effectLst/>
                          <a:sym typeface="Arial"/>
                        </a:rPr>
                      </a:br>
                      <a:r>
                        <a:rPr lang="en-NZ" sz="1600" b="0" u="none" strike="noStrike" cap="none" dirty="0">
                          <a:solidFill>
                            <a:srgbClr val="FF0000"/>
                          </a:solidFill>
                          <a:effectLst/>
                          <a:sym typeface="Arial"/>
                        </a:rPr>
                        <a:t>(Public Preview)</a:t>
                      </a:r>
                      <a:endParaRPr lang="en-US" sz="1600" dirty="0">
                        <a:solidFill>
                          <a:srgbClr val="FF0000"/>
                        </a:solidFill>
                      </a:endParaRPr>
                    </a:p>
                  </a:txBody>
                  <a:tcPr marL="45720" marR="45720" marT="22860" marB="22860"/>
                </a:tc>
                <a:tc>
                  <a:txBody>
                    <a:bodyPr/>
                    <a:lstStyle/>
                    <a:p>
                      <a:r>
                        <a:rPr lang="en-US" sz="1600" dirty="0"/>
                        <a:t>VTAP</a:t>
                      </a:r>
                    </a:p>
                  </a:txBody>
                  <a:tcPr marL="45720" marR="45720" marT="22860" marB="22860"/>
                </a:tc>
                <a:tc>
                  <a:txBody>
                    <a:bodyPr/>
                    <a:lstStyle/>
                    <a:p>
                      <a:r>
                        <a:rPr lang="en-US" sz="1600" dirty="0"/>
                        <a:t>VPC Packet Mirroring</a:t>
                      </a:r>
                    </a:p>
                  </a:txBody>
                  <a:tcPr marL="45720" marR="45720" marT="22860" marB="22860"/>
                </a:tc>
                <a:tc>
                  <a:txBody>
                    <a:bodyPr/>
                    <a:lstStyle/>
                    <a:p>
                      <a:r>
                        <a:rPr lang="en-US" sz="1600" dirty="0"/>
                        <a:t>Network Security Integration Packet Mirroring - OOB</a:t>
                      </a:r>
                    </a:p>
                  </a:txBody>
                  <a:tcPr marL="45720" marR="45720" marT="22860" marB="22860"/>
                </a:tc>
                <a:extLst>
                  <a:ext uri="{0D108BD9-81ED-4DB2-BD59-A6C34878D82A}">
                    <a16:rowId xmlns:a16="http://schemas.microsoft.com/office/drawing/2014/main" val="1085006610"/>
                  </a:ext>
                </a:extLst>
              </a:tr>
              <a:tr h="685800">
                <a:tc>
                  <a:txBody>
                    <a:bodyPr/>
                    <a:lstStyle/>
                    <a:p>
                      <a:r>
                        <a:rPr lang="en-US" sz="2000" dirty="0"/>
                        <a:t>Sources</a:t>
                      </a:r>
                    </a:p>
                  </a:txBody>
                  <a:tcPr marL="45720" marR="45720" marT="22860" marB="22860">
                    <a:solidFill>
                      <a:srgbClr val="2D2084"/>
                    </a:solidFill>
                  </a:tcPr>
                </a:tc>
                <a:tc>
                  <a:txBody>
                    <a:bodyPr/>
                    <a:lstStyle/>
                    <a:p>
                      <a:r>
                        <a:rPr lang="en-US" sz="1600" dirty="0"/>
                        <a:t>Instance-type Elastic Network Interfaces (ENI)*</a:t>
                      </a:r>
                    </a:p>
                  </a:txBody>
                  <a:tcPr marL="45720" marR="45720" marT="22860" marB="22860"/>
                </a:tc>
                <a:tc>
                  <a:txBody>
                    <a:bodyPr/>
                    <a:lstStyle/>
                    <a:p>
                      <a:r>
                        <a:rPr lang="en-US" sz="1600" dirty="0">
                          <a:solidFill>
                            <a:schemeClr val="tx1"/>
                          </a:solidFill>
                        </a:rPr>
                        <a:t>VM Network Interfaces*</a:t>
                      </a:r>
                    </a:p>
                  </a:txBody>
                  <a:tcPr marL="45720" marR="45720" marT="22860" marB="22860"/>
                </a:tc>
                <a:tc>
                  <a:txBody>
                    <a:bodyPr/>
                    <a:lstStyle/>
                    <a:p>
                      <a:r>
                        <a:rPr lang="en-US" sz="1600" dirty="0"/>
                        <a:t>Instance VNIC, Load Balancer, Database, Exadata VM Cluster, …</a:t>
                      </a:r>
                    </a:p>
                  </a:txBody>
                  <a:tcPr marL="45720" marR="45720" marT="22860" marB="22860"/>
                </a:tc>
                <a:tc>
                  <a:txBody>
                    <a:bodyPr/>
                    <a:lstStyle/>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NZ" sz="1600" b="0" u="none" strike="noStrike" cap="none" dirty="0">
                          <a:solidFill>
                            <a:schemeClr val="dk1"/>
                          </a:solidFill>
                          <a:effectLst/>
                          <a:sym typeface="Arial"/>
                        </a:rPr>
                        <a:t>Compute Engine VM instances (subnets, network tags, or instance names)</a:t>
                      </a:r>
                      <a:endParaRPr lang="en-US" sz="2800" dirty="0"/>
                    </a:p>
                  </a:txBody>
                  <a:tcPr marL="45720" marR="45720" marT="22860" marB="22860"/>
                </a:tc>
                <a:tc>
                  <a:txBody>
                    <a:bodyPr/>
                    <a:lstStyle/>
                    <a:p>
                      <a:pPr marL="0" marR="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t>Firewall Policy/Security Profile</a:t>
                      </a:r>
                    </a:p>
                  </a:txBody>
                  <a:tcPr marL="45720" marR="45720" marT="22860" marB="22860"/>
                </a:tc>
                <a:extLst>
                  <a:ext uri="{0D108BD9-81ED-4DB2-BD59-A6C34878D82A}">
                    <a16:rowId xmlns:a16="http://schemas.microsoft.com/office/drawing/2014/main" val="1528521704"/>
                  </a:ext>
                </a:extLst>
              </a:tr>
              <a:tr h="685800">
                <a:tc>
                  <a:txBody>
                    <a:bodyPr/>
                    <a:lstStyle/>
                    <a:p>
                      <a:r>
                        <a:rPr lang="en-US" sz="2000" dirty="0"/>
                        <a:t>Destinations</a:t>
                      </a:r>
                    </a:p>
                  </a:txBody>
                  <a:tcPr marL="45720" marR="45720" marT="22860" marB="22860">
                    <a:solidFill>
                      <a:srgbClr val="2D2084"/>
                    </a:solidFill>
                  </a:tcPr>
                </a:tc>
                <a:tc>
                  <a:txBody>
                    <a:bodyPr/>
                    <a:lstStyle/>
                    <a:p>
                      <a:r>
                        <a:rPr lang="en-US" sz="1600" dirty="0"/>
                        <a:t>Instance ENI, Network Load Balancer, Gateway Load Balancer</a:t>
                      </a:r>
                    </a:p>
                  </a:txBody>
                  <a:tcPr marL="45720" marR="45720" marT="22860" marB="22860"/>
                </a:tc>
                <a:tc>
                  <a:txBody>
                    <a:bodyPr/>
                    <a:lstStyle/>
                    <a:p>
                      <a:r>
                        <a:rPr lang="en-US" sz="1600" dirty="0">
                          <a:solidFill>
                            <a:schemeClr val="tx1"/>
                          </a:solidFill>
                        </a:rPr>
                        <a:t>VM or Load balancer</a:t>
                      </a:r>
                    </a:p>
                  </a:txBody>
                  <a:tcPr marL="45720" marR="45720" marT="22860" marB="22860"/>
                </a:tc>
                <a:tc>
                  <a:txBody>
                    <a:bodyPr/>
                    <a:lstStyle/>
                    <a:p>
                      <a:r>
                        <a:rPr lang="en-US" sz="1600" dirty="0"/>
                        <a:t>Network Load Balancer</a:t>
                      </a:r>
                    </a:p>
                  </a:txBody>
                  <a:tcPr marL="45720" marR="45720" marT="22860" marB="22860"/>
                </a:tc>
                <a:tc>
                  <a:txBody>
                    <a:bodyPr/>
                    <a:lstStyle/>
                    <a:p>
                      <a:r>
                        <a:rPr lang="en-US" sz="1600" dirty="0"/>
                        <a:t>Internal Load Balancer</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Internal Load Balancer</a:t>
                      </a:r>
                    </a:p>
                    <a:p>
                      <a:endParaRPr lang="en-US" sz="1600" dirty="0"/>
                    </a:p>
                  </a:txBody>
                  <a:tcPr marL="45720" marR="45720" marT="22860" marB="22860"/>
                </a:tc>
                <a:extLst>
                  <a:ext uri="{0D108BD9-81ED-4DB2-BD59-A6C34878D82A}">
                    <a16:rowId xmlns:a16="http://schemas.microsoft.com/office/drawing/2014/main" val="1135907206"/>
                  </a:ext>
                </a:extLst>
              </a:tr>
              <a:tr h="655303">
                <a:tc>
                  <a:txBody>
                    <a:bodyPr/>
                    <a:lstStyle/>
                    <a:p>
                      <a:r>
                        <a:rPr lang="en-US" sz="2000" dirty="0"/>
                        <a:t>Mirror Priority</a:t>
                      </a:r>
                    </a:p>
                  </a:txBody>
                  <a:tcPr marL="45720" marR="45720" marT="22860" marB="22860">
                    <a:solidFill>
                      <a:srgbClr val="2D2084"/>
                    </a:solidFill>
                  </a:tcPr>
                </a:tc>
                <a:tc>
                  <a:txBody>
                    <a:bodyPr/>
                    <a:lstStyle/>
                    <a:p>
                      <a:r>
                        <a:rPr lang="en-US" sz="1600" dirty="0"/>
                        <a:t>Lower</a:t>
                      </a:r>
                    </a:p>
                  </a:txBody>
                  <a:tcPr marL="45720" marR="45720" marT="22860" marB="22860"/>
                </a:tc>
                <a:tc>
                  <a:txBody>
                    <a:bodyPr/>
                    <a:lstStyle/>
                    <a:p>
                      <a:r>
                        <a:rPr lang="en-US" sz="1600" dirty="0">
                          <a:solidFill>
                            <a:schemeClr val="tx1"/>
                          </a:solidFill>
                        </a:rPr>
                        <a:t>Free Double Bandwidth!</a:t>
                      </a:r>
                    </a:p>
                  </a:txBody>
                  <a:tcPr marL="45720" marR="45720" marT="22860" marB="22860"/>
                </a:tc>
                <a:tc>
                  <a:txBody>
                    <a:bodyPr/>
                    <a:lstStyle/>
                    <a:p>
                      <a:r>
                        <a:rPr lang="en-US" sz="1600" dirty="0"/>
                        <a:t>Lower (default) or Production</a:t>
                      </a:r>
                    </a:p>
                  </a:txBody>
                  <a:tcPr marL="45720" marR="45720" marT="22860" marB="22860"/>
                </a:tc>
                <a:tc>
                  <a:txBody>
                    <a:bodyPr/>
                    <a:lstStyle/>
                    <a:p>
                      <a:r>
                        <a:rPr lang="en-US" sz="1600" dirty="0"/>
                        <a:t>Production?</a:t>
                      </a:r>
                    </a:p>
                  </a:txBody>
                  <a:tcPr marL="45720" marR="45720" marT="22860" marB="22860"/>
                </a:tc>
                <a:tc>
                  <a:txBody>
                    <a:bodyPr/>
                    <a:lstStyle/>
                    <a:p>
                      <a:r>
                        <a:rPr lang="en-US" sz="1600" dirty="0"/>
                        <a:t>Production?</a:t>
                      </a:r>
                    </a:p>
                  </a:txBody>
                  <a:tcPr marL="45720" marR="45720" marT="22860" marB="22860"/>
                </a:tc>
                <a:extLst>
                  <a:ext uri="{0D108BD9-81ED-4DB2-BD59-A6C34878D82A}">
                    <a16:rowId xmlns:a16="http://schemas.microsoft.com/office/drawing/2014/main" val="2053949713"/>
                  </a:ext>
                </a:extLst>
              </a:tr>
              <a:tr h="655303">
                <a:tc>
                  <a:txBody>
                    <a:bodyPr/>
                    <a:lstStyle/>
                    <a:p>
                      <a:r>
                        <a:rPr lang="en-US" sz="2000" dirty="0"/>
                        <a:t>Encapsulation</a:t>
                      </a:r>
                    </a:p>
                  </a:txBody>
                  <a:tcPr marL="45720" marR="45720" marT="22860" marB="22860">
                    <a:solidFill>
                      <a:srgbClr val="2D2084"/>
                    </a:solidFill>
                  </a:tcPr>
                </a:tc>
                <a:tc>
                  <a:txBody>
                    <a:bodyPr/>
                    <a:lstStyle/>
                    <a:p>
                      <a:r>
                        <a:rPr lang="en-US" sz="1600" dirty="0"/>
                        <a:t>VXLAN</a:t>
                      </a:r>
                    </a:p>
                  </a:txBody>
                  <a:tcPr marL="45720" marR="45720" marT="22860" marB="22860"/>
                </a:tc>
                <a:tc>
                  <a:txBody>
                    <a:bodyPr/>
                    <a:lstStyle/>
                    <a:p>
                      <a:r>
                        <a:rPr lang="en-US" sz="1600" dirty="0">
                          <a:solidFill>
                            <a:schemeClr val="tx1"/>
                          </a:solidFill>
                        </a:rPr>
                        <a:t>VXLAN (VNI 27?)</a:t>
                      </a:r>
                    </a:p>
                  </a:txBody>
                  <a:tcPr marL="45720" marR="45720" marT="22860" marB="22860"/>
                </a:tc>
                <a:tc>
                  <a:txBody>
                    <a:bodyPr/>
                    <a:lstStyle/>
                    <a:p>
                      <a:r>
                        <a:rPr lang="en-US" sz="1600" dirty="0"/>
                        <a:t>VXLAN</a:t>
                      </a:r>
                    </a:p>
                  </a:txBody>
                  <a:tcPr marL="45720" marR="45720" marT="22860" marB="22860"/>
                </a:tc>
                <a:tc>
                  <a:txBody>
                    <a:bodyPr/>
                    <a:lstStyle/>
                    <a:p>
                      <a:r>
                        <a:rPr lang="en-US" sz="1600" dirty="0"/>
                        <a:t>None</a:t>
                      </a:r>
                    </a:p>
                  </a:txBody>
                  <a:tcPr marL="45720" marR="45720" marT="22860" marB="22860"/>
                </a:tc>
                <a:tc>
                  <a:txBody>
                    <a:bodyPr/>
                    <a:lstStyle/>
                    <a:p>
                      <a:r>
                        <a:rPr lang="en-US" sz="1600" dirty="0"/>
                        <a:t>GENEVE</a:t>
                      </a:r>
                    </a:p>
                  </a:txBody>
                  <a:tcPr marL="45720" marR="45720" marT="22860" marB="22860"/>
                </a:tc>
                <a:extLst>
                  <a:ext uri="{0D108BD9-81ED-4DB2-BD59-A6C34878D82A}">
                    <a16:rowId xmlns:a16="http://schemas.microsoft.com/office/drawing/2014/main" val="269761549"/>
                  </a:ext>
                </a:extLst>
              </a:tr>
            </a:tbl>
          </a:graphicData>
        </a:graphic>
      </p:graphicFrame>
    </p:spTree>
    <p:extLst>
      <p:ext uri="{BB962C8B-B14F-4D97-AF65-F5344CB8AC3E}">
        <p14:creationId xmlns:p14="http://schemas.microsoft.com/office/powerpoint/2010/main" val="2009522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34CF43C-47F1-437A-2D01-1E1BC0AC5D41}"/>
              </a:ext>
            </a:extLst>
          </p:cNvPr>
          <p:cNvSpPr>
            <a:spLocks noGrp="1"/>
          </p:cNvSpPr>
          <p:nvPr>
            <p:ph type="title"/>
          </p:nvPr>
        </p:nvSpPr>
        <p:spPr/>
        <p:txBody>
          <a:bodyPr/>
          <a:lstStyle/>
          <a:p>
            <a:r>
              <a:rPr lang="en-US" dirty="0"/>
              <a:t>Cloud Packet Brokers</a:t>
            </a:r>
          </a:p>
        </p:txBody>
      </p:sp>
      <p:sp>
        <p:nvSpPr>
          <p:cNvPr id="2" name="Text Placeholder 1">
            <a:extLst>
              <a:ext uri="{FF2B5EF4-FFF2-40B4-BE49-F238E27FC236}">
                <a16:creationId xmlns:a16="http://schemas.microsoft.com/office/drawing/2014/main" id="{20DC308F-FE89-3DB4-8F44-9E8887D34721}"/>
              </a:ext>
            </a:extLst>
          </p:cNvPr>
          <p:cNvSpPr>
            <a:spLocks noGrp="1"/>
          </p:cNvSpPr>
          <p:nvPr>
            <p:ph type="body" idx="1"/>
          </p:nvPr>
        </p:nvSpPr>
        <p:spPr/>
        <p:txBody>
          <a:bodyPr>
            <a:normAutofit/>
          </a:bodyPr>
          <a:lstStyle/>
          <a:p>
            <a:pPr marL="50800" indent="0">
              <a:buNone/>
            </a:pPr>
            <a:r>
              <a:rPr lang="en-US" dirty="0"/>
              <a:t>3</a:t>
            </a:r>
            <a:r>
              <a:rPr lang="en-US" baseline="30000" dirty="0"/>
              <a:t>rd</a:t>
            </a:r>
            <a:r>
              <a:rPr lang="en-US" dirty="0"/>
              <a:t> party/commercial solutions, typically VMs</a:t>
            </a:r>
          </a:p>
          <a:p>
            <a:pPr marL="50800" indent="0">
              <a:buNone/>
            </a:pPr>
            <a:r>
              <a:rPr lang="en-US" dirty="0"/>
              <a:t>Aggregates traffic from Agents or Traffic Mirrors</a:t>
            </a:r>
          </a:p>
          <a:p>
            <a:pPr marL="50800" indent="0">
              <a:buNone/>
            </a:pPr>
            <a:r>
              <a:rPr lang="en-US" dirty="0"/>
              <a:t>May provide:</a:t>
            </a:r>
          </a:p>
          <a:p>
            <a:pPr marL="50800" indent="0">
              <a:buNone/>
            </a:pPr>
            <a:r>
              <a:rPr lang="en-US" dirty="0"/>
              <a:t>	Load Balancing</a:t>
            </a:r>
          </a:p>
          <a:p>
            <a:pPr marL="50800" indent="0">
              <a:buNone/>
            </a:pPr>
            <a:r>
              <a:rPr lang="en-US" dirty="0"/>
              <a:t>	De-duplication</a:t>
            </a:r>
          </a:p>
          <a:p>
            <a:pPr marL="50800" indent="0">
              <a:buNone/>
            </a:pPr>
            <a:r>
              <a:rPr lang="en-US" dirty="0"/>
              <a:t>	</a:t>
            </a:r>
            <a:r>
              <a:rPr lang="en-US" b="1" dirty="0"/>
              <a:t>Replication</a:t>
            </a:r>
          </a:p>
          <a:p>
            <a:pPr marL="50800" indent="0">
              <a:buNone/>
            </a:pPr>
            <a:r>
              <a:rPr lang="en-US" dirty="0"/>
              <a:t>	Filtering</a:t>
            </a:r>
          </a:p>
          <a:p>
            <a:pPr marL="50800" indent="0">
              <a:buNone/>
            </a:pPr>
            <a:r>
              <a:rPr lang="en-US" dirty="0"/>
              <a:t>	Truncation</a:t>
            </a:r>
          </a:p>
          <a:p>
            <a:pPr marL="50800" indent="0">
              <a:buNone/>
            </a:pPr>
            <a:r>
              <a:rPr lang="en-US" dirty="0"/>
              <a:t>	Decryption*</a:t>
            </a:r>
          </a:p>
        </p:txBody>
      </p:sp>
      <p:pic>
        <p:nvPicPr>
          <p:cNvPr id="4" name="Picture 2">
            <a:extLst>
              <a:ext uri="{FF2B5EF4-FFF2-40B4-BE49-F238E27FC236}">
                <a16:creationId xmlns:a16="http://schemas.microsoft.com/office/drawing/2014/main" id="{DFACE401-924C-1874-F66C-8A3960D649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7054" y="2106834"/>
            <a:ext cx="7322670" cy="4119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4724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5010EB-B7DD-46AA-7E2C-78CB2D7E18AE}"/>
              </a:ext>
            </a:extLst>
          </p:cNvPr>
          <p:cNvSpPr>
            <a:spLocks noGrp="1"/>
          </p:cNvSpPr>
          <p:nvPr>
            <p:ph type="title"/>
          </p:nvPr>
        </p:nvSpPr>
        <p:spPr/>
        <p:txBody>
          <a:bodyPr/>
          <a:lstStyle/>
          <a:p>
            <a:r>
              <a:rPr lang="en-US" dirty="0"/>
              <a:t>Bump-in-the-wire</a:t>
            </a:r>
          </a:p>
        </p:txBody>
      </p:sp>
      <p:sp>
        <p:nvSpPr>
          <p:cNvPr id="2" name="Text Placeholder 1">
            <a:extLst>
              <a:ext uri="{FF2B5EF4-FFF2-40B4-BE49-F238E27FC236}">
                <a16:creationId xmlns:a16="http://schemas.microsoft.com/office/drawing/2014/main" id="{1D3D006D-A5FA-3DC5-DA47-2B16DA2FFC54}"/>
              </a:ext>
            </a:extLst>
          </p:cNvPr>
          <p:cNvSpPr>
            <a:spLocks noGrp="1"/>
          </p:cNvSpPr>
          <p:nvPr>
            <p:ph type="body" idx="1"/>
          </p:nvPr>
        </p:nvSpPr>
        <p:spPr>
          <a:xfrm>
            <a:off x="838200" y="989814"/>
            <a:ext cx="10358336" cy="5187149"/>
          </a:xfrm>
        </p:spPr>
        <p:txBody>
          <a:bodyPr>
            <a:normAutofit/>
          </a:bodyPr>
          <a:lstStyle/>
          <a:p>
            <a:pPr marL="50800" indent="0">
              <a:buNone/>
            </a:pPr>
            <a:r>
              <a:rPr lang="en-US" dirty="0"/>
              <a:t>Inline capture or mirroring by an existing or new network element: Router or Firewall</a:t>
            </a:r>
          </a:p>
          <a:p>
            <a:pPr marL="50800" indent="0">
              <a:buNone/>
            </a:pPr>
            <a:r>
              <a:rPr lang="en-US" dirty="0"/>
              <a:t>Route traffic with User Defined Routes</a:t>
            </a:r>
          </a:p>
          <a:p>
            <a:pPr marL="50800" indent="0">
              <a:buNone/>
            </a:pPr>
            <a:r>
              <a:rPr lang="en-US" dirty="0"/>
              <a:t>Local capture or Mirror</a:t>
            </a:r>
          </a:p>
          <a:p>
            <a:pPr marL="50800" indent="0">
              <a:buNone/>
            </a:pPr>
            <a:r>
              <a:rPr lang="en-US" dirty="0"/>
              <a:t>Decryption*</a:t>
            </a:r>
          </a:p>
        </p:txBody>
      </p:sp>
      <p:grpSp>
        <p:nvGrpSpPr>
          <p:cNvPr id="113" name="Group 112">
            <a:extLst>
              <a:ext uri="{FF2B5EF4-FFF2-40B4-BE49-F238E27FC236}">
                <a16:creationId xmlns:a16="http://schemas.microsoft.com/office/drawing/2014/main" id="{76F3BD92-9F1F-5AB9-FF39-77E1320837AD}"/>
              </a:ext>
            </a:extLst>
          </p:cNvPr>
          <p:cNvGrpSpPr/>
          <p:nvPr/>
        </p:nvGrpSpPr>
        <p:grpSpPr>
          <a:xfrm>
            <a:off x="3232727" y="3092071"/>
            <a:ext cx="8596995" cy="3501580"/>
            <a:chOff x="11191096" y="4715435"/>
            <a:chExt cx="12468347" cy="4751294"/>
          </a:xfrm>
        </p:grpSpPr>
        <p:sp>
          <p:nvSpPr>
            <p:cNvPr id="40" name="Rectangle 39">
              <a:extLst>
                <a:ext uri="{FF2B5EF4-FFF2-40B4-BE49-F238E27FC236}">
                  <a16:creationId xmlns:a16="http://schemas.microsoft.com/office/drawing/2014/main" id="{889933DD-BECF-18EE-A34B-346459EB5259}"/>
                </a:ext>
              </a:extLst>
            </p:cNvPr>
            <p:cNvSpPr/>
            <p:nvPr/>
          </p:nvSpPr>
          <p:spPr>
            <a:xfrm>
              <a:off x="11191096" y="4715435"/>
              <a:ext cx="12468347" cy="4751294"/>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900" dirty="0">
                  <a:solidFill>
                    <a:schemeClr val="tx1"/>
                  </a:solidFill>
                  <a:latin typeface="Arial" panose="020B0604020202020204" pitchFamily="34" charset="0"/>
                  <a:cs typeface="Arial" panose="020B0604020202020204" pitchFamily="34" charset="0"/>
                </a:rPr>
                <a:t>      AWS Cloud</a:t>
              </a:r>
            </a:p>
          </p:txBody>
        </p:sp>
        <p:pic>
          <p:nvPicPr>
            <p:cNvPr id="41" name="Graphic 40">
              <a:extLst>
                <a:ext uri="{FF2B5EF4-FFF2-40B4-BE49-F238E27FC236}">
                  <a16:creationId xmlns:a16="http://schemas.microsoft.com/office/drawing/2014/main" id="{3AD66F88-5D14-C0FD-93CE-023C6FAB574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11191096" y="4715437"/>
              <a:ext cx="575934" cy="575934"/>
            </a:xfrm>
            <a:prstGeom prst="rect">
              <a:avLst/>
            </a:prstGeom>
          </p:spPr>
        </p:pic>
        <p:sp>
          <p:nvSpPr>
            <p:cNvPr id="42" name="Rectangle 41">
              <a:extLst>
                <a:ext uri="{FF2B5EF4-FFF2-40B4-BE49-F238E27FC236}">
                  <a16:creationId xmlns:a16="http://schemas.microsoft.com/office/drawing/2014/main" id="{26DA39A3-6F1F-7371-8BB6-3FCC1C1C20F7}"/>
                </a:ext>
              </a:extLst>
            </p:cNvPr>
            <p:cNvSpPr/>
            <p:nvPr/>
          </p:nvSpPr>
          <p:spPr>
            <a:xfrm>
              <a:off x="20041026" y="6022842"/>
              <a:ext cx="3179509" cy="3025411"/>
            </a:xfrm>
            <a:prstGeom prst="rect">
              <a:avLst/>
            </a:prstGeom>
            <a:noFill/>
            <a:ln w="15875">
              <a:solidFill>
                <a:srgbClr val="00A4A6"/>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51460" tIns="45720" bIns="22860"/>
            <a:lstStyle/>
            <a:p>
              <a:pPr>
                <a:defRPr/>
              </a:pPr>
              <a:r>
                <a:rPr lang="en-US" sz="900" dirty="0">
                  <a:solidFill>
                    <a:schemeClr val="tx1"/>
                  </a:solidFill>
                  <a:latin typeface="Arial" panose="020B0604020202020204" pitchFamily="34" charset="0"/>
                  <a:cs typeface="Arial" panose="020B0604020202020204" pitchFamily="34" charset="0"/>
                </a:rPr>
                <a:t>       Capture subnet</a:t>
              </a:r>
            </a:p>
          </p:txBody>
        </p:sp>
        <p:pic>
          <p:nvPicPr>
            <p:cNvPr id="43" name="Graphic 42">
              <a:extLst>
                <a:ext uri="{FF2B5EF4-FFF2-40B4-BE49-F238E27FC236}">
                  <a16:creationId xmlns:a16="http://schemas.microsoft.com/office/drawing/2014/main" id="{D7BA95A2-50A2-46F2-2E7B-3DF1C7C74EB8}"/>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0041024" y="6020263"/>
              <a:ext cx="591682" cy="591682"/>
            </a:xfrm>
            <a:prstGeom prst="rect">
              <a:avLst/>
            </a:prstGeom>
          </p:spPr>
        </p:pic>
        <p:sp>
          <p:nvSpPr>
            <p:cNvPr id="44" name="Rectangle 43">
              <a:extLst>
                <a:ext uri="{FF2B5EF4-FFF2-40B4-BE49-F238E27FC236}">
                  <a16:creationId xmlns:a16="http://schemas.microsoft.com/office/drawing/2014/main" id="{E7C838F4-B831-09F7-D037-404005ADB5EF}"/>
                </a:ext>
              </a:extLst>
            </p:cNvPr>
            <p:cNvSpPr/>
            <p:nvPr/>
          </p:nvSpPr>
          <p:spPr>
            <a:xfrm>
              <a:off x="11767028" y="5350915"/>
              <a:ext cx="11656406" cy="3912916"/>
            </a:xfrm>
            <a:prstGeom prst="rect">
              <a:avLst/>
            </a:prstGeom>
            <a:noFill/>
            <a:ln w="15875">
              <a:solidFill>
                <a:srgbClr val="8C4FFF"/>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900" dirty="0">
                  <a:ln w="0"/>
                  <a:solidFill>
                    <a:schemeClr val="tx1"/>
                  </a:solidFill>
                  <a:latin typeface="Arial" panose="020B0604020202020204" pitchFamily="34" charset="0"/>
                  <a:cs typeface="Arial" panose="020B0604020202020204" pitchFamily="34" charset="0"/>
                </a:rPr>
                <a:t>      Virtual private cloud (VPC)</a:t>
              </a:r>
            </a:p>
          </p:txBody>
        </p:sp>
        <p:pic>
          <p:nvPicPr>
            <p:cNvPr id="45" name="Graphic 44">
              <a:extLst>
                <a:ext uri="{FF2B5EF4-FFF2-40B4-BE49-F238E27FC236}">
                  <a16:creationId xmlns:a16="http://schemas.microsoft.com/office/drawing/2014/main" id="{B54F0814-EF65-3F39-C196-0750E00665F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11767030" y="5350917"/>
              <a:ext cx="575934" cy="575934"/>
            </a:xfrm>
            <a:prstGeom prst="rect">
              <a:avLst/>
            </a:prstGeom>
          </p:spPr>
        </p:pic>
        <p:sp>
          <p:nvSpPr>
            <p:cNvPr id="46" name="TextBox 16">
              <a:extLst>
                <a:ext uri="{FF2B5EF4-FFF2-40B4-BE49-F238E27FC236}">
                  <a16:creationId xmlns:a16="http://schemas.microsoft.com/office/drawing/2014/main" id="{1AA89D12-5149-4831-CF10-30739BB16818}"/>
                </a:ext>
              </a:extLst>
            </p:cNvPr>
            <p:cNvSpPr txBox="1">
              <a:spLocks noChangeArrowheads="1"/>
            </p:cNvSpPr>
            <p:nvPr/>
          </p:nvSpPr>
          <p:spPr bwMode="auto">
            <a:xfrm>
              <a:off x="12918897" y="8392061"/>
              <a:ext cx="1686334"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Webserver</a:t>
              </a:r>
            </a:p>
          </p:txBody>
        </p:sp>
        <p:pic>
          <p:nvPicPr>
            <p:cNvPr id="47" name="Graphic 46">
              <a:extLst>
                <a:ext uri="{FF2B5EF4-FFF2-40B4-BE49-F238E27FC236}">
                  <a16:creationId xmlns:a16="http://schemas.microsoft.com/office/drawing/2014/main" id="{6B95355E-6EDD-ED07-40BB-53CE261BB2D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432246" y="7716071"/>
              <a:ext cx="691120" cy="691120"/>
            </a:xfrm>
            <a:prstGeom prst="rect">
              <a:avLst/>
            </a:prstGeom>
          </p:spPr>
        </p:pic>
        <p:sp>
          <p:nvSpPr>
            <p:cNvPr id="48" name="TextBox 16">
              <a:extLst>
                <a:ext uri="{FF2B5EF4-FFF2-40B4-BE49-F238E27FC236}">
                  <a16:creationId xmlns:a16="http://schemas.microsoft.com/office/drawing/2014/main" id="{C430E202-3A65-0CE8-01AB-37F6D83C3A54}"/>
                </a:ext>
              </a:extLst>
            </p:cNvPr>
            <p:cNvSpPr txBox="1">
              <a:spLocks noChangeArrowheads="1"/>
            </p:cNvSpPr>
            <p:nvPr/>
          </p:nvSpPr>
          <p:spPr bwMode="auto">
            <a:xfrm>
              <a:off x="16839913" y="8392061"/>
              <a:ext cx="1686334"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Firewall</a:t>
              </a:r>
            </a:p>
          </p:txBody>
        </p:sp>
        <p:pic>
          <p:nvPicPr>
            <p:cNvPr id="49" name="Graphic 48">
              <a:extLst>
                <a:ext uri="{FF2B5EF4-FFF2-40B4-BE49-F238E27FC236}">
                  <a16:creationId xmlns:a16="http://schemas.microsoft.com/office/drawing/2014/main" id="{0A33E070-F6C6-83E5-6907-2C0B40D77A6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7353261" y="7716071"/>
              <a:ext cx="691120" cy="691120"/>
            </a:xfrm>
            <a:prstGeom prst="rect">
              <a:avLst/>
            </a:prstGeom>
          </p:spPr>
        </p:pic>
        <p:sp>
          <p:nvSpPr>
            <p:cNvPr id="50" name="TextBox 16">
              <a:extLst>
                <a:ext uri="{FF2B5EF4-FFF2-40B4-BE49-F238E27FC236}">
                  <a16:creationId xmlns:a16="http://schemas.microsoft.com/office/drawing/2014/main" id="{D3A17D9A-AA4E-8871-1E4F-1D0587D3F594}"/>
                </a:ext>
              </a:extLst>
            </p:cNvPr>
            <p:cNvSpPr txBox="1">
              <a:spLocks noChangeArrowheads="1"/>
            </p:cNvSpPr>
            <p:nvPr/>
          </p:nvSpPr>
          <p:spPr bwMode="auto">
            <a:xfrm>
              <a:off x="20660104" y="8392061"/>
              <a:ext cx="1686334"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Capture</a:t>
              </a:r>
            </a:p>
          </p:txBody>
        </p:sp>
        <p:pic>
          <p:nvPicPr>
            <p:cNvPr id="51" name="Graphic 50">
              <a:extLst>
                <a:ext uri="{FF2B5EF4-FFF2-40B4-BE49-F238E27FC236}">
                  <a16:creationId xmlns:a16="http://schemas.microsoft.com/office/drawing/2014/main" id="{F6701B70-CAD1-4325-1801-64B4CCB3DF3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1173453" y="7716071"/>
              <a:ext cx="691120" cy="691120"/>
            </a:xfrm>
            <a:prstGeom prst="rect">
              <a:avLst/>
            </a:prstGeom>
          </p:spPr>
        </p:pic>
        <p:sp>
          <p:nvSpPr>
            <p:cNvPr id="52" name="TextBox 18">
              <a:extLst>
                <a:ext uri="{FF2B5EF4-FFF2-40B4-BE49-F238E27FC236}">
                  <a16:creationId xmlns:a16="http://schemas.microsoft.com/office/drawing/2014/main" id="{01D2CE90-A280-3B86-C7C2-07824682D293}"/>
                </a:ext>
              </a:extLst>
            </p:cNvPr>
            <p:cNvSpPr txBox="1">
              <a:spLocks noChangeArrowheads="1"/>
            </p:cNvSpPr>
            <p:nvPr/>
          </p:nvSpPr>
          <p:spPr bwMode="auto">
            <a:xfrm>
              <a:off x="14251193" y="8407191"/>
              <a:ext cx="711469"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ENI</a:t>
              </a:r>
            </a:p>
          </p:txBody>
        </p:sp>
        <p:pic>
          <p:nvPicPr>
            <p:cNvPr id="53" name="Graphic 52">
              <a:extLst>
                <a:ext uri="{FF2B5EF4-FFF2-40B4-BE49-F238E27FC236}">
                  <a16:creationId xmlns:a16="http://schemas.microsoft.com/office/drawing/2014/main" id="{18E92C0C-10F7-F253-E635-D99181FA02F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4254260" y="7716071"/>
              <a:ext cx="691120" cy="691120"/>
            </a:xfrm>
            <a:prstGeom prst="rect">
              <a:avLst/>
            </a:prstGeom>
          </p:spPr>
        </p:pic>
        <p:sp>
          <p:nvSpPr>
            <p:cNvPr id="54" name="TextBox 18">
              <a:extLst>
                <a:ext uri="{FF2B5EF4-FFF2-40B4-BE49-F238E27FC236}">
                  <a16:creationId xmlns:a16="http://schemas.microsoft.com/office/drawing/2014/main" id="{CF6EE089-F2E1-C22C-EA38-F69869CD322D}"/>
                </a:ext>
              </a:extLst>
            </p:cNvPr>
            <p:cNvSpPr txBox="1">
              <a:spLocks noChangeArrowheads="1"/>
            </p:cNvSpPr>
            <p:nvPr/>
          </p:nvSpPr>
          <p:spPr bwMode="auto">
            <a:xfrm>
              <a:off x="16467205" y="8407191"/>
              <a:ext cx="711469"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ENI</a:t>
              </a:r>
            </a:p>
          </p:txBody>
        </p:sp>
        <p:pic>
          <p:nvPicPr>
            <p:cNvPr id="55" name="Graphic 54">
              <a:extLst>
                <a:ext uri="{FF2B5EF4-FFF2-40B4-BE49-F238E27FC236}">
                  <a16:creationId xmlns:a16="http://schemas.microsoft.com/office/drawing/2014/main" id="{E0E94C47-2C13-ADB6-F0D0-2F3C331312B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6470273" y="7716071"/>
              <a:ext cx="691120" cy="691120"/>
            </a:xfrm>
            <a:prstGeom prst="rect">
              <a:avLst/>
            </a:prstGeom>
          </p:spPr>
        </p:pic>
        <p:sp>
          <p:nvSpPr>
            <p:cNvPr id="56" name="TextBox 55">
              <a:extLst>
                <a:ext uri="{FF2B5EF4-FFF2-40B4-BE49-F238E27FC236}">
                  <a16:creationId xmlns:a16="http://schemas.microsoft.com/office/drawing/2014/main" id="{D7B0303C-A257-515E-AE21-7EAED3970C45}"/>
                </a:ext>
              </a:extLst>
            </p:cNvPr>
            <p:cNvSpPr txBox="1">
              <a:spLocks noChangeArrowheads="1"/>
            </p:cNvSpPr>
            <p:nvPr/>
          </p:nvSpPr>
          <p:spPr bwMode="auto">
            <a:xfrm>
              <a:off x="20296716" y="8407191"/>
              <a:ext cx="711469"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ENI</a:t>
              </a:r>
            </a:p>
          </p:txBody>
        </p:sp>
        <p:pic>
          <p:nvPicPr>
            <p:cNvPr id="57" name="Graphic 56">
              <a:extLst>
                <a:ext uri="{FF2B5EF4-FFF2-40B4-BE49-F238E27FC236}">
                  <a16:creationId xmlns:a16="http://schemas.microsoft.com/office/drawing/2014/main" id="{B3F49C5E-40AA-A0E2-53C0-12ACFEE7D53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0299783" y="7716071"/>
              <a:ext cx="691120" cy="691120"/>
            </a:xfrm>
            <a:prstGeom prst="rect">
              <a:avLst/>
            </a:prstGeom>
          </p:spPr>
        </p:pic>
        <p:cxnSp>
          <p:nvCxnSpPr>
            <p:cNvPr id="58" name="Straight Arrow Connector 57">
              <a:extLst>
                <a:ext uri="{FF2B5EF4-FFF2-40B4-BE49-F238E27FC236}">
                  <a16:creationId xmlns:a16="http://schemas.microsoft.com/office/drawing/2014/main" id="{0E23BB80-5ECD-B886-88AC-E633BE05ABB1}"/>
                </a:ext>
              </a:extLst>
            </p:cNvPr>
            <p:cNvCxnSpPr>
              <a:cxnSpLocks/>
              <a:stCxn id="47" idx="3"/>
              <a:endCxn id="53" idx="1"/>
            </p:cNvCxnSpPr>
            <p:nvPr/>
          </p:nvCxnSpPr>
          <p:spPr>
            <a:xfrm>
              <a:off x="14123366" y="8061631"/>
              <a:ext cx="130894" cy="0"/>
            </a:xfrm>
            <a:prstGeom prst="straightConnector1">
              <a:avLst/>
            </a:prstGeom>
            <a:ln w="15875">
              <a:solidFill>
                <a:schemeClr val="tx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06F40A2-CFCA-7588-82D5-A7261FB334BA}"/>
                </a:ext>
              </a:extLst>
            </p:cNvPr>
            <p:cNvCxnSpPr>
              <a:cxnSpLocks/>
              <a:stCxn id="55" idx="3"/>
              <a:endCxn id="49" idx="1"/>
            </p:cNvCxnSpPr>
            <p:nvPr/>
          </p:nvCxnSpPr>
          <p:spPr>
            <a:xfrm>
              <a:off x="17161394" y="8061631"/>
              <a:ext cx="191868" cy="0"/>
            </a:xfrm>
            <a:prstGeom prst="straightConnector1">
              <a:avLst/>
            </a:prstGeom>
            <a:ln w="15875">
              <a:solidFill>
                <a:schemeClr val="tx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15608522-66C2-51DC-06AE-93630F5CA75B}"/>
                </a:ext>
              </a:extLst>
            </p:cNvPr>
            <p:cNvCxnSpPr>
              <a:cxnSpLocks/>
              <a:stCxn id="51" idx="1"/>
              <a:endCxn id="57" idx="3"/>
            </p:cNvCxnSpPr>
            <p:nvPr/>
          </p:nvCxnSpPr>
          <p:spPr>
            <a:xfrm flipH="1">
              <a:off x="20990904" y="8061631"/>
              <a:ext cx="182550" cy="0"/>
            </a:xfrm>
            <a:prstGeom prst="straightConnector1">
              <a:avLst/>
            </a:prstGeom>
            <a:ln w="15875">
              <a:solidFill>
                <a:schemeClr val="tx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A2B811B9-DE57-CCB5-A628-A992FA07B4E5}"/>
                </a:ext>
              </a:extLst>
            </p:cNvPr>
            <p:cNvCxnSpPr>
              <a:cxnSpLocks/>
              <a:stCxn id="53" idx="3"/>
              <a:endCxn id="55" idx="1"/>
            </p:cNvCxnSpPr>
            <p:nvPr/>
          </p:nvCxnSpPr>
          <p:spPr>
            <a:xfrm>
              <a:off x="14945381" y="8061631"/>
              <a:ext cx="1524892" cy="0"/>
            </a:xfrm>
            <a:prstGeom prst="straightConnector1">
              <a:avLst/>
            </a:prstGeom>
            <a:ln w="15875">
              <a:solidFill>
                <a:schemeClr val="tx1"/>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sp>
          <p:nvSpPr>
            <p:cNvPr id="62" name="TextBox 18">
              <a:extLst>
                <a:ext uri="{FF2B5EF4-FFF2-40B4-BE49-F238E27FC236}">
                  <a16:creationId xmlns:a16="http://schemas.microsoft.com/office/drawing/2014/main" id="{36B35BDD-C6E2-480B-6BA2-9FA488F7B696}"/>
                </a:ext>
              </a:extLst>
            </p:cNvPr>
            <p:cNvSpPr txBox="1">
              <a:spLocks noChangeArrowheads="1"/>
            </p:cNvSpPr>
            <p:nvPr/>
          </p:nvSpPr>
          <p:spPr bwMode="auto">
            <a:xfrm>
              <a:off x="18231548" y="8407191"/>
              <a:ext cx="711469"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ENI</a:t>
              </a:r>
            </a:p>
          </p:txBody>
        </p:sp>
        <p:pic>
          <p:nvPicPr>
            <p:cNvPr id="63" name="Graphic 62">
              <a:extLst>
                <a:ext uri="{FF2B5EF4-FFF2-40B4-BE49-F238E27FC236}">
                  <a16:creationId xmlns:a16="http://schemas.microsoft.com/office/drawing/2014/main" id="{E083E271-11D6-B240-ED1A-D0E10E289A6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8234615" y="7716071"/>
              <a:ext cx="691120" cy="691120"/>
            </a:xfrm>
            <a:prstGeom prst="rect">
              <a:avLst/>
            </a:prstGeom>
          </p:spPr>
        </p:pic>
        <p:cxnSp>
          <p:nvCxnSpPr>
            <p:cNvPr id="64" name="Straight Arrow Connector 63">
              <a:extLst>
                <a:ext uri="{FF2B5EF4-FFF2-40B4-BE49-F238E27FC236}">
                  <a16:creationId xmlns:a16="http://schemas.microsoft.com/office/drawing/2014/main" id="{E3A74D43-D137-589B-A0A4-96F545A7688A}"/>
                </a:ext>
              </a:extLst>
            </p:cNvPr>
            <p:cNvCxnSpPr>
              <a:cxnSpLocks/>
            </p:cNvCxnSpPr>
            <p:nvPr/>
          </p:nvCxnSpPr>
          <p:spPr>
            <a:xfrm>
              <a:off x="18039680" y="8061631"/>
              <a:ext cx="191868" cy="0"/>
            </a:xfrm>
            <a:prstGeom prst="straightConnector1">
              <a:avLst/>
            </a:prstGeom>
            <a:ln w="15875">
              <a:solidFill>
                <a:schemeClr val="tx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pic>
          <p:nvPicPr>
            <p:cNvPr id="65" name="Graphic 64">
              <a:extLst>
                <a:ext uri="{FF2B5EF4-FFF2-40B4-BE49-F238E27FC236}">
                  <a16:creationId xmlns:a16="http://schemas.microsoft.com/office/drawing/2014/main" id="{7582ED6D-AC3F-5EEA-7E78-57CB6485B76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7348560" y="6868397"/>
              <a:ext cx="691120" cy="691120"/>
            </a:xfrm>
            <a:prstGeom prst="rect">
              <a:avLst/>
            </a:prstGeom>
          </p:spPr>
        </p:pic>
        <p:cxnSp>
          <p:nvCxnSpPr>
            <p:cNvPr id="66" name="Straight Arrow Connector 65">
              <a:extLst>
                <a:ext uri="{FF2B5EF4-FFF2-40B4-BE49-F238E27FC236}">
                  <a16:creationId xmlns:a16="http://schemas.microsoft.com/office/drawing/2014/main" id="{53464A0D-3E76-3D96-C8AA-B4ED655E9ACA}"/>
                </a:ext>
              </a:extLst>
            </p:cNvPr>
            <p:cNvCxnSpPr>
              <a:cxnSpLocks/>
              <a:stCxn id="49" idx="0"/>
              <a:endCxn id="65" idx="2"/>
            </p:cNvCxnSpPr>
            <p:nvPr/>
          </p:nvCxnSpPr>
          <p:spPr>
            <a:xfrm flipH="1" flipV="1">
              <a:off x="17694120" y="7559518"/>
              <a:ext cx="4701" cy="156553"/>
            </a:xfrm>
            <a:prstGeom prst="straightConnector1">
              <a:avLst/>
            </a:prstGeom>
            <a:ln w="15875">
              <a:solidFill>
                <a:schemeClr val="tx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51C9360B-3E65-13B3-C59E-B93DE07BECD0}"/>
                </a:ext>
              </a:extLst>
            </p:cNvPr>
            <p:cNvCxnSpPr>
              <a:cxnSpLocks/>
              <a:stCxn id="63" idx="3"/>
              <a:endCxn id="57" idx="1"/>
            </p:cNvCxnSpPr>
            <p:nvPr/>
          </p:nvCxnSpPr>
          <p:spPr>
            <a:xfrm>
              <a:off x="18925735" y="8061631"/>
              <a:ext cx="1374048" cy="0"/>
            </a:xfrm>
            <a:prstGeom prst="straightConnector1">
              <a:avLst/>
            </a:prstGeom>
            <a:ln w="15875">
              <a:solidFill>
                <a:schemeClr val="accent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8" name="TextBox 12">
              <a:extLst>
                <a:ext uri="{FF2B5EF4-FFF2-40B4-BE49-F238E27FC236}">
                  <a16:creationId xmlns:a16="http://schemas.microsoft.com/office/drawing/2014/main" id="{D0506F4A-F513-EC3A-5AC0-BD5E6B62391A}"/>
                </a:ext>
              </a:extLst>
            </p:cNvPr>
            <p:cNvSpPr txBox="1">
              <a:spLocks noChangeArrowheads="1"/>
            </p:cNvSpPr>
            <p:nvPr/>
          </p:nvSpPr>
          <p:spPr bwMode="auto">
            <a:xfrm>
              <a:off x="16684775" y="5627808"/>
              <a:ext cx="2121357"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Internet  gateway</a:t>
              </a:r>
            </a:p>
          </p:txBody>
        </p:sp>
        <p:pic>
          <p:nvPicPr>
            <p:cNvPr id="69" name="Graphic 68">
              <a:extLst>
                <a:ext uri="{FF2B5EF4-FFF2-40B4-BE49-F238E27FC236}">
                  <a16:creationId xmlns:a16="http://schemas.microsoft.com/office/drawing/2014/main" id="{F37022F2-9749-54EF-66C4-DD58378E451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7370061" y="4977642"/>
              <a:ext cx="691120" cy="691120"/>
            </a:xfrm>
            <a:prstGeom prst="rect">
              <a:avLst/>
            </a:prstGeom>
          </p:spPr>
        </p:pic>
        <p:cxnSp>
          <p:nvCxnSpPr>
            <p:cNvPr id="70" name="Straight Arrow Connector 69">
              <a:extLst>
                <a:ext uri="{FF2B5EF4-FFF2-40B4-BE49-F238E27FC236}">
                  <a16:creationId xmlns:a16="http://schemas.microsoft.com/office/drawing/2014/main" id="{48CE5733-95C6-6412-649A-5C584468DF7F}"/>
                </a:ext>
              </a:extLst>
            </p:cNvPr>
            <p:cNvCxnSpPr>
              <a:cxnSpLocks/>
              <a:stCxn id="65" idx="0"/>
              <a:endCxn id="69" idx="2"/>
            </p:cNvCxnSpPr>
            <p:nvPr/>
          </p:nvCxnSpPr>
          <p:spPr>
            <a:xfrm flipV="1">
              <a:off x="17694120" y="5668762"/>
              <a:ext cx="21502" cy="1199635"/>
            </a:xfrm>
            <a:prstGeom prst="straightConnector1">
              <a:avLst/>
            </a:prstGeom>
            <a:ln w="15875">
              <a:solidFill>
                <a:schemeClr val="tx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sp>
          <p:nvSpPr>
            <p:cNvPr id="71" name="TextBox 16">
              <a:extLst>
                <a:ext uri="{FF2B5EF4-FFF2-40B4-BE49-F238E27FC236}">
                  <a16:creationId xmlns:a16="http://schemas.microsoft.com/office/drawing/2014/main" id="{49251DA3-F8EA-CC5E-F6E6-C9074E1B3798}"/>
                </a:ext>
              </a:extLst>
            </p:cNvPr>
            <p:cNvSpPr txBox="1">
              <a:spLocks noChangeArrowheads="1"/>
            </p:cNvSpPr>
            <p:nvPr/>
          </p:nvSpPr>
          <p:spPr bwMode="auto">
            <a:xfrm>
              <a:off x="18684422" y="7642908"/>
              <a:ext cx="1686334" cy="3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dirty="0">
                  <a:latin typeface="Arial" panose="020B0604020202020204" pitchFamily="34" charset="0"/>
                  <a:ea typeface="Amazon Ember" panose="020B0603020204020204" pitchFamily="34" charset="0"/>
                  <a:cs typeface="Arial" panose="020B0604020202020204" pitchFamily="34" charset="0"/>
                </a:rPr>
                <a:t>VXLAN</a:t>
              </a:r>
            </a:p>
          </p:txBody>
        </p:sp>
        <p:sp>
          <p:nvSpPr>
            <p:cNvPr id="72" name="Rectangle 71">
              <a:extLst>
                <a:ext uri="{FF2B5EF4-FFF2-40B4-BE49-F238E27FC236}">
                  <a16:creationId xmlns:a16="http://schemas.microsoft.com/office/drawing/2014/main" id="{2720448E-ACB3-A7C3-8B3A-579F9C0EB08B}"/>
                </a:ext>
              </a:extLst>
            </p:cNvPr>
            <p:cNvSpPr/>
            <p:nvPr/>
          </p:nvSpPr>
          <p:spPr>
            <a:xfrm>
              <a:off x="12385526" y="6008651"/>
              <a:ext cx="2938586" cy="3039603"/>
            </a:xfrm>
            <a:prstGeom prst="rect">
              <a:avLst/>
            </a:prstGeom>
            <a:noFill/>
            <a:ln w="15875">
              <a:solidFill>
                <a:srgbClr val="7AA116"/>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51460" tIns="45720" bIns="22860"/>
            <a:lstStyle/>
            <a:p>
              <a:pPr>
                <a:defRPr/>
              </a:pPr>
              <a:r>
                <a:rPr lang="en-US" sz="900" dirty="0">
                  <a:solidFill>
                    <a:schemeClr val="tx1"/>
                  </a:solidFill>
                  <a:latin typeface="Arial" panose="020B0604020202020204" pitchFamily="34" charset="0"/>
                  <a:cs typeface="Arial" panose="020B0604020202020204" pitchFamily="34" charset="0"/>
                </a:rPr>
                <a:t>      Application subnet</a:t>
              </a:r>
            </a:p>
          </p:txBody>
        </p:sp>
        <p:pic>
          <p:nvPicPr>
            <p:cNvPr id="73" name="Graphic 72">
              <a:extLst>
                <a:ext uri="{FF2B5EF4-FFF2-40B4-BE49-F238E27FC236}">
                  <a16:creationId xmlns:a16="http://schemas.microsoft.com/office/drawing/2014/main" id="{66E78AD4-29D9-3B4F-E9BC-69CBD76DB40C}"/>
                </a:ext>
              </a:extLst>
            </p:cNvPr>
            <p:cNvPicPr>
              <a:picLocks noChangeAspect="1"/>
            </p:cNvPicPr>
            <p:nvPr/>
          </p:nvPicPr>
          <p:blipFill>
            <a:blip r:embed="rId14">
              <a:extLst>
                <a:ext uri="{96DAC541-7B7A-43D3-8B79-37D633B846F1}">
                  <asvg:svgBlip xmlns:asvg="http://schemas.microsoft.com/office/drawing/2016/SVG/main" r:embed="rId15"/>
                </a:ext>
              </a:extLst>
            </a:blip>
            <a:srcRect/>
            <a:stretch/>
          </p:blipFill>
          <p:spPr>
            <a:xfrm>
              <a:off x="12385526" y="6008651"/>
              <a:ext cx="575934" cy="575934"/>
            </a:xfrm>
            <a:prstGeom prst="rect">
              <a:avLst/>
            </a:prstGeom>
          </p:spPr>
        </p:pic>
        <p:sp>
          <p:nvSpPr>
            <p:cNvPr id="111" name="Rectangle 110">
              <a:extLst>
                <a:ext uri="{FF2B5EF4-FFF2-40B4-BE49-F238E27FC236}">
                  <a16:creationId xmlns:a16="http://schemas.microsoft.com/office/drawing/2014/main" id="{9DB671B9-F1F3-3F07-4980-30078B209F43}"/>
                </a:ext>
              </a:extLst>
            </p:cNvPr>
            <p:cNvSpPr/>
            <p:nvPr/>
          </p:nvSpPr>
          <p:spPr>
            <a:xfrm>
              <a:off x="16177604" y="6002991"/>
              <a:ext cx="2938586" cy="3039603"/>
            </a:xfrm>
            <a:prstGeom prst="rect">
              <a:avLst/>
            </a:prstGeom>
            <a:noFill/>
            <a:ln w="15875">
              <a:solidFill>
                <a:srgbClr val="7AA116"/>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51460" tIns="45720" bIns="22860"/>
            <a:lstStyle/>
            <a:p>
              <a:pPr>
                <a:defRPr/>
              </a:pPr>
              <a:r>
                <a:rPr lang="en-US" sz="900" dirty="0">
                  <a:solidFill>
                    <a:schemeClr val="tx1"/>
                  </a:solidFill>
                  <a:latin typeface="Arial" panose="020B0604020202020204" pitchFamily="34" charset="0"/>
                  <a:cs typeface="Arial" panose="020B0604020202020204" pitchFamily="34" charset="0"/>
                </a:rPr>
                <a:t>      Firewall</a:t>
              </a:r>
            </a:p>
            <a:p>
              <a:pPr>
                <a:defRPr/>
              </a:pPr>
              <a:r>
                <a:rPr lang="en-US" sz="900" dirty="0">
                  <a:solidFill>
                    <a:schemeClr val="tx1"/>
                  </a:solidFill>
                  <a:latin typeface="Arial" panose="020B0604020202020204" pitchFamily="34" charset="0"/>
                  <a:cs typeface="Arial" panose="020B0604020202020204" pitchFamily="34" charset="0"/>
                </a:rPr>
                <a:t>      subnet</a:t>
              </a:r>
            </a:p>
          </p:txBody>
        </p:sp>
        <p:pic>
          <p:nvPicPr>
            <p:cNvPr id="112" name="Graphic 111">
              <a:extLst>
                <a:ext uri="{FF2B5EF4-FFF2-40B4-BE49-F238E27FC236}">
                  <a16:creationId xmlns:a16="http://schemas.microsoft.com/office/drawing/2014/main" id="{A2D86EB8-5740-91C8-7014-D664B3903BB3}"/>
                </a:ext>
              </a:extLst>
            </p:cNvPr>
            <p:cNvPicPr>
              <a:picLocks noChangeAspect="1"/>
            </p:cNvPicPr>
            <p:nvPr/>
          </p:nvPicPr>
          <p:blipFill>
            <a:blip r:embed="rId14">
              <a:extLst>
                <a:ext uri="{96DAC541-7B7A-43D3-8B79-37D633B846F1}">
                  <asvg:svgBlip xmlns:asvg="http://schemas.microsoft.com/office/drawing/2016/SVG/main" r:embed="rId15"/>
                </a:ext>
              </a:extLst>
            </a:blip>
            <a:srcRect/>
            <a:stretch/>
          </p:blipFill>
          <p:spPr>
            <a:xfrm>
              <a:off x="16177604" y="6002991"/>
              <a:ext cx="575934" cy="575934"/>
            </a:xfrm>
            <a:prstGeom prst="rect">
              <a:avLst/>
            </a:prstGeom>
          </p:spPr>
        </p:pic>
      </p:grpSp>
    </p:spTree>
    <p:extLst>
      <p:ext uri="{BB962C8B-B14F-4D97-AF65-F5344CB8AC3E}">
        <p14:creationId xmlns:p14="http://schemas.microsoft.com/office/powerpoint/2010/main" val="2365557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993E52-9ABA-7933-2156-AEC445029F47}"/>
              </a:ext>
            </a:extLst>
          </p:cNvPr>
          <p:cNvSpPr>
            <a:spLocks noGrp="1"/>
          </p:cNvSpPr>
          <p:nvPr>
            <p:ph type="title"/>
          </p:nvPr>
        </p:nvSpPr>
        <p:spPr/>
        <p:txBody>
          <a:bodyPr/>
          <a:lstStyle/>
          <a:p>
            <a:r>
              <a:rPr lang="en-US" dirty="0"/>
              <a:t>Scorecard</a:t>
            </a:r>
          </a:p>
        </p:txBody>
      </p:sp>
      <p:graphicFrame>
        <p:nvGraphicFramePr>
          <p:cNvPr id="4" name="Table 3">
            <a:extLst>
              <a:ext uri="{FF2B5EF4-FFF2-40B4-BE49-F238E27FC236}">
                <a16:creationId xmlns:a16="http://schemas.microsoft.com/office/drawing/2014/main" id="{26B4A131-33F5-3554-830C-F7902050527F}"/>
              </a:ext>
            </a:extLst>
          </p:cNvPr>
          <p:cNvGraphicFramePr>
            <a:graphicFrameLocks noGrp="1"/>
          </p:cNvGraphicFramePr>
          <p:nvPr>
            <p:extLst>
              <p:ext uri="{D42A27DB-BD31-4B8C-83A1-F6EECF244321}">
                <p14:modId xmlns:p14="http://schemas.microsoft.com/office/powerpoint/2010/main" val="1353507474"/>
              </p:ext>
            </p:extLst>
          </p:nvPr>
        </p:nvGraphicFramePr>
        <p:xfrm>
          <a:off x="362278" y="1053110"/>
          <a:ext cx="11467446" cy="5085777"/>
        </p:xfrm>
        <a:graphic>
          <a:graphicData uri="http://schemas.openxmlformats.org/drawingml/2006/table">
            <a:tbl>
              <a:tblPr firstRow="1" bandRow="1">
                <a:tableStyleId>{5C22544A-7EE6-4342-B048-85BDC9FD1C3A}</a:tableStyleId>
              </a:tblPr>
              <a:tblGrid>
                <a:gridCol w="3008243">
                  <a:extLst>
                    <a:ext uri="{9D8B030D-6E8A-4147-A177-3AD203B41FA5}">
                      <a16:colId xmlns:a16="http://schemas.microsoft.com/office/drawing/2014/main" val="200833834"/>
                    </a:ext>
                  </a:extLst>
                </a:gridCol>
                <a:gridCol w="3976577">
                  <a:extLst>
                    <a:ext uri="{9D8B030D-6E8A-4147-A177-3AD203B41FA5}">
                      <a16:colId xmlns:a16="http://schemas.microsoft.com/office/drawing/2014/main" val="3635979838"/>
                    </a:ext>
                  </a:extLst>
                </a:gridCol>
                <a:gridCol w="4482626">
                  <a:extLst>
                    <a:ext uri="{9D8B030D-6E8A-4147-A177-3AD203B41FA5}">
                      <a16:colId xmlns:a16="http://schemas.microsoft.com/office/drawing/2014/main" val="1129351362"/>
                    </a:ext>
                  </a:extLst>
                </a:gridCol>
              </a:tblGrid>
              <a:tr h="788097">
                <a:tc>
                  <a:txBody>
                    <a:bodyPr/>
                    <a:lstStyle/>
                    <a:p>
                      <a:r>
                        <a:rPr lang="en-US" sz="2400" dirty="0"/>
                        <a:t>Capture Method</a:t>
                      </a:r>
                    </a:p>
                  </a:txBody>
                  <a:tcPr marL="45720" marR="45720" marT="22860" marB="22860">
                    <a:solidFill>
                      <a:srgbClr val="2D2084"/>
                    </a:solidFill>
                  </a:tcPr>
                </a:tc>
                <a:tc>
                  <a:txBody>
                    <a:bodyPr/>
                    <a:lstStyle/>
                    <a:p>
                      <a:r>
                        <a:rPr lang="en-US" sz="2400" dirty="0"/>
                        <a:t>Pros</a:t>
                      </a:r>
                    </a:p>
                  </a:txBody>
                  <a:tcPr marL="45720" marR="45720" marT="22860" marB="22860">
                    <a:solidFill>
                      <a:srgbClr val="2D2084"/>
                    </a:solidFill>
                  </a:tcPr>
                </a:tc>
                <a:tc>
                  <a:txBody>
                    <a:bodyPr/>
                    <a:lstStyle/>
                    <a:p>
                      <a:r>
                        <a:rPr lang="en-US" sz="2400" dirty="0"/>
                        <a:t>Cons</a:t>
                      </a:r>
                    </a:p>
                  </a:txBody>
                  <a:tcPr marL="45720" marR="45720" marT="22860" marB="22860">
                    <a:solidFill>
                      <a:srgbClr val="2D2084"/>
                    </a:solidFill>
                  </a:tcPr>
                </a:tc>
                <a:extLst>
                  <a:ext uri="{0D108BD9-81ED-4DB2-BD59-A6C34878D82A}">
                    <a16:rowId xmlns:a16="http://schemas.microsoft.com/office/drawing/2014/main" val="1156841896"/>
                  </a:ext>
                </a:extLst>
              </a:tr>
              <a:tr h="788097">
                <a:tc>
                  <a:txBody>
                    <a:bodyPr/>
                    <a:lstStyle/>
                    <a:p>
                      <a:r>
                        <a:rPr lang="en-US" sz="2400" dirty="0"/>
                        <a:t>Software</a:t>
                      </a:r>
                    </a:p>
                  </a:txBody>
                  <a:tcPr marL="45720" marR="45720" marT="22860" marB="22860"/>
                </a:tc>
                <a:tc>
                  <a:txBody>
                    <a:bodyPr/>
                    <a:lstStyle/>
                    <a:p>
                      <a:pPr marL="285750" indent="-285750">
                        <a:buFont typeface="Arial" panose="020B0604020202020204" pitchFamily="34" charset="0"/>
                        <a:buChar char="•"/>
                      </a:pPr>
                      <a:r>
                        <a:rPr lang="en-US" sz="1800" dirty="0"/>
                        <a:t>“Simple”</a:t>
                      </a:r>
                    </a:p>
                    <a:p>
                      <a:pPr marL="285750" indent="-285750">
                        <a:buFont typeface="Arial" panose="020B0604020202020204" pitchFamily="34" charset="0"/>
                        <a:buChar char="•"/>
                      </a:pPr>
                      <a:r>
                        <a:rPr lang="en-US" sz="1800" dirty="0"/>
                        <a:t>“Easy”</a:t>
                      </a:r>
                    </a:p>
                    <a:p>
                      <a:pPr marL="285750" indent="-285750">
                        <a:buFont typeface="Arial" panose="020B0604020202020204" pitchFamily="34" charset="0"/>
                        <a:buChar char="•"/>
                      </a:pPr>
                      <a:r>
                        <a:rPr lang="en-US" sz="1800" dirty="0"/>
                        <a:t>“Free”</a:t>
                      </a:r>
                    </a:p>
                    <a:p>
                      <a:pPr marL="285750" indent="-285750">
                        <a:buFont typeface="Arial" panose="020B0604020202020204" pitchFamily="34" charset="0"/>
                        <a:buChar char="•"/>
                      </a:pPr>
                      <a:r>
                        <a:rPr lang="en-US" sz="1800" dirty="0"/>
                        <a:t>Doesn’t steal Bandwidth</a:t>
                      </a:r>
                    </a:p>
                  </a:txBody>
                  <a:tcPr marL="45720" marR="45720" marT="22860" marB="22860"/>
                </a:tc>
                <a:tc>
                  <a:txBody>
                    <a:bodyPr/>
                    <a:lstStyle/>
                    <a:p>
                      <a:pPr marL="285750" indent="-285750">
                        <a:buFont typeface="Arial" panose="020B0604020202020204" pitchFamily="34" charset="0"/>
                        <a:buChar char="•"/>
                      </a:pPr>
                      <a:r>
                        <a:rPr lang="en-US" sz="1800" dirty="0"/>
                        <a:t>Permission to log in, install software</a:t>
                      </a:r>
                    </a:p>
                    <a:p>
                      <a:pPr marL="285750" indent="-285750">
                        <a:buFont typeface="Arial" panose="020B0604020202020204" pitchFamily="34" charset="0"/>
                        <a:buChar char="•"/>
                      </a:pPr>
                      <a:r>
                        <a:rPr lang="en-US" sz="1800" dirty="0"/>
                        <a:t>NIC Offload issues</a:t>
                      </a:r>
                    </a:p>
                    <a:p>
                      <a:pPr marL="285750" indent="-285750">
                        <a:buFont typeface="Arial" panose="020B0604020202020204" pitchFamily="34" charset="0"/>
                        <a:buChar char="•"/>
                      </a:pPr>
                      <a:r>
                        <a:rPr lang="en-US" sz="1800" dirty="0"/>
                        <a:t>Steals CPU, IO/storage</a:t>
                      </a:r>
                    </a:p>
                    <a:p>
                      <a:pPr marL="285750" indent="-285750">
                        <a:buFont typeface="Arial" panose="020B0604020202020204" pitchFamily="34" charset="0"/>
                        <a:buChar char="•"/>
                      </a:pPr>
                      <a:r>
                        <a:rPr lang="en-US" sz="1800" dirty="0"/>
                        <a:t>Ad hoc rather than continuous capture</a:t>
                      </a:r>
                    </a:p>
                  </a:txBody>
                  <a:tcPr marL="45720" marR="45720" marT="22860" marB="22860"/>
                </a:tc>
                <a:extLst>
                  <a:ext uri="{0D108BD9-81ED-4DB2-BD59-A6C34878D82A}">
                    <a16:rowId xmlns:a16="http://schemas.microsoft.com/office/drawing/2014/main" val="177392390"/>
                  </a:ext>
                </a:extLst>
              </a:tr>
              <a:tr h="788097">
                <a:tc>
                  <a:txBody>
                    <a:bodyPr/>
                    <a:lstStyle/>
                    <a:p>
                      <a:r>
                        <a:rPr lang="en-US" sz="2400" dirty="0"/>
                        <a:t>Agents</a:t>
                      </a:r>
                    </a:p>
                  </a:txBody>
                  <a:tcPr marL="45720" marR="45720" marT="22860" marB="22860"/>
                </a:tc>
                <a:tc>
                  <a:txBody>
                    <a:bodyPr/>
                    <a:lstStyle/>
                    <a:p>
                      <a:pPr marL="285750" indent="-285750">
                        <a:buFont typeface="Arial" panose="020B0604020202020204" pitchFamily="34" charset="0"/>
                        <a:buChar char="•"/>
                      </a:pPr>
                      <a:r>
                        <a:rPr lang="en-US" sz="1800" dirty="0"/>
                        <a:t>Remote control</a:t>
                      </a:r>
                    </a:p>
                    <a:p>
                      <a:pPr marL="285750" indent="-285750">
                        <a:buFont typeface="Arial" panose="020B0604020202020204" pitchFamily="34" charset="0"/>
                        <a:buChar char="•"/>
                      </a:pPr>
                      <a:r>
                        <a:rPr lang="en-US" sz="1800" dirty="0"/>
                        <a:t>May not steal IO/storage</a:t>
                      </a:r>
                    </a:p>
                    <a:p>
                      <a:pPr marL="285750" indent="-285750">
                        <a:buFont typeface="Arial" panose="020B0604020202020204" pitchFamily="34" charset="0"/>
                        <a:buChar char="•"/>
                      </a:pPr>
                      <a:r>
                        <a:rPr lang="en-US" sz="1800" dirty="0"/>
                        <a:t>May be used continuously</a:t>
                      </a:r>
                    </a:p>
                  </a:txBody>
                  <a:tcPr marL="45720" marR="45720" marT="22860" marB="22860"/>
                </a:tc>
                <a:tc>
                  <a:txBody>
                    <a:bodyPr/>
                    <a:lstStyle/>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800" dirty="0"/>
                        <a:t>Permission to install software</a:t>
                      </a:r>
                    </a:p>
                    <a:p>
                      <a:pPr marL="285750" indent="-285750">
                        <a:buFont typeface="Arial" panose="020B0604020202020204" pitchFamily="34" charset="0"/>
                        <a:buChar char="•"/>
                      </a:pPr>
                      <a:r>
                        <a:rPr lang="en-US" sz="1800" dirty="0"/>
                        <a:t>NIC Offload issues</a:t>
                      </a:r>
                    </a:p>
                    <a:p>
                      <a:pPr marL="285750" indent="-285750">
                        <a:buFont typeface="Arial" panose="020B0604020202020204" pitchFamily="34" charset="0"/>
                        <a:buChar char="•"/>
                      </a:pPr>
                      <a:r>
                        <a:rPr lang="en-US" sz="1800" dirty="0"/>
                        <a:t>Steals CPU, Bandwidth</a:t>
                      </a:r>
                    </a:p>
                  </a:txBody>
                  <a:tcPr marL="45720" marR="45720" marT="22860" marB="22860"/>
                </a:tc>
                <a:extLst>
                  <a:ext uri="{0D108BD9-81ED-4DB2-BD59-A6C34878D82A}">
                    <a16:rowId xmlns:a16="http://schemas.microsoft.com/office/drawing/2014/main" val="2503819990"/>
                  </a:ext>
                </a:extLst>
              </a:tr>
              <a:tr h="788097">
                <a:tc>
                  <a:txBody>
                    <a:bodyPr/>
                    <a:lstStyle/>
                    <a:p>
                      <a:r>
                        <a:rPr lang="en-US" sz="2400" dirty="0"/>
                        <a:t>Cloud Traffic Mirror</a:t>
                      </a:r>
                    </a:p>
                  </a:txBody>
                  <a:tcPr marL="45720" marR="45720" marT="22860" marB="22860"/>
                </a:tc>
                <a:tc>
                  <a:txBody>
                    <a:bodyPr/>
                    <a:lstStyle/>
                    <a:p>
                      <a:pPr marL="285750" indent="-285750">
                        <a:buFont typeface="Arial" panose="020B0604020202020204" pitchFamily="34" charset="0"/>
                        <a:buChar char="•"/>
                      </a:pPr>
                      <a:r>
                        <a:rPr lang="en-US" sz="1800" dirty="0"/>
                        <a:t>No software install</a:t>
                      </a:r>
                    </a:p>
                    <a:p>
                      <a:pPr marL="285750" indent="-285750">
                        <a:buFont typeface="Arial" panose="020B0604020202020204" pitchFamily="34" charset="0"/>
                        <a:buChar char="•"/>
                      </a:pPr>
                      <a:r>
                        <a:rPr lang="en-US" sz="1800" dirty="0"/>
                        <a:t>Not “local” capture</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800" dirty="0"/>
                        <a:t>Doesn’t steal CPU, IO/storage</a:t>
                      </a:r>
                    </a:p>
                    <a:p>
                      <a:pPr marL="285750" indent="-285750">
                        <a:buFont typeface="Arial" panose="020B0604020202020204" pitchFamily="34" charset="0"/>
                        <a:buChar char="•"/>
                      </a:pPr>
                      <a:endParaRPr lang="en-US" sz="1800" dirty="0"/>
                    </a:p>
                  </a:txBody>
                  <a:tcPr marL="45720" marR="45720" marT="22860" marB="22860"/>
                </a:tc>
                <a:tc>
                  <a:txBody>
                    <a:bodyPr/>
                    <a:lstStyle/>
                    <a:p>
                      <a:pPr marL="285750" indent="-285750">
                        <a:buFont typeface="Arial" panose="020B0604020202020204" pitchFamily="34" charset="0"/>
                        <a:buChar char="•"/>
                      </a:pPr>
                      <a:r>
                        <a:rPr lang="en-US" sz="1800" dirty="0"/>
                        <a:t>Not available everywhere</a:t>
                      </a:r>
                    </a:p>
                    <a:p>
                      <a:pPr marL="285750" indent="-285750">
                        <a:buFont typeface="Arial" panose="020B0604020202020204" pitchFamily="34" charset="0"/>
                        <a:buChar char="•"/>
                      </a:pPr>
                      <a:r>
                        <a:rPr lang="en-US" sz="1800" dirty="0"/>
                        <a:t>May drop packets</a:t>
                      </a:r>
                    </a:p>
                    <a:p>
                      <a:pPr marL="285750" indent="-285750">
                        <a:buFont typeface="Arial" panose="020B0604020202020204" pitchFamily="34" charset="0"/>
                        <a:buChar char="•"/>
                      </a:pPr>
                      <a:r>
                        <a:rPr lang="en-US" sz="1800" dirty="0"/>
                        <a:t>Additional costs</a:t>
                      </a:r>
                    </a:p>
                    <a:p>
                      <a:pPr marL="285750" indent="-285750">
                        <a:buFont typeface="Arial" panose="020B0604020202020204" pitchFamily="34" charset="0"/>
                        <a:buChar char="•"/>
                      </a:pPr>
                      <a:r>
                        <a:rPr lang="en-US" sz="1800" dirty="0"/>
                        <a:t>Steals Bandwidth</a:t>
                      </a:r>
                    </a:p>
                  </a:txBody>
                  <a:tcPr marL="45720" marR="45720" marT="22860" marB="22860"/>
                </a:tc>
                <a:extLst>
                  <a:ext uri="{0D108BD9-81ED-4DB2-BD59-A6C34878D82A}">
                    <a16:rowId xmlns:a16="http://schemas.microsoft.com/office/drawing/2014/main" val="4286447009"/>
                  </a:ext>
                </a:extLst>
              </a:tr>
              <a:tr h="788097">
                <a:tc>
                  <a:txBody>
                    <a:bodyPr/>
                    <a:lstStyle/>
                    <a:p>
                      <a:r>
                        <a:rPr lang="en-US" sz="2400" dirty="0"/>
                        <a:t>Bump-in-the-wire</a:t>
                      </a:r>
                    </a:p>
                  </a:txBody>
                  <a:tcPr marL="45720" marR="45720" marT="22860" marB="22860"/>
                </a:tc>
                <a:tc>
                  <a:txBody>
                    <a:bodyPr/>
                    <a:lstStyle/>
                    <a:p>
                      <a:pPr marL="285750" indent="-285750">
                        <a:buFont typeface="Arial" panose="020B0604020202020204" pitchFamily="34" charset="0"/>
                        <a:buChar char="•"/>
                      </a:pPr>
                      <a:r>
                        <a:rPr lang="en-US" sz="1800" dirty="0"/>
                        <a:t>No software install</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800" dirty="0"/>
                        <a:t>Doesn’t steal CPU, IO/storage, Bandwidth</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800" dirty="0"/>
                        <a:t>Available everywhere</a:t>
                      </a:r>
                    </a:p>
                  </a:txBody>
                  <a:tcPr marL="45720" marR="45720" marT="22860" marB="22860"/>
                </a:tc>
                <a:tc>
                  <a:txBody>
                    <a:bodyPr/>
                    <a:lstStyle/>
                    <a:p>
                      <a:pPr marL="285750" indent="-285750">
                        <a:buFont typeface="Arial" panose="020B0604020202020204" pitchFamily="34" charset="0"/>
                        <a:buChar char="•"/>
                      </a:pPr>
                      <a:r>
                        <a:rPr lang="en-US" sz="1800" dirty="0"/>
                        <a:t>Network architecture change</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800" dirty="0"/>
                        <a:t>Potential bottleneck or point of failure</a:t>
                      </a:r>
                    </a:p>
                    <a:p>
                      <a:pPr marL="285750" indent="-285750">
                        <a:buFont typeface="Arial" panose="020B0604020202020204" pitchFamily="34" charset="0"/>
                        <a:buChar char="•"/>
                      </a:pPr>
                      <a:r>
                        <a:rPr lang="en-US" sz="1800" dirty="0"/>
                        <a:t>Not supported by all devices/services/appliances</a:t>
                      </a:r>
                    </a:p>
                  </a:txBody>
                  <a:tcPr marL="45720" marR="45720" marT="22860" marB="22860"/>
                </a:tc>
                <a:extLst>
                  <a:ext uri="{0D108BD9-81ED-4DB2-BD59-A6C34878D82A}">
                    <a16:rowId xmlns:a16="http://schemas.microsoft.com/office/drawing/2014/main" val="3523278666"/>
                  </a:ext>
                </a:extLst>
              </a:tr>
            </a:tbl>
          </a:graphicData>
        </a:graphic>
      </p:graphicFrame>
    </p:spTree>
    <p:extLst>
      <p:ext uri="{BB962C8B-B14F-4D97-AF65-F5344CB8AC3E}">
        <p14:creationId xmlns:p14="http://schemas.microsoft.com/office/powerpoint/2010/main" val="2973185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2" name="Google Shape;82;p5"/>
          <p:cNvSpPr txBox="1">
            <a:spLocks noGrp="1"/>
          </p:cNvSpPr>
          <p:nvPr>
            <p:ph type="title"/>
          </p:nvPr>
        </p:nvSpPr>
        <p:spPr>
          <a:prstGeom prst="rect">
            <a:avLst/>
          </a:prstGeom>
          <a:noFill/>
          <a:ln>
            <a:noFill/>
          </a:ln>
        </p:spPr>
        <p:txBody>
          <a:bodyPr spcFirstLastPara="1" wrap="square" lIns="121888" tIns="121888" rIns="121888" bIns="121888" anchor="ctr" anchorCtr="0">
            <a:normAutofit/>
          </a:bodyPr>
          <a:lstStyle/>
          <a:p>
            <a:r>
              <a:rPr lang="en-US" dirty="0"/>
              <a:t>Where?</a:t>
            </a:r>
            <a:endParaRPr dirty="0"/>
          </a:p>
        </p:txBody>
      </p:sp>
      <p:sp>
        <p:nvSpPr>
          <p:cNvPr id="2" name="Text Placeholder 1">
            <a:extLst>
              <a:ext uri="{FF2B5EF4-FFF2-40B4-BE49-F238E27FC236}">
                <a16:creationId xmlns:a16="http://schemas.microsoft.com/office/drawing/2014/main" id="{EC3BA566-ED82-237D-CCBE-EED90E1C0203}"/>
              </a:ext>
            </a:extLst>
          </p:cNvPr>
          <p:cNvSpPr>
            <a:spLocks noGrp="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750">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168500" y="77826"/>
            <a:ext cx="8162100" cy="4953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D8D8D8"/>
              </a:buClr>
              <a:buSzPts val="2800"/>
              <a:buFont typeface="Play"/>
              <a:buNone/>
            </a:pPr>
            <a:r>
              <a:rPr lang="de-DE"/>
              <a:t>Let me introduce myself</a:t>
            </a:r>
            <a:endParaRPr/>
          </a:p>
        </p:txBody>
      </p:sp>
      <p:sp>
        <p:nvSpPr>
          <p:cNvPr id="62" name="Google Shape;62;p10"/>
          <p:cNvSpPr txBox="1">
            <a:spLocks noGrp="1"/>
          </p:cNvSpPr>
          <p:nvPr>
            <p:ph type="body" idx="2"/>
          </p:nvPr>
        </p:nvSpPr>
        <p:spPr>
          <a:xfrm>
            <a:off x="6096000" y="1081254"/>
            <a:ext cx="4949858" cy="5187149"/>
          </a:xfrm>
          <a:prstGeom prst="rect">
            <a:avLst/>
          </a:prstGeom>
          <a:noFill/>
          <a:ln>
            <a:noFill/>
          </a:ln>
        </p:spPr>
        <p:txBody>
          <a:bodyPr spcFirstLastPara="1" wrap="square" lIns="91425" tIns="45700" rIns="91425" bIns="45700" anchor="t" anchorCtr="0">
            <a:normAutofit/>
          </a:bodyPr>
          <a:lstStyle/>
          <a:p>
            <a:pPr marL="685800" lvl="1" indent="-76200" algn="l" rtl="0">
              <a:lnSpc>
                <a:spcPct val="90000"/>
              </a:lnSpc>
              <a:spcBef>
                <a:spcPts val="500"/>
              </a:spcBef>
              <a:spcAft>
                <a:spcPts val="0"/>
              </a:spcAft>
              <a:buClr>
                <a:srgbClr val="3A3A3A"/>
              </a:buClr>
              <a:buSzPts val="2400"/>
              <a:buNone/>
            </a:pPr>
            <a:r>
              <a:rPr lang="en-AU" sz="2800" b="1" dirty="0"/>
              <a:t>Stephen Donnelly</a:t>
            </a:r>
          </a:p>
          <a:p>
            <a:pPr marL="685800" lvl="1" indent="-76200" algn="l" rtl="0">
              <a:lnSpc>
                <a:spcPct val="90000"/>
              </a:lnSpc>
              <a:spcBef>
                <a:spcPts val="500"/>
              </a:spcBef>
              <a:spcAft>
                <a:spcPts val="0"/>
              </a:spcAft>
              <a:buClr>
                <a:srgbClr val="3A3A3A"/>
              </a:buClr>
              <a:buSzPts val="2400"/>
              <a:buNone/>
            </a:pPr>
            <a:r>
              <a:rPr lang="en-AU" sz="2000" dirty="0"/>
              <a:t>Endace CTO</a:t>
            </a:r>
          </a:p>
          <a:p>
            <a:pPr marL="685800" lvl="1" indent="-76200" algn="l" rtl="0">
              <a:lnSpc>
                <a:spcPct val="90000"/>
              </a:lnSpc>
              <a:spcBef>
                <a:spcPts val="500"/>
              </a:spcBef>
              <a:spcAft>
                <a:spcPts val="0"/>
              </a:spcAft>
              <a:buClr>
                <a:srgbClr val="3A3A3A"/>
              </a:buClr>
              <a:buSzPts val="2400"/>
              <a:buNone/>
            </a:pPr>
            <a:endParaRPr lang="en-AU" dirty="0"/>
          </a:p>
          <a:p>
            <a:pPr marL="952500" lvl="1" indent="-342900"/>
            <a:r>
              <a:rPr lang="en-AU" dirty="0" err="1"/>
              <a:t>Sharkfest</a:t>
            </a:r>
            <a:r>
              <a:rPr lang="en-AU" dirty="0"/>
              <a:t> Sponsor</a:t>
            </a:r>
          </a:p>
          <a:p>
            <a:pPr marL="952500" lvl="1" indent="-342900"/>
            <a:r>
              <a:rPr lang="en-AU" dirty="0"/>
              <a:t>Wireshark Foundation Platinum Sponsor</a:t>
            </a:r>
          </a:p>
          <a:p>
            <a:pPr marL="685800" lvl="1" indent="-76200" algn="l" rtl="0">
              <a:lnSpc>
                <a:spcPct val="90000"/>
              </a:lnSpc>
              <a:spcBef>
                <a:spcPts val="500"/>
              </a:spcBef>
              <a:spcAft>
                <a:spcPts val="0"/>
              </a:spcAft>
              <a:buClr>
                <a:srgbClr val="3A3A3A"/>
              </a:buClr>
              <a:buSzPts val="2400"/>
              <a:buNone/>
            </a:pPr>
            <a:endParaRPr lang="en-AU" dirty="0"/>
          </a:p>
          <a:p>
            <a:pPr marL="685800" lvl="1" indent="-76200" algn="l" rtl="0">
              <a:lnSpc>
                <a:spcPct val="90000"/>
              </a:lnSpc>
              <a:spcBef>
                <a:spcPts val="500"/>
              </a:spcBef>
              <a:spcAft>
                <a:spcPts val="0"/>
              </a:spcAft>
              <a:buClr>
                <a:srgbClr val="3A3A3A"/>
              </a:buClr>
              <a:buSzPts val="2400"/>
              <a:buNone/>
            </a:pPr>
            <a:r>
              <a:rPr lang="en-AU" dirty="0">
                <a:hlinkClick r:id="rId3"/>
              </a:rPr>
              <a:t>endace.com</a:t>
            </a:r>
            <a:endParaRPr dirty="0"/>
          </a:p>
        </p:txBody>
      </p:sp>
      <p:pic>
        <p:nvPicPr>
          <p:cNvPr id="7" name="Picture 6" descr="A black background with a black square&#10;&#10;AI-generated content may be incorrect.">
            <a:extLst>
              <a:ext uri="{FF2B5EF4-FFF2-40B4-BE49-F238E27FC236}">
                <a16:creationId xmlns:a16="http://schemas.microsoft.com/office/drawing/2014/main" id="{00A2F234-0D17-59FA-9DEC-B5658394DC7B}"/>
              </a:ext>
            </a:extLst>
          </p:cNvPr>
          <p:cNvPicPr>
            <a:picLocks noChangeAspect="1"/>
          </p:cNvPicPr>
          <p:nvPr/>
        </p:nvPicPr>
        <p:blipFill>
          <a:blip r:embed="rId4"/>
          <a:stretch>
            <a:fillRect/>
          </a:stretch>
        </p:blipFill>
        <p:spPr>
          <a:xfrm>
            <a:off x="993253" y="4781605"/>
            <a:ext cx="4432300" cy="1155700"/>
          </a:xfrm>
          <a:prstGeom prst="rect">
            <a:avLst/>
          </a:prstGeom>
        </p:spPr>
      </p:pic>
      <p:pic>
        <p:nvPicPr>
          <p:cNvPr id="10" name="Picture 9" descr="A person taking a selfie with a cat&#10;&#10;AI-generated content may be incorrect.">
            <a:extLst>
              <a:ext uri="{FF2B5EF4-FFF2-40B4-BE49-F238E27FC236}">
                <a16:creationId xmlns:a16="http://schemas.microsoft.com/office/drawing/2014/main" id="{367D77AA-E9EA-F683-7C41-4EE9866D0809}"/>
              </a:ext>
            </a:extLst>
          </p:cNvPr>
          <p:cNvPicPr>
            <a:picLocks noChangeAspect="1"/>
          </p:cNvPicPr>
          <p:nvPr/>
        </p:nvPicPr>
        <p:blipFill>
          <a:blip r:embed="rId5"/>
          <a:stretch>
            <a:fillRect/>
          </a:stretch>
        </p:blipFill>
        <p:spPr>
          <a:xfrm>
            <a:off x="1837803" y="1083255"/>
            <a:ext cx="2743200" cy="27432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DA8B946-2322-5127-3EA5-341817C75FC2}"/>
              </a:ext>
            </a:extLst>
          </p:cNvPr>
          <p:cNvSpPr>
            <a:spLocks noGrp="1"/>
          </p:cNvSpPr>
          <p:nvPr>
            <p:ph type="title"/>
          </p:nvPr>
        </p:nvSpPr>
        <p:spPr/>
        <p:txBody>
          <a:bodyPr/>
          <a:lstStyle/>
          <a:p>
            <a:r>
              <a:rPr lang="en-US" dirty="0"/>
              <a:t>BC – Before Cloud</a:t>
            </a:r>
          </a:p>
        </p:txBody>
      </p:sp>
      <p:grpSp>
        <p:nvGrpSpPr>
          <p:cNvPr id="831" name="Group 830">
            <a:extLst>
              <a:ext uri="{FF2B5EF4-FFF2-40B4-BE49-F238E27FC236}">
                <a16:creationId xmlns:a16="http://schemas.microsoft.com/office/drawing/2014/main" id="{9F548A51-A2E6-A62F-6648-0E0C6991DE53}"/>
              </a:ext>
            </a:extLst>
          </p:cNvPr>
          <p:cNvGrpSpPr/>
          <p:nvPr/>
        </p:nvGrpSpPr>
        <p:grpSpPr>
          <a:xfrm>
            <a:off x="366352" y="1820635"/>
            <a:ext cx="10938749" cy="4166927"/>
            <a:chOff x="732705" y="3641270"/>
            <a:chExt cx="11999371" cy="4570953"/>
          </a:xfrm>
        </p:grpSpPr>
        <p:pic>
          <p:nvPicPr>
            <p:cNvPr id="624" name="Picture 623" descr="A white circle with a black background&#10;&#10;Description automatically generated with medium confidence">
              <a:extLst>
                <a:ext uri="{FF2B5EF4-FFF2-40B4-BE49-F238E27FC236}">
                  <a16:creationId xmlns:a16="http://schemas.microsoft.com/office/drawing/2014/main" id="{3F7BDF9D-5E2D-7499-DD4E-5AD070940B9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2705" y="3746408"/>
              <a:ext cx="3476979" cy="1879448"/>
            </a:xfrm>
            <a:prstGeom prst="rect">
              <a:avLst/>
            </a:prstGeom>
            <a:effectLst>
              <a:outerShdw blurRad="50800" dist="38100" dir="2700000" algn="tl" rotWithShape="0">
                <a:prstClr val="black">
                  <a:alpha val="40000"/>
                </a:prstClr>
              </a:outerShdw>
            </a:effectLst>
          </p:spPr>
        </p:pic>
        <p:grpSp>
          <p:nvGrpSpPr>
            <p:cNvPr id="625" name="Group 624">
              <a:extLst>
                <a:ext uri="{FF2B5EF4-FFF2-40B4-BE49-F238E27FC236}">
                  <a16:creationId xmlns:a16="http://schemas.microsoft.com/office/drawing/2014/main" id="{DBD2B25B-D840-B39A-CC91-26A8FAFB7408}"/>
                </a:ext>
              </a:extLst>
            </p:cNvPr>
            <p:cNvGrpSpPr/>
            <p:nvPr/>
          </p:nvGrpSpPr>
          <p:grpSpPr>
            <a:xfrm>
              <a:off x="1689404" y="4398887"/>
              <a:ext cx="2189487" cy="1267003"/>
              <a:chOff x="624197" y="2340569"/>
              <a:chExt cx="2189487" cy="1267003"/>
            </a:xfrm>
          </p:grpSpPr>
          <p:grpSp>
            <p:nvGrpSpPr>
              <p:cNvPr id="626" name="Group 625">
                <a:extLst>
                  <a:ext uri="{FF2B5EF4-FFF2-40B4-BE49-F238E27FC236}">
                    <a16:creationId xmlns:a16="http://schemas.microsoft.com/office/drawing/2014/main" id="{3D53CA6C-4339-3DBE-9774-FCC1A62275A5}"/>
                  </a:ext>
                </a:extLst>
              </p:cNvPr>
              <p:cNvGrpSpPr/>
              <p:nvPr/>
            </p:nvGrpSpPr>
            <p:grpSpPr>
              <a:xfrm>
                <a:off x="624197" y="2343767"/>
                <a:ext cx="482695" cy="499739"/>
                <a:chOff x="2551046" y="-698148"/>
                <a:chExt cx="482695" cy="499739"/>
              </a:xfrm>
            </p:grpSpPr>
            <p:sp>
              <p:nvSpPr>
                <p:cNvPr id="633" name="Rounded Rectangle 632">
                  <a:extLst>
                    <a:ext uri="{FF2B5EF4-FFF2-40B4-BE49-F238E27FC236}">
                      <a16:creationId xmlns:a16="http://schemas.microsoft.com/office/drawing/2014/main" id="{89C9EF5C-4DCA-E58D-210B-A53E17A168D1}"/>
                    </a:ext>
                  </a:extLst>
                </p:cNvPr>
                <p:cNvSpPr/>
                <p:nvPr/>
              </p:nvSpPr>
              <p:spPr>
                <a:xfrm>
                  <a:off x="2669309" y="-687521"/>
                  <a:ext cx="235527" cy="478702"/>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634" name="Rounded Rectangle 633">
                  <a:extLst>
                    <a:ext uri="{FF2B5EF4-FFF2-40B4-BE49-F238E27FC236}">
                      <a16:creationId xmlns:a16="http://schemas.microsoft.com/office/drawing/2014/main" id="{134A1A17-ECDB-2814-4461-FDE6BB917B32}"/>
                    </a:ext>
                  </a:extLst>
                </p:cNvPr>
                <p:cNvSpPr/>
                <p:nvPr/>
              </p:nvSpPr>
              <p:spPr>
                <a:xfrm>
                  <a:off x="2551046" y="-647487"/>
                  <a:ext cx="482695" cy="402723"/>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635" name="Picture 634">
                  <a:extLst>
                    <a:ext uri="{FF2B5EF4-FFF2-40B4-BE49-F238E27FC236}">
                      <a16:creationId xmlns:a16="http://schemas.microsoft.com/office/drawing/2014/main" id="{45C6600F-1DBF-0700-D5BF-C6526569B53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51046" y="-698148"/>
                  <a:ext cx="482695" cy="499739"/>
                </a:xfrm>
                <a:prstGeom prst="rect">
                  <a:avLst/>
                </a:prstGeom>
              </p:spPr>
            </p:pic>
          </p:grpSp>
          <p:grpSp>
            <p:nvGrpSpPr>
              <p:cNvPr id="627" name="Group 626">
                <a:extLst>
                  <a:ext uri="{FF2B5EF4-FFF2-40B4-BE49-F238E27FC236}">
                    <a16:creationId xmlns:a16="http://schemas.microsoft.com/office/drawing/2014/main" id="{11186B1B-7D96-5523-D47B-8A0DA6064B2B}"/>
                  </a:ext>
                </a:extLst>
              </p:cNvPr>
              <p:cNvGrpSpPr/>
              <p:nvPr/>
            </p:nvGrpSpPr>
            <p:grpSpPr>
              <a:xfrm>
                <a:off x="1853573" y="2340569"/>
                <a:ext cx="482695" cy="499739"/>
                <a:chOff x="2551046" y="-698148"/>
                <a:chExt cx="482695" cy="499739"/>
              </a:xfrm>
            </p:grpSpPr>
            <p:sp>
              <p:nvSpPr>
                <p:cNvPr id="630" name="Rounded Rectangle 629">
                  <a:extLst>
                    <a:ext uri="{FF2B5EF4-FFF2-40B4-BE49-F238E27FC236}">
                      <a16:creationId xmlns:a16="http://schemas.microsoft.com/office/drawing/2014/main" id="{46BA0AC3-6408-2730-51E5-163881351280}"/>
                    </a:ext>
                  </a:extLst>
                </p:cNvPr>
                <p:cNvSpPr/>
                <p:nvPr/>
              </p:nvSpPr>
              <p:spPr>
                <a:xfrm>
                  <a:off x="2669309" y="-687521"/>
                  <a:ext cx="235527" cy="478702"/>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631" name="Rounded Rectangle 630">
                  <a:extLst>
                    <a:ext uri="{FF2B5EF4-FFF2-40B4-BE49-F238E27FC236}">
                      <a16:creationId xmlns:a16="http://schemas.microsoft.com/office/drawing/2014/main" id="{DE78828B-8C95-4368-CC12-388A6CD66823}"/>
                    </a:ext>
                  </a:extLst>
                </p:cNvPr>
                <p:cNvSpPr/>
                <p:nvPr/>
              </p:nvSpPr>
              <p:spPr>
                <a:xfrm>
                  <a:off x="2551046" y="-647487"/>
                  <a:ext cx="482695" cy="402723"/>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632" name="Picture 631">
                  <a:extLst>
                    <a:ext uri="{FF2B5EF4-FFF2-40B4-BE49-F238E27FC236}">
                      <a16:creationId xmlns:a16="http://schemas.microsoft.com/office/drawing/2014/main" id="{E3675D48-3AE3-C17E-89AC-9F4CC197277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51046" y="-698148"/>
                  <a:ext cx="482695" cy="499739"/>
                </a:xfrm>
                <a:prstGeom prst="rect">
                  <a:avLst/>
                </a:prstGeom>
              </p:spPr>
            </p:pic>
          </p:grpSp>
          <p:cxnSp>
            <p:nvCxnSpPr>
              <p:cNvPr id="628" name="Straight Arrow Connector 627">
                <a:extLst>
                  <a:ext uri="{FF2B5EF4-FFF2-40B4-BE49-F238E27FC236}">
                    <a16:creationId xmlns:a16="http://schemas.microsoft.com/office/drawing/2014/main" id="{633037BC-603A-8EAC-9F6F-410187E2B136}"/>
                  </a:ext>
                </a:extLst>
              </p:cNvPr>
              <p:cNvCxnSpPr>
                <a:cxnSpLocks/>
                <a:stCxn id="635" idx="3"/>
                <a:endCxn id="632" idx="1"/>
              </p:cNvCxnSpPr>
              <p:nvPr/>
            </p:nvCxnSpPr>
            <p:spPr>
              <a:xfrm flipV="1">
                <a:off x="1106892" y="2590439"/>
                <a:ext cx="746681" cy="3198"/>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629" name="Straight Arrow Connector 628">
                <a:extLst>
                  <a:ext uri="{FF2B5EF4-FFF2-40B4-BE49-F238E27FC236}">
                    <a16:creationId xmlns:a16="http://schemas.microsoft.com/office/drawing/2014/main" id="{F9473CB4-1B7E-FB6A-EB86-035977470733}"/>
                  </a:ext>
                </a:extLst>
              </p:cNvPr>
              <p:cNvCxnSpPr>
                <a:cxnSpLocks/>
                <a:stCxn id="632" idx="2"/>
              </p:cNvCxnSpPr>
              <p:nvPr/>
            </p:nvCxnSpPr>
            <p:spPr>
              <a:xfrm>
                <a:off x="2094921" y="2840308"/>
                <a:ext cx="718763" cy="767264"/>
              </a:xfrm>
              <a:prstGeom prst="straightConnector1">
                <a:avLst/>
              </a:prstGeom>
              <a:noFill/>
              <a:ln w="31750" cap="flat" cmpd="sng" algn="ctr">
                <a:solidFill>
                  <a:srgbClr val="FFFFFF">
                    <a:lumMod val="50000"/>
                  </a:srgbClr>
                </a:solidFill>
                <a:prstDash val="solid"/>
                <a:miter lim="800000"/>
                <a:headEnd type="triangle"/>
                <a:tailEnd type="triangle"/>
              </a:ln>
              <a:effectLst/>
            </p:spPr>
          </p:cxnSp>
        </p:grpSp>
        <p:sp>
          <p:nvSpPr>
            <p:cNvPr id="636" name="Rectangle 635">
              <a:extLst>
                <a:ext uri="{FF2B5EF4-FFF2-40B4-BE49-F238E27FC236}">
                  <a16:creationId xmlns:a16="http://schemas.microsoft.com/office/drawing/2014/main" id="{DC3CB478-CF2C-2ED7-D099-07E33D5DB667}"/>
                </a:ext>
              </a:extLst>
            </p:cNvPr>
            <p:cNvSpPr/>
            <p:nvPr/>
          </p:nvSpPr>
          <p:spPr>
            <a:xfrm>
              <a:off x="4884688" y="3641270"/>
              <a:ext cx="7847388" cy="4570953"/>
            </a:xfrm>
            <a:prstGeom prst="rect">
              <a:avLst/>
            </a:prstGeom>
            <a:solidFill>
              <a:srgbClr val="FFFFFF">
                <a:lumMod val="95000"/>
              </a:srgbClr>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637" name="Rectangle 636">
              <a:extLst>
                <a:ext uri="{FF2B5EF4-FFF2-40B4-BE49-F238E27FC236}">
                  <a16:creationId xmlns:a16="http://schemas.microsoft.com/office/drawing/2014/main" id="{3AA1417E-19D4-23FD-AD8F-A2C238DF01C1}"/>
                </a:ext>
              </a:extLst>
            </p:cNvPr>
            <p:cNvSpPr/>
            <p:nvPr/>
          </p:nvSpPr>
          <p:spPr>
            <a:xfrm>
              <a:off x="7911213" y="4124833"/>
              <a:ext cx="4624728" cy="3980173"/>
            </a:xfrm>
            <a:prstGeom prst="rect">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latin typeface="Calibri" panose="020F0502020204030204"/>
                <a:ea typeface="+mn-ea"/>
                <a:cs typeface="+mn-cs"/>
              </a:endParaRPr>
            </a:p>
          </p:txBody>
        </p:sp>
        <p:sp>
          <p:nvSpPr>
            <p:cNvPr id="638" name="Rectangle 637">
              <a:extLst>
                <a:ext uri="{FF2B5EF4-FFF2-40B4-BE49-F238E27FC236}">
                  <a16:creationId xmlns:a16="http://schemas.microsoft.com/office/drawing/2014/main" id="{C10444EE-5375-9353-7B99-5F1B6D2CA47D}"/>
                </a:ext>
              </a:extLst>
            </p:cNvPr>
            <p:cNvSpPr/>
            <p:nvPr/>
          </p:nvSpPr>
          <p:spPr>
            <a:xfrm>
              <a:off x="1146118" y="6655442"/>
              <a:ext cx="2348581" cy="1456139"/>
            </a:xfrm>
            <a:prstGeom prst="rect">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latin typeface="Calibri" panose="020F0502020204030204"/>
                <a:ea typeface="+mn-ea"/>
                <a:cs typeface="+mn-cs"/>
              </a:endParaRPr>
            </a:p>
          </p:txBody>
        </p:sp>
        <p:cxnSp>
          <p:nvCxnSpPr>
            <p:cNvPr id="639" name="Straight Arrow Connector 638">
              <a:extLst>
                <a:ext uri="{FF2B5EF4-FFF2-40B4-BE49-F238E27FC236}">
                  <a16:creationId xmlns:a16="http://schemas.microsoft.com/office/drawing/2014/main" id="{EF03B77F-EE45-67DC-88F3-19C36E01A962}"/>
                </a:ext>
              </a:extLst>
            </p:cNvPr>
            <p:cNvCxnSpPr>
              <a:cxnSpLocks/>
              <a:endCxn id="694" idx="1"/>
            </p:cNvCxnSpPr>
            <p:nvPr/>
          </p:nvCxnSpPr>
          <p:spPr>
            <a:xfrm flipV="1">
              <a:off x="4654295" y="6122310"/>
              <a:ext cx="1173989" cy="23201"/>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640" name="Straight Arrow Connector 639">
              <a:extLst>
                <a:ext uri="{FF2B5EF4-FFF2-40B4-BE49-F238E27FC236}">
                  <a16:creationId xmlns:a16="http://schemas.microsoft.com/office/drawing/2014/main" id="{6F944CF1-D23D-6098-3C86-701B7225895F}"/>
                </a:ext>
              </a:extLst>
            </p:cNvPr>
            <p:cNvCxnSpPr>
              <a:cxnSpLocks/>
            </p:cNvCxnSpPr>
            <p:nvPr/>
          </p:nvCxnSpPr>
          <p:spPr>
            <a:xfrm flipH="1" flipV="1">
              <a:off x="6252204" y="5103775"/>
              <a:ext cx="3826" cy="697767"/>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641" name="Straight Arrow Connector 640">
              <a:extLst>
                <a:ext uri="{FF2B5EF4-FFF2-40B4-BE49-F238E27FC236}">
                  <a16:creationId xmlns:a16="http://schemas.microsoft.com/office/drawing/2014/main" id="{9A356B2B-FDAA-091E-2613-AC3F414E11DF}"/>
                </a:ext>
              </a:extLst>
            </p:cNvPr>
            <p:cNvCxnSpPr>
              <a:cxnSpLocks/>
            </p:cNvCxnSpPr>
            <p:nvPr/>
          </p:nvCxnSpPr>
          <p:spPr>
            <a:xfrm flipV="1">
              <a:off x="6666848" y="6122309"/>
              <a:ext cx="1633868" cy="0"/>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642" name="Straight Arrow Connector 641">
              <a:extLst>
                <a:ext uri="{FF2B5EF4-FFF2-40B4-BE49-F238E27FC236}">
                  <a16:creationId xmlns:a16="http://schemas.microsoft.com/office/drawing/2014/main" id="{C1E8D124-090B-724C-72AE-FE3046F9749A}"/>
                </a:ext>
              </a:extLst>
            </p:cNvPr>
            <p:cNvCxnSpPr>
              <a:cxnSpLocks/>
              <a:stCxn id="656" idx="6"/>
            </p:cNvCxnSpPr>
            <p:nvPr/>
          </p:nvCxnSpPr>
          <p:spPr>
            <a:xfrm>
              <a:off x="8998885" y="6147148"/>
              <a:ext cx="1648729" cy="0"/>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643" name="Straight Arrow Connector 642">
              <a:extLst>
                <a:ext uri="{FF2B5EF4-FFF2-40B4-BE49-F238E27FC236}">
                  <a16:creationId xmlns:a16="http://schemas.microsoft.com/office/drawing/2014/main" id="{BFA769B2-4C7C-3297-7289-956176B5CEA3}"/>
                </a:ext>
              </a:extLst>
            </p:cNvPr>
            <p:cNvCxnSpPr>
              <a:cxnSpLocks/>
              <a:endCxn id="713" idx="1"/>
            </p:cNvCxnSpPr>
            <p:nvPr/>
          </p:nvCxnSpPr>
          <p:spPr>
            <a:xfrm flipV="1">
              <a:off x="8776015" y="4843927"/>
              <a:ext cx="1921892" cy="980567"/>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644" name="Straight Arrow Connector 643">
              <a:extLst>
                <a:ext uri="{FF2B5EF4-FFF2-40B4-BE49-F238E27FC236}">
                  <a16:creationId xmlns:a16="http://schemas.microsoft.com/office/drawing/2014/main" id="{612E89B6-564D-CEED-DB8D-30D552872F1F}"/>
                </a:ext>
              </a:extLst>
            </p:cNvPr>
            <p:cNvCxnSpPr>
              <a:cxnSpLocks/>
              <a:endCxn id="697" idx="3"/>
            </p:cNvCxnSpPr>
            <p:nvPr/>
          </p:nvCxnSpPr>
          <p:spPr>
            <a:xfrm flipH="1">
              <a:off x="3244336" y="6408283"/>
              <a:ext cx="429632" cy="612200"/>
            </a:xfrm>
            <a:prstGeom prst="straightConnector1">
              <a:avLst/>
            </a:prstGeom>
            <a:noFill/>
            <a:ln w="31750" cap="flat" cmpd="sng" algn="ctr">
              <a:solidFill>
                <a:srgbClr val="FFFFFF">
                  <a:lumMod val="50000"/>
                </a:srgbClr>
              </a:solidFill>
              <a:prstDash val="solid"/>
              <a:miter lim="800000"/>
              <a:headEnd type="triangle"/>
              <a:tailEnd type="triangle"/>
            </a:ln>
            <a:effectLst/>
          </p:spPr>
        </p:cxnSp>
        <p:grpSp>
          <p:nvGrpSpPr>
            <p:cNvPr id="645" name="Group 644">
              <a:extLst>
                <a:ext uri="{FF2B5EF4-FFF2-40B4-BE49-F238E27FC236}">
                  <a16:creationId xmlns:a16="http://schemas.microsoft.com/office/drawing/2014/main" id="{3907521C-90DD-6770-A74E-6006D971C6FB}"/>
                </a:ext>
              </a:extLst>
            </p:cNvPr>
            <p:cNvGrpSpPr/>
            <p:nvPr/>
          </p:nvGrpSpPr>
          <p:grpSpPr>
            <a:xfrm>
              <a:off x="10697907" y="5667713"/>
              <a:ext cx="1604890" cy="880281"/>
              <a:chOff x="9586504" y="3666775"/>
              <a:chExt cx="1604890" cy="880281"/>
            </a:xfrm>
          </p:grpSpPr>
          <p:sp>
            <p:nvSpPr>
              <p:cNvPr id="646" name="Rectangle 645">
                <a:extLst>
                  <a:ext uri="{FF2B5EF4-FFF2-40B4-BE49-F238E27FC236}">
                    <a16:creationId xmlns:a16="http://schemas.microsoft.com/office/drawing/2014/main" id="{129170CD-340A-D80E-871A-0DE1B42BCC63}"/>
                  </a:ext>
                </a:extLst>
              </p:cNvPr>
              <p:cNvSpPr/>
              <p:nvPr/>
            </p:nvSpPr>
            <p:spPr>
              <a:xfrm>
                <a:off x="9586504" y="3666775"/>
                <a:ext cx="1604890" cy="880281"/>
              </a:xfrm>
              <a:prstGeom prst="rect">
                <a:avLst/>
              </a:prstGeom>
              <a:solidFill>
                <a:srgbClr val="FFFFFF">
                  <a:lumMod val="95000"/>
                </a:srgbClr>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defTabSz="457200">
                  <a:buClrTx/>
                  <a:defRPr/>
                </a:pPr>
                <a:r>
                  <a:rPr lang="en-US" sz="900" b="1" kern="1200" dirty="0">
                    <a:latin typeface="Verdana" panose="020B0604030504040204" pitchFamily="34" charset="0"/>
                    <a:ea typeface="Verdana" panose="020B0604030504040204" pitchFamily="34" charset="0"/>
                    <a:cs typeface="Verdana" panose="020B0604030504040204" pitchFamily="34" charset="0"/>
                  </a:rPr>
                  <a:t>Private </a:t>
                </a:r>
              </a:p>
              <a:p>
                <a:pPr defTabSz="457200">
                  <a:buClrTx/>
                  <a:defRPr/>
                </a:pPr>
                <a:r>
                  <a:rPr lang="en-US" sz="900" b="1" kern="1200" dirty="0">
                    <a:latin typeface="Verdana" panose="020B0604030504040204" pitchFamily="34" charset="0"/>
                    <a:ea typeface="Verdana" panose="020B0604030504040204" pitchFamily="34" charset="0"/>
                    <a:cs typeface="Verdana" panose="020B0604030504040204" pitchFamily="34" charset="0"/>
                  </a:rPr>
                  <a:t>Data</a:t>
                </a:r>
                <a:br>
                  <a:rPr lang="en-US" sz="900" b="1" kern="1200" dirty="0">
                    <a:latin typeface="Verdana" panose="020B0604030504040204" pitchFamily="34" charset="0"/>
                    <a:ea typeface="Verdana" panose="020B0604030504040204" pitchFamily="34" charset="0"/>
                    <a:cs typeface="Verdana" panose="020B0604030504040204" pitchFamily="34" charset="0"/>
                  </a:rPr>
                </a:br>
                <a:r>
                  <a:rPr lang="en-US" sz="900" b="1" kern="1200" dirty="0">
                    <a:latin typeface="Verdana" panose="020B0604030504040204" pitchFamily="34" charset="0"/>
                    <a:ea typeface="Verdana" panose="020B0604030504040204" pitchFamily="34" charset="0"/>
                    <a:cs typeface="Verdana" panose="020B0604030504040204" pitchFamily="34" charset="0"/>
                  </a:rPr>
                  <a:t>Center</a:t>
                </a:r>
              </a:p>
            </p:txBody>
          </p:sp>
          <p:grpSp>
            <p:nvGrpSpPr>
              <p:cNvPr id="647" name="Group 646">
                <a:extLst>
                  <a:ext uri="{FF2B5EF4-FFF2-40B4-BE49-F238E27FC236}">
                    <a16:creationId xmlns:a16="http://schemas.microsoft.com/office/drawing/2014/main" id="{F6CA7D2F-EF57-A34D-8A8F-6FC780B99C2C}"/>
                  </a:ext>
                </a:extLst>
              </p:cNvPr>
              <p:cNvGrpSpPr/>
              <p:nvPr/>
            </p:nvGrpSpPr>
            <p:grpSpPr>
              <a:xfrm>
                <a:off x="10459966" y="3769454"/>
                <a:ext cx="648519" cy="666533"/>
                <a:chOff x="4445651" y="1065945"/>
                <a:chExt cx="486389" cy="499900"/>
              </a:xfrm>
            </p:grpSpPr>
            <p:sp>
              <p:nvSpPr>
                <p:cNvPr id="648" name="Rounded Rectangle 647">
                  <a:extLst>
                    <a:ext uri="{FF2B5EF4-FFF2-40B4-BE49-F238E27FC236}">
                      <a16:creationId xmlns:a16="http://schemas.microsoft.com/office/drawing/2014/main" id="{569B708F-A2F7-9BBA-9BE0-4A80D1276CAB}"/>
                    </a:ext>
                  </a:extLst>
                </p:cNvPr>
                <p:cNvSpPr/>
                <p:nvPr/>
              </p:nvSpPr>
              <p:spPr>
                <a:xfrm>
                  <a:off x="4461164" y="1131590"/>
                  <a:ext cx="447964" cy="360040"/>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649" name="Rounded Rectangle 648">
                  <a:extLst>
                    <a:ext uri="{FF2B5EF4-FFF2-40B4-BE49-F238E27FC236}">
                      <a16:creationId xmlns:a16="http://schemas.microsoft.com/office/drawing/2014/main" id="{25444591-92AF-A642-3AC9-C19C9CB35ABF}"/>
                    </a:ext>
                  </a:extLst>
                </p:cNvPr>
                <p:cNvSpPr/>
                <p:nvPr/>
              </p:nvSpPr>
              <p:spPr>
                <a:xfrm>
                  <a:off x="4557854" y="1099778"/>
                  <a:ext cx="261981" cy="44672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650" name="Picture 649">
                  <a:extLst>
                    <a:ext uri="{FF2B5EF4-FFF2-40B4-BE49-F238E27FC236}">
                      <a16:creationId xmlns:a16="http://schemas.microsoft.com/office/drawing/2014/main" id="{852285B8-68E1-D181-0CDC-FA2C1313765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445651" y="1065945"/>
                  <a:ext cx="486389" cy="499900"/>
                </a:xfrm>
                <a:prstGeom prst="rect">
                  <a:avLst/>
                </a:prstGeom>
              </p:spPr>
            </p:pic>
          </p:grpSp>
        </p:grpSp>
        <p:grpSp>
          <p:nvGrpSpPr>
            <p:cNvPr id="651" name="Group 650">
              <a:extLst>
                <a:ext uri="{FF2B5EF4-FFF2-40B4-BE49-F238E27FC236}">
                  <a16:creationId xmlns:a16="http://schemas.microsoft.com/office/drawing/2014/main" id="{B67CE79E-D5F3-35EE-0846-4C56E0A0EA6E}"/>
                </a:ext>
              </a:extLst>
            </p:cNvPr>
            <p:cNvGrpSpPr/>
            <p:nvPr/>
          </p:nvGrpSpPr>
          <p:grpSpPr>
            <a:xfrm>
              <a:off x="8317714" y="5804928"/>
              <a:ext cx="684100" cy="682805"/>
              <a:chOff x="4525887" y="2400519"/>
              <a:chExt cx="513075" cy="512104"/>
            </a:xfrm>
            <a:effectLst>
              <a:outerShdw blurRad="50800" dist="38100" dir="2700000" algn="tl" rotWithShape="0">
                <a:prstClr val="black">
                  <a:alpha val="40000"/>
                </a:prstClr>
              </a:outerShdw>
            </a:effectLst>
          </p:grpSpPr>
          <p:sp>
            <p:nvSpPr>
              <p:cNvPr id="652" name="Oval 651">
                <a:extLst>
                  <a:ext uri="{FF2B5EF4-FFF2-40B4-BE49-F238E27FC236}">
                    <a16:creationId xmlns:a16="http://schemas.microsoft.com/office/drawing/2014/main" id="{64B70F21-EB40-0946-432B-826A750D71CB}"/>
                  </a:ext>
                </a:extLst>
              </p:cNvPr>
              <p:cNvSpPr/>
              <p:nvPr/>
            </p:nvSpPr>
            <p:spPr>
              <a:xfrm>
                <a:off x="4528822" y="2415475"/>
                <a:ext cx="506923" cy="480963"/>
              </a:xfrm>
              <a:prstGeom prst="ellipse">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grpSp>
            <p:nvGrpSpPr>
              <p:cNvPr id="653" name="Group 652">
                <a:extLst>
                  <a:ext uri="{FF2B5EF4-FFF2-40B4-BE49-F238E27FC236}">
                    <a16:creationId xmlns:a16="http://schemas.microsoft.com/office/drawing/2014/main" id="{76D3A0E9-FA11-3884-F084-F1C1FA438044}"/>
                  </a:ext>
                </a:extLst>
              </p:cNvPr>
              <p:cNvGrpSpPr/>
              <p:nvPr/>
            </p:nvGrpSpPr>
            <p:grpSpPr>
              <a:xfrm>
                <a:off x="4525887" y="2400519"/>
                <a:ext cx="513075" cy="512104"/>
                <a:chOff x="2483768" y="2003924"/>
                <a:chExt cx="723176" cy="721807"/>
              </a:xfrm>
              <a:noFill/>
            </p:grpSpPr>
            <p:sp>
              <p:nvSpPr>
                <p:cNvPr id="654" name="Oval 653">
                  <a:extLst>
                    <a:ext uri="{FF2B5EF4-FFF2-40B4-BE49-F238E27FC236}">
                      <a16:creationId xmlns:a16="http://schemas.microsoft.com/office/drawing/2014/main" id="{1DEE2A7D-D0C6-11DD-F032-D18CE426A89A}"/>
                    </a:ext>
                  </a:extLst>
                </p:cNvPr>
                <p:cNvSpPr/>
                <p:nvPr/>
              </p:nvSpPr>
              <p:spPr>
                <a:xfrm>
                  <a:off x="2486864" y="2003924"/>
                  <a:ext cx="720080" cy="720080"/>
                </a:xfrm>
                <a:prstGeom prst="ellipse">
                  <a:avLst/>
                </a:prstGeom>
                <a:grpFill/>
                <a:ln w="12700" cap="flat" cmpd="sng" algn="ctr">
                  <a:solidFill>
                    <a:srgbClr val="A7A9AB"/>
                  </a:solid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grpSp>
              <p:nvGrpSpPr>
                <p:cNvPr id="655" name="Group 654">
                  <a:extLst>
                    <a:ext uri="{FF2B5EF4-FFF2-40B4-BE49-F238E27FC236}">
                      <a16:creationId xmlns:a16="http://schemas.microsoft.com/office/drawing/2014/main" id="{59819846-BF53-CBE8-9169-3B8F37B1B612}"/>
                    </a:ext>
                  </a:extLst>
                </p:cNvPr>
                <p:cNvGrpSpPr/>
                <p:nvPr/>
              </p:nvGrpSpPr>
              <p:grpSpPr>
                <a:xfrm>
                  <a:off x="2483768" y="2005651"/>
                  <a:ext cx="720080" cy="720080"/>
                  <a:chOff x="2483768" y="2005651"/>
                  <a:chExt cx="720080" cy="720080"/>
                </a:xfrm>
                <a:grpFill/>
              </p:grpSpPr>
              <p:sp>
                <p:nvSpPr>
                  <p:cNvPr id="656" name="Oval 655">
                    <a:extLst>
                      <a:ext uri="{FF2B5EF4-FFF2-40B4-BE49-F238E27FC236}">
                        <a16:creationId xmlns:a16="http://schemas.microsoft.com/office/drawing/2014/main" id="{8EE50C3C-D1D3-51C1-B576-A851464047F6}"/>
                      </a:ext>
                    </a:extLst>
                  </p:cNvPr>
                  <p:cNvSpPr/>
                  <p:nvPr/>
                </p:nvSpPr>
                <p:spPr>
                  <a:xfrm>
                    <a:off x="2483768" y="2005651"/>
                    <a:ext cx="720080" cy="720080"/>
                  </a:xfrm>
                  <a:prstGeom prst="ellipse">
                    <a:avLst/>
                  </a:prstGeom>
                  <a:grpFill/>
                  <a:ln w="15875" cap="flat" cmpd="sng" algn="ctr">
                    <a:solidFill>
                      <a:srgbClr val="A7A9AB"/>
                    </a:solid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cxnSp>
                <p:nvCxnSpPr>
                  <p:cNvPr id="657" name="Straight Arrow Connector 656">
                    <a:extLst>
                      <a:ext uri="{FF2B5EF4-FFF2-40B4-BE49-F238E27FC236}">
                        <a16:creationId xmlns:a16="http://schemas.microsoft.com/office/drawing/2014/main" id="{47AEA658-E40B-A5AC-2ED0-65AABAC9A536}"/>
                      </a:ext>
                    </a:extLst>
                  </p:cNvPr>
                  <p:cNvCxnSpPr/>
                  <p:nvPr/>
                </p:nvCxnSpPr>
                <p:spPr>
                  <a:xfrm flipH="1">
                    <a:off x="2849915" y="2126030"/>
                    <a:ext cx="379" cy="180000"/>
                  </a:xfrm>
                  <a:prstGeom prst="straightConnector1">
                    <a:avLst/>
                  </a:prstGeom>
                  <a:grpFill/>
                  <a:ln w="31750" cap="flat" cmpd="sng" algn="ctr">
                    <a:solidFill>
                      <a:srgbClr val="A7A9AB"/>
                    </a:solidFill>
                    <a:prstDash val="solid"/>
                    <a:miter lim="800000"/>
                    <a:tailEnd type="triangle"/>
                  </a:ln>
                  <a:effectLst/>
                </p:spPr>
              </p:cxnSp>
              <p:cxnSp>
                <p:nvCxnSpPr>
                  <p:cNvPr id="658" name="Straight Arrow Connector 657">
                    <a:extLst>
                      <a:ext uri="{FF2B5EF4-FFF2-40B4-BE49-F238E27FC236}">
                        <a16:creationId xmlns:a16="http://schemas.microsoft.com/office/drawing/2014/main" id="{10C658A1-166C-29E4-965D-94B014D38114}"/>
                      </a:ext>
                    </a:extLst>
                  </p:cNvPr>
                  <p:cNvCxnSpPr/>
                  <p:nvPr/>
                </p:nvCxnSpPr>
                <p:spPr>
                  <a:xfrm flipV="1">
                    <a:off x="2849915" y="2414062"/>
                    <a:ext cx="1" cy="180000"/>
                  </a:xfrm>
                  <a:prstGeom prst="straightConnector1">
                    <a:avLst/>
                  </a:prstGeom>
                  <a:grpFill/>
                  <a:ln w="31750" cap="flat" cmpd="sng" algn="ctr">
                    <a:solidFill>
                      <a:srgbClr val="A7A9AB"/>
                    </a:solidFill>
                    <a:prstDash val="solid"/>
                    <a:miter lim="800000"/>
                    <a:tailEnd type="triangle"/>
                  </a:ln>
                  <a:effectLst/>
                </p:spPr>
              </p:cxnSp>
              <p:cxnSp>
                <p:nvCxnSpPr>
                  <p:cNvPr id="659" name="Straight Arrow Connector 658">
                    <a:extLst>
                      <a:ext uri="{FF2B5EF4-FFF2-40B4-BE49-F238E27FC236}">
                        <a16:creationId xmlns:a16="http://schemas.microsoft.com/office/drawing/2014/main" id="{CDCC0EC5-B63D-A437-3881-6AF89885EB3F}"/>
                      </a:ext>
                    </a:extLst>
                  </p:cNvPr>
                  <p:cNvCxnSpPr/>
                  <p:nvPr/>
                </p:nvCxnSpPr>
                <p:spPr>
                  <a:xfrm flipH="1" flipV="1">
                    <a:off x="2936828" y="2352375"/>
                    <a:ext cx="180000" cy="1847"/>
                  </a:xfrm>
                  <a:prstGeom prst="straightConnector1">
                    <a:avLst/>
                  </a:prstGeom>
                  <a:grpFill/>
                  <a:ln w="31750" cap="flat" cmpd="sng" algn="ctr">
                    <a:solidFill>
                      <a:srgbClr val="A7A9AB"/>
                    </a:solidFill>
                    <a:prstDash val="solid"/>
                    <a:miter lim="800000"/>
                    <a:tailEnd type="triangle"/>
                  </a:ln>
                  <a:effectLst/>
                </p:spPr>
              </p:cxnSp>
              <p:cxnSp>
                <p:nvCxnSpPr>
                  <p:cNvPr id="660" name="Straight Arrow Connector 659">
                    <a:extLst>
                      <a:ext uri="{FF2B5EF4-FFF2-40B4-BE49-F238E27FC236}">
                        <a16:creationId xmlns:a16="http://schemas.microsoft.com/office/drawing/2014/main" id="{D24086C3-116B-0C99-EE13-4708155AF513}"/>
                      </a:ext>
                    </a:extLst>
                  </p:cNvPr>
                  <p:cNvCxnSpPr/>
                  <p:nvPr/>
                </p:nvCxnSpPr>
                <p:spPr>
                  <a:xfrm flipV="1">
                    <a:off x="2597907" y="2352375"/>
                    <a:ext cx="180000" cy="3600"/>
                  </a:xfrm>
                  <a:prstGeom prst="straightConnector1">
                    <a:avLst/>
                  </a:prstGeom>
                  <a:grpFill/>
                  <a:ln w="31750" cap="flat" cmpd="sng" algn="ctr">
                    <a:solidFill>
                      <a:srgbClr val="A7A9AB"/>
                    </a:solidFill>
                    <a:prstDash val="solid"/>
                    <a:miter lim="800000"/>
                    <a:tailEnd type="triangle"/>
                  </a:ln>
                  <a:effectLst/>
                </p:spPr>
              </p:cxnSp>
            </p:grpSp>
          </p:grpSp>
        </p:grpSp>
        <p:cxnSp>
          <p:nvCxnSpPr>
            <p:cNvPr id="661" name="Straight Arrow Connector 660">
              <a:extLst>
                <a:ext uri="{FF2B5EF4-FFF2-40B4-BE49-F238E27FC236}">
                  <a16:creationId xmlns:a16="http://schemas.microsoft.com/office/drawing/2014/main" id="{DE1FF132-B240-9FBC-FB81-CDABBB4874B6}"/>
                </a:ext>
              </a:extLst>
            </p:cNvPr>
            <p:cNvCxnSpPr>
              <a:cxnSpLocks/>
              <a:stCxn id="686" idx="0"/>
            </p:cNvCxnSpPr>
            <p:nvPr/>
          </p:nvCxnSpPr>
          <p:spPr>
            <a:xfrm flipH="1" flipV="1">
              <a:off x="6245918" y="6189155"/>
              <a:ext cx="0" cy="968294"/>
            </a:xfrm>
            <a:prstGeom prst="straightConnector1">
              <a:avLst/>
            </a:prstGeom>
            <a:noFill/>
            <a:ln w="31750" cap="flat" cmpd="sng" algn="ctr">
              <a:solidFill>
                <a:srgbClr val="FFFFFF">
                  <a:lumMod val="50000"/>
                </a:srgbClr>
              </a:solidFill>
              <a:prstDash val="solid"/>
              <a:miter lim="800000"/>
              <a:headEnd type="triangle"/>
              <a:tailEnd type="triangle"/>
            </a:ln>
            <a:effectLst/>
          </p:spPr>
        </p:cxnSp>
        <p:sp>
          <p:nvSpPr>
            <p:cNvPr id="662" name="TextBox 661">
              <a:extLst>
                <a:ext uri="{FF2B5EF4-FFF2-40B4-BE49-F238E27FC236}">
                  <a16:creationId xmlns:a16="http://schemas.microsoft.com/office/drawing/2014/main" id="{B1979C04-B5C2-7D1C-8D3B-3B07F33B8ED7}"/>
                </a:ext>
              </a:extLst>
            </p:cNvPr>
            <p:cNvSpPr txBox="1"/>
            <p:nvPr/>
          </p:nvSpPr>
          <p:spPr>
            <a:xfrm>
              <a:off x="8280243" y="4210129"/>
              <a:ext cx="2000390" cy="219452"/>
            </a:xfrm>
            <a:prstGeom prst="rect">
              <a:avLst/>
            </a:prstGeom>
            <a:noFill/>
          </p:spPr>
          <p:txBody>
            <a:bodyPr wrap="none" lIns="45720" tIns="22860" rIns="45720" bIns="22860" rtlCol="0" anchor="t">
              <a:spAutoFit/>
            </a:bodyPr>
            <a:lstStyle/>
            <a:p>
              <a:pPr>
                <a:buClrTx/>
                <a:buFontTx/>
                <a:buNone/>
              </a:pPr>
              <a:r>
                <a:rPr lang="en-US" sz="1000" b="1" kern="1200" dirty="0">
                  <a:latin typeface="Verdana"/>
                  <a:ea typeface="Verdana"/>
                  <a:cs typeface="Verdana" panose="020B0604030504040204" pitchFamily="34" charset="0"/>
                </a:rPr>
                <a:t>No Longer Trusted Zone</a:t>
              </a:r>
            </a:p>
          </p:txBody>
        </p:sp>
        <p:grpSp>
          <p:nvGrpSpPr>
            <p:cNvPr id="663" name="Group 662">
              <a:extLst>
                <a:ext uri="{FF2B5EF4-FFF2-40B4-BE49-F238E27FC236}">
                  <a16:creationId xmlns:a16="http://schemas.microsoft.com/office/drawing/2014/main" id="{4572A0C6-F650-7FED-481D-3DB0F4FFEAC2}"/>
                </a:ext>
              </a:extLst>
            </p:cNvPr>
            <p:cNvGrpSpPr/>
            <p:nvPr/>
          </p:nvGrpSpPr>
          <p:grpSpPr>
            <a:xfrm>
              <a:off x="1810164" y="7608145"/>
              <a:ext cx="1082092" cy="238367"/>
              <a:chOff x="5559326" y="1452885"/>
              <a:chExt cx="1115600" cy="223207"/>
            </a:xfrm>
            <a:effectLst>
              <a:outerShdw blurRad="50800" dist="38100" dir="2700000" algn="tl" rotWithShape="0">
                <a:prstClr val="black">
                  <a:alpha val="40000"/>
                </a:prstClr>
              </a:outerShdw>
            </a:effectLst>
          </p:grpSpPr>
          <p:grpSp>
            <p:nvGrpSpPr>
              <p:cNvPr id="664" name="Group 663">
                <a:extLst>
                  <a:ext uri="{FF2B5EF4-FFF2-40B4-BE49-F238E27FC236}">
                    <a16:creationId xmlns:a16="http://schemas.microsoft.com/office/drawing/2014/main" id="{CE432DFA-132B-4E4D-5CC4-2F5D39475E76}"/>
                  </a:ext>
                </a:extLst>
              </p:cNvPr>
              <p:cNvGrpSpPr/>
              <p:nvPr/>
            </p:nvGrpSpPr>
            <p:grpSpPr>
              <a:xfrm>
                <a:off x="5559326" y="1452885"/>
                <a:ext cx="259419" cy="223207"/>
                <a:chOff x="817297" y="815466"/>
                <a:chExt cx="1551319" cy="992287"/>
              </a:xfrm>
            </p:grpSpPr>
            <p:sp>
              <p:nvSpPr>
                <p:cNvPr id="677" name="Rounded Rectangle 676">
                  <a:extLst>
                    <a:ext uri="{FF2B5EF4-FFF2-40B4-BE49-F238E27FC236}">
                      <a16:creationId xmlns:a16="http://schemas.microsoft.com/office/drawing/2014/main" id="{4E0A0E80-4FD8-5617-409B-3B2D9FAE04A6}"/>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678" name="Rounded Rectangle 677">
                  <a:extLst>
                    <a:ext uri="{FF2B5EF4-FFF2-40B4-BE49-F238E27FC236}">
                      <a16:creationId xmlns:a16="http://schemas.microsoft.com/office/drawing/2014/main" id="{94A5EC76-4A41-4B37-0748-BEEF37CCAD96}"/>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679" name="Picture 678">
                  <a:extLst>
                    <a:ext uri="{FF2B5EF4-FFF2-40B4-BE49-F238E27FC236}">
                      <a16:creationId xmlns:a16="http://schemas.microsoft.com/office/drawing/2014/main" id="{59ED14E2-1333-B23D-7CB1-E7B059CFF91D}"/>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665" name="Group 664">
                <a:extLst>
                  <a:ext uri="{FF2B5EF4-FFF2-40B4-BE49-F238E27FC236}">
                    <a16:creationId xmlns:a16="http://schemas.microsoft.com/office/drawing/2014/main" id="{6A6496F1-0359-1A35-85B8-2545F6139F2F}"/>
                  </a:ext>
                </a:extLst>
              </p:cNvPr>
              <p:cNvGrpSpPr/>
              <p:nvPr/>
            </p:nvGrpSpPr>
            <p:grpSpPr>
              <a:xfrm>
                <a:off x="5844720" y="1452885"/>
                <a:ext cx="259419" cy="223207"/>
                <a:chOff x="817297" y="815466"/>
                <a:chExt cx="1551319" cy="992287"/>
              </a:xfrm>
            </p:grpSpPr>
            <p:sp>
              <p:nvSpPr>
                <p:cNvPr id="674" name="Rounded Rectangle 673">
                  <a:extLst>
                    <a:ext uri="{FF2B5EF4-FFF2-40B4-BE49-F238E27FC236}">
                      <a16:creationId xmlns:a16="http://schemas.microsoft.com/office/drawing/2014/main" id="{33FDD918-5F45-8C96-880C-0BB7CF9F1966}"/>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675" name="Rounded Rectangle 674">
                  <a:extLst>
                    <a:ext uri="{FF2B5EF4-FFF2-40B4-BE49-F238E27FC236}">
                      <a16:creationId xmlns:a16="http://schemas.microsoft.com/office/drawing/2014/main" id="{422549D4-8582-003C-1A6D-0F9B701EA57B}"/>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676" name="Picture 675">
                  <a:extLst>
                    <a:ext uri="{FF2B5EF4-FFF2-40B4-BE49-F238E27FC236}">
                      <a16:creationId xmlns:a16="http://schemas.microsoft.com/office/drawing/2014/main" id="{D25AE430-FEB0-AF73-2781-B6908773D146}"/>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666" name="Group 665">
                <a:extLst>
                  <a:ext uri="{FF2B5EF4-FFF2-40B4-BE49-F238E27FC236}">
                    <a16:creationId xmlns:a16="http://schemas.microsoft.com/office/drawing/2014/main" id="{26B74CB5-1E3D-9A2D-58F5-788D84FE5FA6}"/>
                  </a:ext>
                </a:extLst>
              </p:cNvPr>
              <p:cNvGrpSpPr/>
              <p:nvPr/>
            </p:nvGrpSpPr>
            <p:grpSpPr>
              <a:xfrm>
                <a:off x="6130114" y="1452885"/>
                <a:ext cx="259419" cy="223207"/>
                <a:chOff x="817297" y="815466"/>
                <a:chExt cx="1551319" cy="992287"/>
              </a:xfrm>
            </p:grpSpPr>
            <p:sp>
              <p:nvSpPr>
                <p:cNvPr id="671" name="Rounded Rectangle 670">
                  <a:extLst>
                    <a:ext uri="{FF2B5EF4-FFF2-40B4-BE49-F238E27FC236}">
                      <a16:creationId xmlns:a16="http://schemas.microsoft.com/office/drawing/2014/main" id="{071B582B-366E-C5B4-252B-A44CBB03CCDD}"/>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672" name="Rounded Rectangle 671">
                  <a:extLst>
                    <a:ext uri="{FF2B5EF4-FFF2-40B4-BE49-F238E27FC236}">
                      <a16:creationId xmlns:a16="http://schemas.microsoft.com/office/drawing/2014/main" id="{2E830865-1DCC-AA60-68E8-C559C6BB3ECB}"/>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673" name="Picture 672">
                  <a:extLst>
                    <a:ext uri="{FF2B5EF4-FFF2-40B4-BE49-F238E27FC236}">
                      <a16:creationId xmlns:a16="http://schemas.microsoft.com/office/drawing/2014/main" id="{355F2193-B965-7946-7570-BE42AB706D0A}"/>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667" name="Group 666">
                <a:extLst>
                  <a:ext uri="{FF2B5EF4-FFF2-40B4-BE49-F238E27FC236}">
                    <a16:creationId xmlns:a16="http://schemas.microsoft.com/office/drawing/2014/main" id="{684E2996-16F5-B2EB-F0BD-28F994F34A81}"/>
                  </a:ext>
                </a:extLst>
              </p:cNvPr>
              <p:cNvGrpSpPr/>
              <p:nvPr/>
            </p:nvGrpSpPr>
            <p:grpSpPr>
              <a:xfrm>
                <a:off x="6415507" y="1452885"/>
                <a:ext cx="259419" cy="223207"/>
                <a:chOff x="817297" y="815466"/>
                <a:chExt cx="1551319" cy="992287"/>
              </a:xfrm>
            </p:grpSpPr>
            <p:sp>
              <p:nvSpPr>
                <p:cNvPr id="668" name="Rounded Rectangle 667">
                  <a:extLst>
                    <a:ext uri="{FF2B5EF4-FFF2-40B4-BE49-F238E27FC236}">
                      <a16:creationId xmlns:a16="http://schemas.microsoft.com/office/drawing/2014/main" id="{F600EF1C-5029-AC02-CEBD-6A3CE0800169}"/>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669" name="Rounded Rectangle 668">
                  <a:extLst>
                    <a:ext uri="{FF2B5EF4-FFF2-40B4-BE49-F238E27FC236}">
                      <a16:creationId xmlns:a16="http://schemas.microsoft.com/office/drawing/2014/main" id="{A4D8C602-6055-CC4C-1AB7-5B9E985ECA4C}"/>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670" name="Picture 669">
                  <a:extLst>
                    <a:ext uri="{FF2B5EF4-FFF2-40B4-BE49-F238E27FC236}">
                      <a16:creationId xmlns:a16="http://schemas.microsoft.com/office/drawing/2014/main" id="{273CA7A9-3571-BBAF-93E8-9D506B2DA2E3}"/>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cxnSp>
          <p:nvCxnSpPr>
            <p:cNvPr id="680" name="Straight Arrow Connector 679">
              <a:extLst>
                <a:ext uri="{FF2B5EF4-FFF2-40B4-BE49-F238E27FC236}">
                  <a16:creationId xmlns:a16="http://schemas.microsoft.com/office/drawing/2014/main" id="{B934C983-CFBE-01FE-24F6-C1F152AC7F75}"/>
                </a:ext>
              </a:extLst>
            </p:cNvPr>
            <p:cNvCxnSpPr>
              <a:cxnSpLocks/>
            </p:cNvCxnSpPr>
            <p:nvPr/>
          </p:nvCxnSpPr>
          <p:spPr>
            <a:xfrm flipV="1">
              <a:off x="3015671" y="7237700"/>
              <a:ext cx="0" cy="324259"/>
            </a:xfrm>
            <a:prstGeom prst="straightConnector1">
              <a:avLst/>
            </a:prstGeom>
            <a:noFill/>
            <a:ln w="22225" cap="flat" cmpd="sng" algn="ctr">
              <a:solidFill>
                <a:srgbClr val="FFFFFF">
                  <a:lumMod val="65000"/>
                </a:srgbClr>
              </a:solidFill>
              <a:prstDash val="solid"/>
              <a:miter lim="800000"/>
              <a:headEnd type="none"/>
              <a:tailEnd type="none"/>
            </a:ln>
            <a:effectLst/>
          </p:spPr>
        </p:cxnSp>
        <p:cxnSp>
          <p:nvCxnSpPr>
            <p:cNvPr id="681" name="Straight Arrow Connector 680">
              <a:extLst>
                <a:ext uri="{FF2B5EF4-FFF2-40B4-BE49-F238E27FC236}">
                  <a16:creationId xmlns:a16="http://schemas.microsoft.com/office/drawing/2014/main" id="{E56DBB25-9208-ED0B-B5BE-D0300B19C5E3}"/>
                </a:ext>
              </a:extLst>
            </p:cNvPr>
            <p:cNvCxnSpPr>
              <a:cxnSpLocks/>
            </p:cNvCxnSpPr>
            <p:nvPr/>
          </p:nvCxnSpPr>
          <p:spPr>
            <a:xfrm flipH="1">
              <a:off x="1824668" y="7561959"/>
              <a:ext cx="1192098" cy="0"/>
            </a:xfrm>
            <a:prstGeom prst="straightConnector1">
              <a:avLst/>
            </a:prstGeom>
            <a:noFill/>
            <a:ln w="22225" cap="flat" cmpd="sng" algn="ctr">
              <a:solidFill>
                <a:srgbClr val="FFFFFF">
                  <a:lumMod val="65000"/>
                </a:srgbClr>
              </a:solidFill>
              <a:prstDash val="solid"/>
              <a:miter lim="800000"/>
              <a:headEnd type="none"/>
              <a:tailEnd type="none"/>
            </a:ln>
            <a:effectLst/>
          </p:spPr>
        </p:cxnSp>
        <p:sp>
          <p:nvSpPr>
            <p:cNvPr id="682" name="TextBox 681">
              <a:extLst>
                <a:ext uri="{FF2B5EF4-FFF2-40B4-BE49-F238E27FC236}">
                  <a16:creationId xmlns:a16="http://schemas.microsoft.com/office/drawing/2014/main" id="{254B9CEC-9160-4521-BE71-CDFC8D8E56A3}"/>
                </a:ext>
              </a:extLst>
            </p:cNvPr>
            <p:cNvSpPr txBox="1"/>
            <p:nvPr/>
          </p:nvSpPr>
          <p:spPr>
            <a:xfrm>
              <a:off x="1617904" y="7859310"/>
              <a:ext cx="1234770" cy="253214"/>
            </a:xfrm>
            <a:prstGeom prst="rect">
              <a:avLst/>
            </a:prstGeom>
            <a:noFill/>
          </p:spPr>
          <p:txBody>
            <a:bodyPr wrap="none" rtlCol="0">
              <a:spAutoFit/>
            </a:bodyPr>
            <a:lstStyle/>
            <a:p>
              <a:pP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Branch Offices</a:t>
              </a:r>
            </a:p>
          </p:txBody>
        </p:sp>
        <p:sp>
          <p:nvSpPr>
            <p:cNvPr id="683" name="TextBox 682">
              <a:extLst>
                <a:ext uri="{FF2B5EF4-FFF2-40B4-BE49-F238E27FC236}">
                  <a16:creationId xmlns:a16="http://schemas.microsoft.com/office/drawing/2014/main" id="{FB2C3D00-726D-ACEC-44FF-7647FD2F44F3}"/>
                </a:ext>
              </a:extLst>
            </p:cNvPr>
            <p:cNvSpPr txBox="1"/>
            <p:nvPr/>
          </p:nvSpPr>
          <p:spPr>
            <a:xfrm>
              <a:off x="9518458" y="5467725"/>
              <a:ext cx="828572" cy="405142"/>
            </a:xfrm>
            <a:prstGeom prst="rect">
              <a:avLst/>
            </a:prstGeom>
            <a:noFill/>
          </p:spPr>
          <p:txBody>
            <a:bodyPr wrap="none" rtlCol="0">
              <a:spAutoFit/>
            </a:bodyPr>
            <a:lstStyle/>
            <a:p>
              <a:pP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Internal </a:t>
              </a:r>
            </a:p>
            <a:p>
              <a:pP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Firewall</a:t>
              </a:r>
            </a:p>
          </p:txBody>
        </p:sp>
        <p:sp>
          <p:nvSpPr>
            <p:cNvPr id="684" name="TextBox 683">
              <a:extLst>
                <a:ext uri="{FF2B5EF4-FFF2-40B4-BE49-F238E27FC236}">
                  <a16:creationId xmlns:a16="http://schemas.microsoft.com/office/drawing/2014/main" id="{594B5E93-5822-63E6-7C01-1AA98C3DBAF9}"/>
                </a:ext>
              </a:extLst>
            </p:cNvPr>
            <p:cNvSpPr txBox="1"/>
            <p:nvPr/>
          </p:nvSpPr>
          <p:spPr>
            <a:xfrm>
              <a:off x="7056009" y="3647848"/>
              <a:ext cx="2980891" cy="337619"/>
            </a:xfrm>
            <a:prstGeom prst="rect">
              <a:avLst/>
            </a:prstGeom>
            <a:noFill/>
          </p:spPr>
          <p:txBody>
            <a:bodyPr wrap="none" rtlCol="0">
              <a:spAutoFit/>
            </a:bodyPr>
            <a:lstStyle/>
            <a:p>
              <a:pPr>
                <a:buClrTx/>
                <a:buFontTx/>
                <a:buNone/>
              </a:pPr>
              <a:r>
                <a:rPr lang="en-US" b="1" kern="1200" dirty="0">
                  <a:latin typeface="Verdana" panose="020B0604030504040204" pitchFamily="34" charset="0"/>
                  <a:ea typeface="Verdana" panose="020B0604030504040204" pitchFamily="34" charset="0"/>
                  <a:cs typeface="Verdana" panose="020B0604030504040204" pitchFamily="34" charset="0"/>
                </a:rPr>
                <a:t>HQ or Private Datacenter</a:t>
              </a:r>
            </a:p>
          </p:txBody>
        </p:sp>
        <p:sp>
          <p:nvSpPr>
            <p:cNvPr id="685" name="Rectangle 684">
              <a:extLst>
                <a:ext uri="{FF2B5EF4-FFF2-40B4-BE49-F238E27FC236}">
                  <a16:creationId xmlns:a16="http://schemas.microsoft.com/office/drawing/2014/main" id="{0DF8D9F2-AE94-1826-B00F-95084DF69D9F}"/>
                </a:ext>
              </a:extLst>
            </p:cNvPr>
            <p:cNvSpPr/>
            <p:nvPr/>
          </p:nvSpPr>
          <p:spPr>
            <a:xfrm>
              <a:off x="5592051" y="4124833"/>
              <a:ext cx="1414549" cy="954132"/>
            </a:xfrm>
            <a:prstGeom prst="rect">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r>
                <a:rPr lang="en-US" sz="1000" b="1" kern="1200" dirty="0">
                  <a:latin typeface="Verdana" panose="020B0604030504040204" pitchFamily="34" charset="0"/>
                  <a:ea typeface="Verdana" panose="020B0604030504040204" pitchFamily="34" charset="0"/>
                  <a:cs typeface="Verdana" panose="020B0604030504040204" pitchFamily="34" charset="0"/>
                </a:rPr>
                <a:t>DMZ</a:t>
              </a:r>
            </a:p>
          </p:txBody>
        </p:sp>
        <p:sp>
          <p:nvSpPr>
            <p:cNvPr id="686" name="Rectangle 685">
              <a:extLst>
                <a:ext uri="{FF2B5EF4-FFF2-40B4-BE49-F238E27FC236}">
                  <a16:creationId xmlns:a16="http://schemas.microsoft.com/office/drawing/2014/main" id="{238C8042-D316-836B-6A0D-9235FFC4D5E1}"/>
                </a:ext>
              </a:extLst>
            </p:cNvPr>
            <p:cNvSpPr/>
            <p:nvPr/>
          </p:nvSpPr>
          <p:spPr>
            <a:xfrm>
              <a:off x="5591333" y="7157449"/>
              <a:ext cx="1414549" cy="954132"/>
            </a:xfrm>
            <a:prstGeom prst="rect">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r>
                <a:rPr lang="en-US" sz="1000" b="1" kern="1200" dirty="0">
                  <a:latin typeface="Verdana" panose="020B0604030504040204" pitchFamily="34" charset="0"/>
                  <a:ea typeface="Verdana" panose="020B0604030504040204" pitchFamily="34" charset="0"/>
                  <a:cs typeface="Verdana" panose="020B0604030504040204" pitchFamily="34" charset="0"/>
                </a:rPr>
                <a:t>Partner Zones</a:t>
              </a:r>
            </a:p>
          </p:txBody>
        </p:sp>
        <p:grpSp>
          <p:nvGrpSpPr>
            <p:cNvPr id="687" name="Group 686">
              <a:extLst>
                <a:ext uri="{FF2B5EF4-FFF2-40B4-BE49-F238E27FC236}">
                  <a16:creationId xmlns:a16="http://schemas.microsoft.com/office/drawing/2014/main" id="{1C7697BC-B6A0-F7A8-3741-B4FDAE651747}"/>
                </a:ext>
              </a:extLst>
            </p:cNvPr>
            <p:cNvGrpSpPr/>
            <p:nvPr/>
          </p:nvGrpSpPr>
          <p:grpSpPr>
            <a:xfrm>
              <a:off x="3366582" y="5376293"/>
              <a:ext cx="1302171" cy="1302171"/>
              <a:chOff x="3401650" y="1332174"/>
              <a:chExt cx="1302171" cy="1302171"/>
            </a:xfrm>
          </p:grpSpPr>
          <p:grpSp>
            <p:nvGrpSpPr>
              <p:cNvPr id="688" name="Group 687">
                <a:extLst>
                  <a:ext uri="{FF2B5EF4-FFF2-40B4-BE49-F238E27FC236}">
                    <a16:creationId xmlns:a16="http://schemas.microsoft.com/office/drawing/2014/main" id="{454B523B-3DA6-4DAF-E552-D70C9A7F220E}"/>
                  </a:ext>
                </a:extLst>
              </p:cNvPr>
              <p:cNvGrpSpPr/>
              <p:nvPr/>
            </p:nvGrpSpPr>
            <p:grpSpPr>
              <a:xfrm>
                <a:off x="3401650" y="1332174"/>
                <a:ext cx="1302171" cy="1302171"/>
                <a:chOff x="3401650" y="1332174"/>
                <a:chExt cx="1302171" cy="1302171"/>
              </a:xfrm>
              <a:effectLst>
                <a:outerShdw blurRad="50800" dist="38100" dir="2700000" algn="tl" rotWithShape="0">
                  <a:prstClr val="black">
                    <a:alpha val="40000"/>
                  </a:prstClr>
                </a:outerShdw>
              </a:effectLst>
            </p:grpSpPr>
            <p:pic>
              <p:nvPicPr>
                <p:cNvPr id="690" name="Picture 689" descr="Icon&#10;&#10;Description automatically generated">
                  <a:extLst>
                    <a:ext uri="{FF2B5EF4-FFF2-40B4-BE49-F238E27FC236}">
                      <a16:creationId xmlns:a16="http://schemas.microsoft.com/office/drawing/2014/main" id="{88F75265-C8B0-0CCF-29BE-5146BC9E98B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403932" y="1368567"/>
                  <a:ext cx="1242746" cy="1242746"/>
                </a:xfrm>
                <a:prstGeom prst="rect">
                  <a:avLst/>
                </a:prstGeom>
              </p:spPr>
            </p:pic>
            <p:pic>
              <p:nvPicPr>
                <p:cNvPr id="691" name="Picture 690" descr="Icon&#10;&#10;Description automatically generated">
                  <a:extLst>
                    <a:ext uri="{FF2B5EF4-FFF2-40B4-BE49-F238E27FC236}">
                      <a16:creationId xmlns:a16="http://schemas.microsoft.com/office/drawing/2014/main" id="{83068357-D0DE-F302-FCF0-8D70F656AE6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401650" y="1332174"/>
                  <a:ext cx="1302171" cy="1302171"/>
                </a:xfrm>
                <a:prstGeom prst="rect">
                  <a:avLst/>
                </a:prstGeom>
                <a:effectLst/>
              </p:spPr>
            </p:pic>
          </p:grpSp>
          <p:sp>
            <p:nvSpPr>
              <p:cNvPr id="689" name="TextBox 688">
                <a:extLst>
                  <a:ext uri="{FF2B5EF4-FFF2-40B4-BE49-F238E27FC236}">
                    <a16:creationId xmlns:a16="http://schemas.microsoft.com/office/drawing/2014/main" id="{A2998974-F290-809B-403B-E4DA3F072627}"/>
                  </a:ext>
                </a:extLst>
              </p:cNvPr>
              <p:cNvSpPr txBox="1"/>
              <p:nvPr/>
            </p:nvSpPr>
            <p:spPr>
              <a:xfrm>
                <a:off x="3589514" y="1932809"/>
                <a:ext cx="863741" cy="270095"/>
              </a:xfrm>
              <a:prstGeom prst="rect">
                <a:avLst/>
              </a:prstGeom>
              <a:noFill/>
            </p:spPr>
            <p:txBody>
              <a:bodyPr wrap="none" rtlCol="0">
                <a:spAutoFit/>
              </a:bodyPr>
              <a:lstStyle/>
              <a:p>
                <a:pPr>
                  <a:buClrTx/>
                  <a:buFontTx/>
                  <a:buNone/>
                </a:pPr>
                <a:r>
                  <a:rPr lang="en-US" sz="1000" b="1" kern="1200" dirty="0">
                    <a:latin typeface="Verdana" panose="020B0604030504040204" pitchFamily="34" charset="0"/>
                    <a:ea typeface="Verdana" panose="020B0604030504040204" pitchFamily="34" charset="0"/>
                    <a:cs typeface="Verdana" panose="020B0604030504040204" pitchFamily="34" charset="0"/>
                  </a:rPr>
                  <a:t>Internet</a:t>
                </a:r>
                <a:endParaRPr lang="en-US" sz="700" b="1" kern="1200" dirty="0">
                  <a:latin typeface="Verdana" panose="020B0604030504040204" pitchFamily="34" charset="0"/>
                  <a:ea typeface="Verdana" panose="020B0604030504040204" pitchFamily="34" charset="0"/>
                  <a:cs typeface="Verdana" panose="020B0604030504040204" pitchFamily="34" charset="0"/>
                </a:endParaRPr>
              </a:p>
            </p:txBody>
          </p:sp>
        </p:grpSp>
        <p:grpSp>
          <p:nvGrpSpPr>
            <p:cNvPr id="692" name="Group 691">
              <a:extLst>
                <a:ext uri="{FF2B5EF4-FFF2-40B4-BE49-F238E27FC236}">
                  <a16:creationId xmlns:a16="http://schemas.microsoft.com/office/drawing/2014/main" id="{21D87017-5250-D8DB-C4AA-0A26E08744E1}"/>
                </a:ext>
              </a:extLst>
            </p:cNvPr>
            <p:cNvGrpSpPr/>
            <p:nvPr/>
          </p:nvGrpSpPr>
          <p:grpSpPr>
            <a:xfrm>
              <a:off x="5828284" y="5806910"/>
              <a:ext cx="848311" cy="630799"/>
              <a:chOff x="5090875" y="3051117"/>
              <a:chExt cx="848311" cy="630799"/>
            </a:xfrm>
            <a:effectLst>
              <a:outerShdw blurRad="50800" dist="38100" dir="2700000" algn="tl" rotWithShape="0">
                <a:prstClr val="black">
                  <a:alpha val="40000"/>
                </a:prstClr>
              </a:outerShdw>
            </a:effectLst>
          </p:grpSpPr>
          <p:sp>
            <p:nvSpPr>
              <p:cNvPr id="693" name="Rectangle 692">
                <a:extLst>
                  <a:ext uri="{FF2B5EF4-FFF2-40B4-BE49-F238E27FC236}">
                    <a16:creationId xmlns:a16="http://schemas.microsoft.com/office/drawing/2014/main" id="{481F9FC9-758D-4F67-9BB6-6859925037A2}"/>
                  </a:ext>
                </a:extLst>
              </p:cNvPr>
              <p:cNvSpPr/>
              <p:nvPr/>
            </p:nvSpPr>
            <p:spPr>
              <a:xfrm>
                <a:off x="5090875" y="3060306"/>
                <a:ext cx="823869" cy="604130"/>
              </a:xfrm>
              <a:prstGeom prst="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694" name="Picture 693" descr="Background pattern&#10;&#10;Description automatically generated">
                <a:extLst>
                  <a:ext uri="{FF2B5EF4-FFF2-40B4-BE49-F238E27FC236}">
                    <a16:creationId xmlns:a16="http://schemas.microsoft.com/office/drawing/2014/main" id="{92A0789E-6B18-B154-7366-1CC623749DC9}"/>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t="-1"/>
              <a:stretch/>
            </p:blipFill>
            <p:spPr>
              <a:xfrm>
                <a:off x="5090875" y="3051117"/>
                <a:ext cx="848311" cy="630799"/>
              </a:xfrm>
              <a:prstGeom prst="rect">
                <a:avLst/>
              </a:prstGeom>
            </p:spPr>
          </p:pic>
        </p:grpSp>
        <p:grpSp>
          <p:nvGrpSpPr>
            <p:cNvPr id="695" name="Group 694">
              <a:extLst>
                <a:ext uri="{FF2B5EF4-FFF2-40B4-BE49-F238E27FC236}">
                  <a16:creationId xmlns:a16="http://schemas.microsoft.com/office/drawing/2014/main" id="{F2764E90-AFA0-3FA4-B6C1-93CDAEA4BEB8}"/>
                </a:ext>
              </a:extLst>
            </p:cNvPr>
            <p:cNvGrpSpPr/>
            <p:nvPr/>
          </p:nvGrpSpPr>
          <p:grpSpPr>
            <a:xfrm>
              <a:off x="2787007" y="6803265"/>
              <a:ext cx="457329" cy="434435"/>
              <a:chOff x="3502216" y="4622237"/>
              <a:chExt cx="848311" cy="848311"/>
            </a:xfrm>
          </p:grpSpPr>
          <p:sp>
            <p:nvSpPr>
              <p:cNvPr id="696" name="Rectangle 695">
                <a:extLst>
                  <a:ext uri="{FF2B5EF4-FFF2-40B4-BE49-F238E27FC236}">
                    <a16:creationId xmlns:a16="http://schemas.microsoft.com/office/drawing/2014/main" id="{F1C69128-ADB5-B072-5569-4F59F095529B}"/>
                  </a:ext>
                </a:extLst>
              </p:cNvPr>
              <p:cNvSpPr/>
              <p:nvPr/>
            </p:nvSpPr>
            <p:spPr>
              <a:xfrm>
                <a:off x="3502216" y="4631425"/>
                <a:ext cx="823869" cy="839123"/>
              </a:xfrm>
              <a:prstGeom prst="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697" name="Picture 696" descr="Background pattern&#10;&#10;Description automatically generated">
                <a:extLst>
                  <a:ext uri="{FF2B5EF4-FFF2-40B4-BE49-F238E27FC236}">
                    <a16:creationId xmlns:a16="http://schemas.microsoft.com/office/drawing/2014/main" id="{B1420968-6B10-C201-2AD0-CDAB9241A6D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502216" y="4622237"/>
                <a:ext cx="848311" cy="848311"/>
              </a:xfrm>
              <a:prstGeom prst="rect">
                <a:avLst/>
              </a:prstGeom>
              <a:effectLst>
                <a:outerShdw blurRad="50800" dist="38100" dir="2700000" algn="tl" rotWithShape="0">
                  <a:prstClr val="black">
                    <a:alpha val="40000"/>
                  </a:prstClr>
                </a:outerShdw>
              </a:effectLst>
            </p:spPr>
          </p:pic>
        </p:grpSp>
        <p:grpSp>
          <p:nvGrpSpPr>
            <p:cNvPr id="698" name="Zeek Probe">
              <a:extLst>
                <a:ext uri="{FF2B5EF4-FFF2-40B4-BE49-F238E27FC236}">
                  <a16:creationId xmlns:a16="http://schemas.microsoft.com/office/drawing/2014/main" id="{8676959E-EC8B-5ED9-BE15-0B8DE5B5B2CC}"/>
                </a:ext>
              </a:extLst>
            </p:cNvPr>
            <p:cNvGrpSpPr/>
            <p:nvPr/>
          </p:nvGrpSpPr>
          <p:grpSpPr>
            <a:xfrm>
              <a:off x="1509014" y="7176864"/>
              <a:ext cx="1504518" cy="293637"/>
              <a:chOff x="771605" y="4845286"/>
              <a:chExt cx="1504518" cy="293637"/>
            </a:xfrm>
          </p:grpSpPr>
          <p:cxnSp>
            <p:nvCxnSpPr>
              <p:cNvPr id="699" name="Straight Connector 698">
                <a:extLst>
                  <a:ext uri="{FF2B5EF4-FFF2-40B4-BE49-F238E27FC236}">
                    <a16:creationId xmlns:a16="http://schemas.microsoft.com/office/drawing/2014/main" id="{B0256909-BB77-EEED-52DD-F385AB6221CF}"/>
                  </a:ext>
                </a:extLst>
              </p:cNvPr>
              <p:cNvCxnSpPr>
                <a:cxnSpLocks/>
              </p:cNvCxnSpPr>
              <p:nvPr/>
            </p:nvCxnSpPr>
            <p:spPr>
              <a:xfrm flipH="1">
                <a:off x="1397913" y="4998928"/>
                <a:ext cx="878210" cy="0"/>
              </a:xfrm>
              <a:prstGeom prst="line">
                <a:avLst/>
              </a:prstGeom>
              <a:noFill/>
              <a:ln w="25400" cap="flat" cmpd="sng" algn="ctr">
                <a:solidFill>
                  <a:srgbClr val="F69147"/>
                </a:solidFill>
                <a:prstDash val="solid"/>
                <a:miter lim="800000"/>
              </a:ln>
              <a:effectLst/>
            </p:spPr>
          </p:cxnSp>
          <p:grpSp>
            <p:nvGrpSpPr>
              <p:cNvPr id="700" name="Group 699">
                <a:extLst>
                  <a:ext uri="{FF2B5EF4-FFF2-40B4-BE49-F238E27FC236}">
                    <a16:creationId xmlns:a16="http://schemas.microsoft.com/office/drawing/2014/main" id="{97F0456C-2EEB-0BBE-B0E3-FF9C69AE63AE}"/>
                  </a:ext>
                </a:extLst>
              </p:cNvPr>
              <p:cNvGrpSpPr/>
              <p:nvPr/>
            </p:nvGrpSpPr>
            <p:grpSpPr>
              <a:xfrm>
                <a:off x="771605" y="4845286"/>
                <a:ext cx="685287" cy="293637"/>
                <a:chOff x="5388048" y="-870675"/>
                <a:chExt cx="1367855" cy="586109"/>
              </a:xfrm>
              <a:effectLst>
                <a:outerShdw blurRad="50800" dist="38100" dir="2700000" algn="tl" rotWithShape="0">
                  <a:prstClr val="black">
                    <a:alpha val="40000"/>
                  </a:prstClr>
                </a:outerShdw>
              </a:effectLst>
            </p:grpSpPr>
            <p:sp>
              <p:nvSpPr>
                <p:cNvPr id="701" name="Rounded Rectangle 700">
                  <a:extLst>
                    <a:ext uri="{FF2B5EF4-FFF2-40B4-BE49-F238E27FC236}">
                      <a16:creationId xmlns:a16="http://schemas.microsoft.com/office/drawing/2014/main" id="{758BAC3E-9CA1-B133-4492-09FD74474F16}"/>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02" name="Oval 701">
                  <a:extLst>
                    <a:ext uri="{FF2B5EF4-FFF2-40B4-BE49-F238E27FC236}">
                      <a16:creationId xmlns:a16="http://schemas.microsoft.com/office/drawing/2014/main" id="{FCF58587-DA7C-6222-E737-14B1FEA17B6B}"/>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03" name="Triangle 702">
                  <a:extLst>
                    <a:ext uri="{FF2B5EF4-FFF2-40B4-BE49-F238E27FC236}">
                      <a16:creationId xmlns:a16="http://schemas.microsoft.com/office/drawing/2014/main" id="{7F1C5791-09D3-FEE3-E497-084D3E7C3718}"/>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704" name="Group 703">
                  <a:extLst>
                    <a:ext uri="{FF2B5EF4-FFF2-40B4-BE49-F238E27FC236}">
                      <a16:creationId xmlns:a16="http://schemas.microsoft.com/office/drawing/2014/main" id="{2AE29BD3-DD92-0B8B-EC84-C627BE01A81D}"/>
                    </a:ext>
                  </a:extLst>
                </p:cNvPr>
                <p:cNvGrpSpPr/>
                <p:nvPr/>
              </p:nvGrpSpPr>
              <p:grpSpPr>
                <a:xfrm>
                  <a:off x="5646775" y="-725859"/>
                  <a:ext cx="340362" cy="287721"/>
                  <a:chOff x="5585972" y="-729155"/>
                  <a:chExt cx="340362" cy="287721"/>
                </a:xfrm>
              </p:grpSpPr>
              <p:cxnSp>
                <p:nvCxnSpPr>
                  <p:cNvPr id="706" name="Straight Connector 705">
                    <a:extLst>
                      <a:ext uri="{FF2B5EF4-FFF2-40B4-BE49-F238E27FC236}">
                        <a16:creationId xmlns:a16="http://schemas.microsoft.com/office/drawing/2014/main" id="{977E3D9D-EF39-440E-D359-B4DCE2301F32}"/>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707" name="Straight Connector 706">
                    <a:extLst>
                      <a:ext uri="{FF2B5EF4-FFF2-40B4-BE49-F238E27FC236}">
                        <a16:creationId xmlns:a16="http://schemas.microsoft.com/office/drawing/2014/main" id="{C76A96D6-000D-E6B1-826B-4F14C7268274}"/>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708" name="Straight Connector 707">
                    <a:extLst>
                      <a:ext uri="{FF2B5EF4-FFF2-40B4-BE49-F238E27FC236}">
                        <a16:creationId xmlns:a16="http://schemas.microsoft.com/office/drawing/2014/main" id="{D67EB323-2BCD-B234-B00A-268B18F02066}"/>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709" name="Straight Connector 708">
                    <a:extLst>
                      <a:ext uri="{FF2B5EF4-FFF2-40B4-BE49-F238E27FC236}">
                        <a16:creationId xmlns:a16="http://schemas.microsoft.com/office/drawing/2014/main" id="{607135D7-ABDE-2717-5D7B-541071A2B5EA}"/>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705" name="Oval 704">
                  <a:extLst>
                    <a:ext uri="{FF2B5EF4-FFF2-40B4-BE49-F238E27FC236}">
                      <a16:creationId xmlns:a16="http://schemas.microsoft.com/office/drawing/2014/main" id="{23C383AF-2A92-ABD4-0BE0-D784E7D66EE8}"/>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710" name="Group 709">
              <a:extLst>
                <a:ext uri="{FF2B5EF4-FFF2-40B4-BE49-F238E27FC236}">
                  <a16:creationId xmlns:a16="http://schemas.microsoft.com/office/drawing/2014/main" id="{7E972AC7-A45D-102D-1141-85BD9F5F174B}"/>
                </a:ext>
              </a:extLst>
            </p:cNvPr>
            <p:cNvGrpSpPr/>
            <p:nvPr/>
          </p:nvGrpSpPr>
          <p:grpSpPr>
            <a:xfrm>
              <a:off x="10697907" y="4340862"/>
              <a:ext cx="1607301" cy="1006129"/>
              <a:chOff x="9098888" y="1267578"/>
              <a:chExt cx="1607301" cy="1006129"/>
            </a:xfrm>
          </p:grpSpPr>
          <p:grpSp>
            <p:nvGrpSpPr>
              <p:cNvPr id="711" name="Group 710">
                <a:extLst>
                  <a:ext uri="{FF2B5EF4-FFF2-40B4-BE49-F238E27FC236}">
                    <a16:creationId xmlns:a16="http://schemas.microsoft.com/office/drawing/2014/main" id="{8A970847-CB6D-C4FA-350C-ADEB43F9E02F}"/>
                  </a:ext>
                </a:extLst>
              </p:cNvPr>
              <p:cNvGrpSpPr/>
              <p:nvPr/>
            </p:nvGrpSpPr>
            <p:grpSpPr>
              <a:xfrm>
                <a:off x="9098888" y="1267578"/>
                <a:ext cx="1607301" cy="1006129"/>
                <a:chOff x="9098888" y="1267578"/>
                <a:chExt cx="1607301" cy="1006129"/>
              </a:xfrm>
            </p:grpSpPr>
            <p:sp>
              <p:nvSpPr>
                <p:cNvPr id="713" name="Rectangle 712">
                  <a:extLst>
                    <a:ext uri="{FF2B5EF4-FFF2-40B4-BE49-F238E27FC236}">
                      <a16:creationId xmlns:a16="http://schemas.microsoft.com/office/drawing/2014/main" id="{7F1766F2-E63E-F0A9-8F41-4673451A2D40}"/>
                    </a:ext>
                  </a:extLst>
                </p:cNvPr>
                <p:cNvSpPr/>
                <p:nvPr/>
              </p:nvSpPr>
              <p:spPr>
                <a:xfrm>
                  <a:off x="9098888" y="1267578"/>
                  <a:ext cx="1607301" cy="1006129"/>
                </a:xfrm>
                <a:prstGeom prst="rect">
                  <a:avLst/>
                </a:prstGeom>
                <a:solidFill>
                  <a:srgbClr val="FFFFFF">
                    <a:lumMod val="95000"/>
                  </a:srgbClr>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latin typeface="Calibri" panose="020F0502020204030204"/>
                    <a:ea typeface="+mn-ea"/>
                    <a:cs typeface="+mn-cs"/>
                  </a:endParaRPr>
                </a:p>
              </p:txBody>
            </p:sp>
            <p:grpSp>
              <p:nvGrpSpPr>
                <p:cNvPr id="714" name="Group 713">
                  <a:extLst>
                    <a:ext uri="{FF2B5EF4-FFF2-40B4-BE49-F238E27FC236}">
                      <a16:creationId xmlns:a16="http://schemas.microsoft.com/office/drawing/2014/main" id="{64F31BDF-1874-F4F5-818C-86956E3E8AAF}"/>
                    </a:ext>
                  </a:extLst>
                </p:cNvPr>
                <p:cNvGrpSpPr/>
                <p:nvPr/>
              </p:nvGrpSpPr>
              <p:grpSpPr>
                <a:xfrm>
                  <a:off x="9165809" y="1323466"/>
                  <a:ext cx="1487467" cy="297609"/>
                  <a:chOff x="5559326" y="1452885"/>
                  <a:chExt cx="1115600" cy="223207"/>
                </a:xfrm>
                <a:effectLst>
                  <a:outerShdw blurRad="50800" dist="38100" dir="2700000" algn="tl" rotWithShape="0">
                    <a:prstClr val="black">
                      <a:alpha val="40000"/>
                    </a:prstClr>
                  </a:outerShdw>
                </a:effectLst>
              </p:grpSpPr>
              <p:grpSp>
                <p:nvGrpSpPr>
                  <p:cNvPr id="732" name="Group 731">
                    <a:extLst>
                      <a:ext uri="{FF2B5EF4-FFF2-40B4-BE49-F238E27FC236}">
                        <a16:creationId xmlns:a16="http://schemas.microsoft.com/office/drawing/2014/main" id="{84348B8D-54BF-B12D-21A0-1FE7CD2AC4A1}"/>
                      </a:ext>
                    </a:extLst>
                  </p:cNvPr>
                  <p:cNvGrpSpPr/>
                  <p:nvPr/>
                </p:nvGrpSpPr>
                <p:grpSpPr>
                  <a:xfrm>
                    <a:off x="5559326" y="1452885"/>
                    <a:ext cx="259419" cy="223207"/>
                    <a:chOff x="817297" y="815466"/>
                    <a:chExt cx="1551319" cy="992287"/>
                  </a:xfrm>
                </p:grpSpPr>
                <p:sp>
                  <p:nvSpPr>
                    <p:cNvPr id="745" name="Rounded Rectangle 744">
                      <a:extLst>
                        <a:ext uri="{FF2B5EF4-FFF2-40B4-BE49-F238E27FC236}">
                          <a16:creationId xmlns:a16="http://schemas.microsoft.com/office/drawing/2014/main" id="{A9DEA81C-D56F-4146-8600-D9DDE2C64FD4}"/>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46" name="Rounded Rectangle 745">
                      <a:extLst>
                        <a:ext uri="{FF2B5EF4-FFF2-40B4-BE49-F238E27FC236}">
                          <a16:creationId xmlns:a16="http://schemas.microsoft.com/office/drawing/2014/main" id="{1D031D6C-31E1-0F69-DA45-1537415AD454}"/>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47" name="Picture 746">
                      <a:extLst>
                        <a:ext uri="{FF2B5EF4-FFF2-40B4-BE49-F238E27FC236}">
                          <a16:creationId xmlns:a16="http://schemas.microsoft.com/office/drawing/2014/main" id="{F381A0E1-385F-A7CA-AACD-1E068E73E725}"/>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733" name="Group 732">
                    <a:extLst>
                      <a:ext uri="{FF2B5EF4-FFF2-40B4-BE49-F238E27FC236}">
                        <a16:creationId xmlns:a16="http://schemas.microsoft.com/office/drawing/2014/main" id="{FC4BE4DE-8ECF-1560-D4C6-9EAD8BD992B1}"/>
                      </a:ext>
                    </a:extLst>
                  </p:cNvPr>
                  <p:cNvGrpSpPr/>
                  <p:nvPr/>
                </p:nvGrpSpPr>
                <p:grpSpPr>
                  <a:xfrm>
                    <a:off x="5844720" y="1452885"/>
                    <a:ext cx="259419" cy="223207"/>
                    <a:chOff x="817297" y="815466"/>
                    <a:chExt cx="1551319" cy="992287"/>
                  </a:xfrm>
                </p:grpSpPr>
                <p:sp>
                  <p:nvSpPr>
                    <p:cNvPr id="742" name="Rounded Rectangle 741">
                      <a:extLst>
                        <a:ext uri="{FF2B5EF4-FFF2-40B4-BE49-F238E27FC236}">
                          <a16:creationId xmlns:a16="http://schemas.microsoft.com/office/drawing/2014/main" id="{4E26F723-AC2A-5D9B-DB7B-01870159ED58}"/>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43" name="Rounded Rectangle 742">
                      <a:extLst>
                        <a:ext uri="{FF2B5EF4-FFF2-40B4-BE49-F238E27FC236}">
                          <a16:creationId xmlns:a16="http://schemas.microsoft.com/office/drawing/2014/main" id="{036725D5-B728-5C96-BD60-8D22B21B3981}"/>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44" name="Picture 743">
                      <a:extLst>
                        <a:ext uri="{FF2B5EF4-FFF2-40B4-BE49-F238E27FC236}">
                          <a16:creationId xmlns:a16="http://schemas.microsoft.com/office/drawing/2014/main" id="{0BF50777-0B6C-3D10-8D71-868AE14BEEDF}"/>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734" name="Group 733">
                    <a:extLst>
                      <a:ext uri="{FF2B5EF4-FFF2-40B4-BE49-F238E27FC236}">
                        <a16:creationId xmlns:a16="http://schemas.microsoft.com/office/drawing/2014/main" id="{25BC4C9D-9FC1-EFA5-2533-1F2326844A07}"/>
                      </a:ext>
                    </a:extLst>
                  </p:cNvPr>
                  <p:cNvGrpSpPr/>
                  <p:nvPr/>
                </p:nvGrpSpPr>
                <p:grpSpPr>
                  <a:xfrm>
                    <a:off x="6130114" y="1452885"/>
                    <a:ext cx="259419" cy="223207"/>
                    <a:chOff x="817297" y="815466"/>
                    <a:chExt cx="1551319" cy="992287"/>
                  </a:xfrm>
                </p:grpSpPr>
                <p:sp>
                  <p:nvSpPr>
                    <p:cNvPr id="739" name="Rounded Rectangle 738">
                      <a:extLst>
                        <a:ext uri="{FF2B5EF4-FFF2-40B4-BE49-F238E27FC236}">
                          <a16:creationId xmlns:a16="http://schemas.microsoft.com/office/drawing/2014/main" id="{04844B52-F938-DBA8-9CF8-F17F73C512A6}"/>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40" name="Rounded Rectangle 739">
                      <a:extLst>
                        <a:ext uri="{FF2B5EF4-FFF2-40B4-BE49-F238E27FC236}">
                          <a16:creationId xmlns:a16="http://schemas.microsoft.com/office/drawing/2014/main" id="{E76CB927-9962-1BA6-3C79-C4DB84F546BB}"/>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41" name="Picture 740">
                      <a:extLst>
                        <a:ext uri="{FF2B5EF4-FFF2-40B4-BE49-F238E27FC236}">
                          <a16:creationId xmlns:a16="http://schemas.microsoft.com/office/drawing/2014/main" id="{7B4E2AB4-3B2E-0A22-7958-AF46C58F11B9}"/>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735" name="Group 734">
                    <a:extLst>
                      <a:ext uri="{FF2B5EF4-FFF2-40B4-BE49-F238E27FC236}">
                        <a16:creationId xmlns:a16="http://schemas.microsoft.com/office/drawing/2014/main" id="{0C1B5654-A93F-B7B8-6D7E-B6C7B1E4977E}"/>
                      </a:ext>
                    </a:extLst>
                  </p:cNvPr>
                  <p:cNvGrpSpPr/>
                  <p:nvPr/>
                </p:nvGrpSpPr>
                <p:grpSpPr>
                  <a:xfrm>
                    <a:off x="6415507" y="1452885"/>
                    <a:ext cx="259419" cy="223207"/>
                    <a:chOff x="817297" y="815466"/>
                    <a:chExt cx="1551319" cy="992287"/>
                  </a:xfrm>
                </p:grpSpPr>
                <p:sp>
                  <p:nvSpPr>
                    <p:cNvPr id="736" name="Rounded Rectangle 735">
                      <a:extLst>
                        <a:ext uri="{FF2B5EF4-FFF2-40B4-BE49-F238E27FC236}">
                          <a16:creationId xmlns:a16="http://schemas.microsoft.com/office/drawing/2014/main" id="{03F56AF6-2D32-012B-FA4E-3C66A92AD817}"/>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37" name="Rounded Rectangle 736">
                      <a:extLst>
                        <a:ext uri="{FF2B5EF4-FFF2-40B4-BE49-F238E27FC236}">
                          <a16:creationId xmlns:a16="http://schemas.microsoft.com/office/drawing/2014/main" id="{9E7E779F-EE01-E70F-9772-0ACFB15E4C1D}"/>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38" name="Picture 737">
                      <a:extLst>
                        <a:ext uri="{FF2B5EF4-FFF2-40B4-BE49-F238E27FC236}">
                          <a16:creationId xmlns:a16="http://schemas.microsoft.com/office/drawing/2014/main" id="{7AA3A53C-927C-8E99-170A-C46D4132ADE2}"/>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grpSp>
              <p:nvGrpSpPr>
                <p:cNvPr id="715" name="Group 714">
                  <a:extLst>
                    <a:ext uri="{FF2B5EF4-FFF2-40B4-BE49-F238E27FC236}">
                      <a16:creationId xmlns:a16="http://schemas.microsoft.com/office/drawing/2014/main" id="{F1901788-39CD-ECF0-1AE3-EE21C2831B15}"/>
                    </a:ext>
                  </a:extLst>
                </p:cNvPr>
                <p:cNvGrpSpPr/>
                <p:nvPr/>
              </p:nvGrpSpPr>
              <p:grpSpPr>
                <a:xfrm>
                  <a:off x="9165809" y="1900181"/>
                  <a:ext cx="1487467" cy="320532"/>
                  <a:chOff x="5559326" y="1429503"/>
                  <a:chExt cx="1115600" cy="240399"/>
                </a:xfrm>
                <a:effectLst>
                  <a:outerShdw blurRad="50800" dist="38100" dir="2700000" algn="tl" rotWithShape="0">
                    <a:prstClr val="black">
                      <a:alpha val="40000"/>
                    </a:prstClr>
                  </a:outerShdw>
                </a:effectLst>
              </p:grpSpPr>
              <p:grpSp>
                <p:nvGrpSpPr>
                  <p:cNvPr id="716" name="Group 715">
                    <a:extLst>
                      <a:ext uri="{FF2B5EF4-FFF2-40B4-BE49-F238E27FC236}">
                        <a16:creationId xmlns:a16="http://schemas.microsoft.com/office/drawing/2014/main" id="{F93CEDFB-F5EC-6620-BBE1-A8A1530000FA}"/>
                      </a:ext>
                    </a:extLst>
                  </p:cNvPr>
                  <p:cNvGrpSpPr/>
                  <p:nvPr/>
                </p:nvGrpSpPr>
                <p:grpSpPr>
                  <a:xfrm>
                    <a:off x="5559326" y="1429503"/>
                    <a:ext cx="259419" cy="240399"/>
                    <a:chOff x="817297" y="711528"/>
                    <a:chExt cx="1551319" cy="1068720"/>
                  </a:xfrm>
                </p:grpSpPr>
                <p:sp>
                  <p:nvSpPr>
                    <p:cNvPr id="729" name="Rounded Rectangle 728">
                      <a:extLst>
                        <a:ext uri="{FF2B5EF4-FFF2-40B4-BE49-F238E27FC236}">
                          <a16:creationId xmlns:a16="http://schemas.microsoft.com/office/drawing/2014/main" id="{59D482A6-A3AA-1C6C-309A-77A8D2DA4D5B}"/>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30" name="Rounded Rectangle 729">
                      <a:extLst>
                        <a:ext uri="{FF2B5EF4-FFF2-40B4-BE49-F238E27FC236}">
                          <a16:creationId xmlns:a16="http://schemas.microsoft.com/office/drawing/2014/main" id="{54BEC477-6C83-D42A-0555-90F75BC61A33}"/>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31" name="Picture 730">
                      <a:extLst>
                        <a:ext uri="{FF2B5EF4-FFF2-40B4-BE49-F238E27FC236}">
                          <a16:creationId xmlns:a16="http://schemas.microsoft.com/office/drawing/2014/main" id="{CC26C8B8-F00A-3BE6-37C9-C294CF4C9484}"/>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nvGrpSpPr>
                  <p:cNvPr id="717" name="Group 716">
                    <a:extLst>
                      <a:ext uri="{FF2B5EF4-FFF2-40B4-BE49-F238E27FC236}">
                        <a16:creationId xmlns:a16="http://schemas.microsoft.com/office/drawing/2014/main" id="{E05D51F7-ACAE-ECDC-D26C-700DC3062608}"/>
                      </a:ext>
                    </a:extLst>
                  </p:cNvPr>
                  <p:cNvGrpSpPr/>
                  <p:nvPr/>
                </p:nvGrpSpPr>
                <p:grpSpPr>
                  <a:xfrm>
                    <a:off x="5844720" y="1429503"/>
                    <a:ext cx="259419" cy="240399"/>
                    <a:chOff x="817297" y="711528"/>
                    <a:chExt cx="1551319" cy="1068720"/>
                  </a:xfrm>
                </p:grpSpPr>
                <p:sp>
                  <p:nvSpPr>
                    <p:cNvPr id="726" name="Rounded Rectangle 725">
                      <a:extLst>
                        <a:ext uri="{FF2B5EF4-FFF2-40B4-BE49-F238E27FC236}">
                          <a16:creationId xmlns:a16="http://schemas.microsoft.com/office/drawing/2014/main" id="{7FD8B2B6-0048-4E1C-43FC-1505B80CB86A}"/>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27" name="Rounded Rectangle 726">
                      <a:extLst>
                        <a:ext uri="{FF2B5EF4-FFF2-40B4-BE49-F238E27FC236}">
                          <a16:creationId xmlns:a16="http://schemas.microsoft.com/office/drawing/2014/main" id="{5C940A6E-6BF0-EEDD-F3C9-0BFC3495293B}"/>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28" name="Picture 727">
                      <a:extLst>
                        <a:ext uri="{FF2B5EF4-FFF2-40B4-BE49-F238E27FC236}">
                          <a16:creationId xmlns:a16="http://schemas.microsoft.com/office/drawing/2014/main" id="{712D1BAD-8979-2B48-20BE-D4BE6A0B276E}"/>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nvGrpSpPr>
                  <p:cNvPr id="718" name="Group 717">
                    <a:extLst>
                      <a:ext uri="{FF2B5EF4-FFF2-40B4-BE49-F238E27FC236}">
                        <a16:creationId xmlns:a16="http://schemas.microsoft.com/office/drawing/2014/main" id="{6B680006-8F31-AF92-A113-0017CA23B14A}"/>
                      </a:ext>
                    </a:extLst>
                  </p:cNvPr>
                  <p:cNvGrpSpPr/>
                  <p:nvPr/>
                </p:nvGrpSpPr>
                <p:grpSpPr>
                  <a:xfrm>
                    <a:off x="6130114" y="1429503"/>
                    <a:ext cx="259419" cy="240399"/>
                    <a:chOff x="817297" y="711528"/>
                    <a:chExt cx="1551319" cy="1068720"/>
                  </a:xfrm>
                </p:grpSpPr>
                <p:sp>
                  <p:nvSpPr>
                    <p:cNvPr id="723" name="Rounded Rectangle 722">
                      <a:extLst>
                        <a:ext uri="{FF2B5EF4-FFF2-40B4-BE49-F238E27FC236}">
                          <a16:creationId xmlns:a16="http://schemas.microsoft.com/office/drawing/2014/main" id="{393DB7DA-1BBC-14B4-D9D6-EA9EE9A8B2A5}"/>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24" name="Rounded Rectangle 723">
                      <a:extLst>
                        <a:ext uri="{FF2B5EF4-FFF2-40B4-BE49-F238E27FC236}">
                          <a16:creationId xmlns:a16="http://schemas.microsoft.com/office/drawing/2014/main" id="{0C07B03A-2ABC-95AC-CD6D-0EF7C6AA8D1C}"/>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25" name="Picture 724">
                      <a:extLst>
                        <a:ext uri="{FF2B5EF4-FFF2-40B4-BE49-F238E27FC236}">
                          <a16:creationId xmlns:a16="http://schemas.microsoft.com/office/drawing/2014/main" id="{A1DFD321-4E5E-6E8D-03EF-5E9A9A6E7D35}"/>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nvGrpSpPr>
                  <p:cNvPr id="719" name="Group 718">
                    <a:extLst>
                      <a:ext uri="{FF2B5EF4-FFF2-40B4-BE49-F238E27FC236}">
                        <a16:creationId xmlns:a16="http://schemas.microsoft.com/office/drawing/2014/main" id="{D780C927-E486-7C21-35B0-0A22F154A792}"/>
                      </a:ext>
                    </a:extLst>
                  </p:cNvPr>
                  <p:cNvGrpSpPr/>
                  <p:nvPr/>
                </p:nvGrpSpPr>
                <p:grpSpPr>
                  <a:xfrm>
                    <a:off x="6415507" y="1429503"/>
                    <a:ext cx="259419" cy="240399"/>
                    <a:chOff x="817297" y="711528"/>
                    <a:chExt cx="1551319" cy="1068720"/>
                  </a:xfrm>
                </p:grpSpPr>
                <p:sp>
                  <p:nvSpPr>
                    <p:cNvPr id="720" name="Rounded Rectangle 719">
                      <a:extLst>
                        <a:ext uri="{FF2B5EF4-FFF2-40B4-BE49-F238E27FC236}">
                          <a16:creationId xmlns:a16="http://schemas.microsoft.com/office/drawing/2014/main" id="{0CDA0A84-8CF9-470F-503B-0C9290C270F7}"/>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721" name="Rounded Rectangle 720">
                      <a:extLst>
                        <a:ext uri="{FF2B5EF4-FFF2-40B4-BE49-F238E27FC236}">
                          <a16:creationId xmlns:a16="http://schemas.microsoft.com/office/drawing/2014/main" id="{940C49E5-3A00-8470-5AB6-844BE299D5DF}"/>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722" name="Picture 721">
                      <a:extLst>
                        <a:ext uri="{FF2B5EF4-FFF2-40B4-BE49-F238E27FC236}">
                          <a16:creationId xmlns:a16="http://schemas.microsoft.com/office/drawing/2014/main" id="{5846B806-59BA-9909-1694-029BE2826C34}"/>
                        </a:ext>
                      </a:extLst>
                    </p:cNvPr>
                    <p:cNvPicPr>
                      <a:picLocks noChangeAspect="1"/>
                    </p:cNvPicPr>
                    <p:nvPr/>
                  </p:nvPicPr>
                  <p:blipFill>
                    <a:blip r:embed="rId5"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grpSp>
          <p:sp>
            <p:nvSpPr>
              <p:cNvPr id="712" name="TextBox 711">
                <a:extLst>
                  <a:ext uri="{FF2B5EF4-FFF2-40B4-BE49-F238E27FC236}">
                    <a16:creationId xmlns:a16="http://schemas.microsoft.com/office/drawing/2014/main" id="{62C965CF-4311-A98C-D846-F529313EF55A}"/>
                  </a:ext>
                </a:extLst>
              </p:cNvPr>
              <p:cNvSpPr txBox="1"/>
              <p:nvPr/>
            </p:nvSpPr>
            <p:spPr>
              <a:xfrm>
                <a:off x="9520326" y="1603119"/>
                <a:ext cx="489196" cy="253214"/>
              </a:xfrm>
              <a:prstGeom prst="rect">
                <a:avLst/>
              </a:prstGeom>
              <a:noFill/>
            </p:spPr>
            <p:txBody>
              <a:bodyPr wrap="none" rtlCol="0">
                <a:spAutoFit/>
              </a:bodyPr>
              <a:lstStyle/>
              <a:p>
                <a:pPr defTabSz="457200">
                  <a:buClrTx/>
                  <a:defRPr/>
                </a:pPr>
                <a:r>
                  <a:rPr lang="en-US" sz="900" b="1" kern="1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LAN</a:t>
                </a:r>
              </a:p>
            </p:txBody>
          </p:sp>
        </p:grpSp>
        <p:grpSp>
          <p:nvGrpSpPr>
            <p:cNvPr id="748" name="Zeek Acc Probe">
              <a:extLst>
                <a:ext uri="{FF2B5EF4-FFF2-40B4-BE49-F238E27FC236}">
                  <a16:creationId xmlns:a16="http://schemas.microsoft.com/office/drawing/2014/main" id="{50D79BF5-4F8C-3032-66A5-B4E6947E2D2F}"/>
                </a:ext>
              </a:extLst>
            </p:cNvPr>
            <p:cNvGrpSpPr/>
            <p:nvPr/>
          </p:nvGrpSpPr>
          <p:grpSpPr>
            <a:xfrm>
              <a:off x="9839109" y="6142092"/>
              <a:ext cx="685287" cy="652673"/>
              <a:chOff x="8877207" y="3103290"/>
              <a:chExt cx="685287" cy="652673"/>
            </a:xfrm>
          </p:grpSpPr>
          <p:cxnSp>
            <p:nvCxnSpPr>
              <p:cNvPr id="749" name="Straight Connector 748">
                <a:extLst>
                  <a:ext uri="{FF2B5EF4-FFF2-40B4-BE49-F238E27FC236}">
                    <a16:creationId xmlns:a16="http://schemas.microsoft.com/office/drawing/2014/main" id="{BAE84E16-2A17-A568-E2B4-7FB04FF8CD3A}"/>
                  </a:ext>
                </a:extLst>
              </p:cNvPr>
              <p:cNvCxnSpPr>
                <a:cxnSpLocks/>
                <a:endCxn id="751" idx="0"/>
              </p:cNvCxnSpPr>
              <p:nvPr/>
            </p:nvCxnSpPr>
            <p:spPr>
              <a:xfrm>
                <a:off x="9219851" y="3103290"/>
                <a:ext cx="0" cy="359036"/>
              </a:xfrm>
              <a:prstGeom prst="line">
                <a:avLst/>
              </a:prstGeom>
              <a:noFill/>
              <a:ln w="25400" cap="flat" cmpd="sng" algn="ctr">
                <a:solidFill>
                  <a:srgbClr val="F69147"/>
                </a:solidFill>
                <a:prstDash val="solid"/>
                <a:miter lim="800000"/>
              </a:ln>
              <a:effectLst/>
            </p:spPr>
          </p:cxnSp>
          <p:grpSp>
            <p:nvGrpSpPr>
              <p:cNvPr id="750" name="Group 749">
                <a:extLst>
                  <a:ext uri="{FF2B5EF4-FFF2-40B4-BE49-F238E27FC236}">
                    <a16:creationId xmlns:a16="http://schemas.microsoft.com/office/drawing/2014/main" id="{ED74E442-C04C-E932-5124-6CACBB985117}"/>
                  </a:ext>
                </a:extLst>
              </p:cNvPr>
              <p:cNvGrpSpPr/>
              <p:nvPr/>
            </p:nvGrpSpPr>
            <p:grpSpPr>
              <a:xfrm>
                <a:off x="8877207" y="3462326"/>
                <a:ext cx="685287" cy="293637"/>
                <a:chOff x="5388048" y="-870675"/>
                <a:chExt cx="1367855" cy="586109"/>
              </a:xfrm>
              <a:effectLst>
                <a:outerShdw blurRad="50800" dist="38100" dir="2700000" algn="tl" rotWithShape="0">
                  <a:prstClr val="black">
                    <a:alpha val="40000"/>
                  </a:prstClr>
                </a:outerShdw>
              </a:effectLst>
            </p:grpSpPr>
            <p:sp>
              <p:nvSpPr>
                <p:cNvPr id="751" name="Rounded Rectangle 750">
                  <a:extLst>
                    <a:ext uri="{FF2B5EF4-FFF2-40B4-BE49-F238E27FC236}">
                      <a16:creationId xmlns:a16="http://schemas.microsoft.com/office/drawing/2014/main" id="{99CD1E11-1A6C-F00D-F386-6B7619E0ABB6}"/>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52" name="Oval 751">
                  <a:extLst>
                    <a:ext uri="{FF2B5EF4-FFF2-40B4-BE49-F238E27FC236}">
                      <a16:creationId xmlns:a16="http://schemas.microsoft.com/office/drawing/2014/main" id="{0C4CBA2B-B7DA-4003-B7BA-2E5B2C166BAE}"/>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53" name="Triangle 752">
                  <a:extLst>
                    <a:ext uri="{FF2B5EF4-FFF2-40B4-BE49-F238E27FC236}">
                      <a16:creationId xmlns:a16="http://schemas.microsoft.com/office/drawing/2014/main" id="{17E85F24-3A9C-C3E7-2C3E-0F2FA91F9FBF}"/>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754" name="Group 753">
                  <a:extLst>
                    <a:ext uri="{FF2B5EF4-FFF2-40B4-BE49-F238E27FC236}">
                      <a16:creationId xmlns:a16="http://schemas.microsoft.com/office/drawing/2014/main" id="{311FA476-C238-6E78-01C7-A2CDCDE583C6}"/>
                    </a:ext>
                  </a:extLst>
                </p:cNvPr>
                <p:cNvGrpSpPr/>
                <p:nvPr/>
              </p:nvGrpSpPr>
              <p:grpSpPr>
                <a:xfrm>
                  <a:off x="5646775" y="-725859"/>
                  <a:ext cx="340362" cy="287721"/>
                  <a:chOff x="5585972" y="-729155"/>
                  <a:chExt cx="340362" cy="287721"/>
                </a:xfrm>
              </p:grpSpPr>
              <p:cxnSp>
                <p:nvCxnSpPr>
                  <p:cNvPr id="756" name="Straight Connector 755">
                    <a:extLst>
                      <a:ext uri="{FF2B5EF4-FFF2-40B4-BE49-F238E27FC236}">
                        <a16:creationId xmlns:a16="http://schemas.microsoft.com/office/drawing/2014/main" id="{EA340DCA-31A7-6F4B-9A7F-B4647FAC8B9C}"/>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757" name="Straight Connector 756">
                    <a:extLst>
                      <a:ext uri="{FF2B5EF4-FFF2-40B4-BE49-F238E27FC236}">
                        <a16:creationId xmlns:a16="http://schemas.microsoft.com/office/drawing/2014/main" id="{97BF689F-EAEA-FA2D-C703-6E0DA75999A9}"/>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758" name="Straight Connector 757">
                    <a:extLst>
                      <a:ext uri="{FF2B5EF4-FFF2-40B4-BE49-F238E27FC236}">
                        <a16:creationId xmlns:a16="http://schemas.microsoft.com/office/drawing/2014/main" id="{8BD0781E-D504-38BD-C6AB-9494C19C6C28}"/>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759" name="Straight Connector 758">
                    <a:extLst>
                      <a:ext uri="{FF2B5EF4-FFF2-40B4-BE49-F238E27FC236}">
                        <a16:creationId xmlns:a16="http://schemas.microsoft.com/office/drawing/2014/main" id="{62CC6618-640C-D7DA-F76C-B3ED0B4071E5}"/>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755" name="Oval 754">
                  <a:extLst>
                    <a:ext uri="{FF2B5EF4-FFF2-40B4-BE49-F238E27FC236}">
                      <a16:creationId xmlns:a16="http://schemas.microsoft.com/office/drawing/2014/main" id="{49513F3F-48C8-5A24-DF2E-C7D0CEDD1A99}"/>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760" name="DT Probe">
              <a:extLst>
                <a:ext uri="{FF2B5EF4-FFF2-40B4-BE49-F238E27FC236}">
                  <a16:creationId xmlns:a16="http://schemas.microsoft.com/office/drawing/2014/main" id="{551ECD2E-5C81-9AF3-CA71-75C03295CFF9}"/>
                </a:ext>
              </a:extLst>
            </p:cNvPr>
            <p:cNvGrpSpPr/>
            <p:nvPr/>
          </p:nvGrpSpPr>
          <p:grpSpPr>
            <a:xfrm>
              <a:off x="6259100" y="6738879"/>
              <a:ext cx="1156244" cy="293637"/>
              <a:chOff x="5521691" y="4407301"/>
              <a:chExt cx="1156244" cy="293637"/>
            </a:xfrm>
          </p:grpSpPr>
          <p:cxnSp>
            <p:nvCxnSpPr>
              <p:cNvPr id="761" name="Straight Connector 760">
                <a:extLst>
                  <a:ext uri="{FF2B5EF4-FFF2-40B4-BE49-F238E27FC236}">
                    <a16:creationId xmlns:a16="http://schemas.microsoft.com/office/drawing/2014/main" id="{28FCA47A-49FD-402C-131A-41881A1CD200}"/>
                  </a:ext>
                </a:extLst>
              </p:cNvPr>
              <p:cNvCxnSpPr>
                <a:cxnSpLocks/>
                <a:stCxn id="763" idx="1"/>
              </p:cNvCxnSpPr>
              <p:nvPr/>
            </p:nvCxnSpPr>
            <p:spPr>
              <a:xfrm flipH="1">
                <a:off x="5521691" y="4554120"/>
                <a:ext cx="470957" cy="0"/>
              </a:xfrm>
              <a:prstGeom prst="line">
                <a:avLst/>
              </a:prstGeom>
              <a:noFill/>
              <a:ln w="25400" cap="flat" cmpd="sng" algn="ctr">
                <a:solidFill>
                  <a:srgbClr val="F69147"/>
                </a:solidFill>
                <a:prstDash val="solid"/>
                <a:miter lim="800000"/>
              </a:ln>
              <a:effectLst/>
            </p:spPr>
          </p:cxnSp>
          <p:grpSp>
            <p:nvGrpSpPr>
              <p:cNvPr id="762" name="Group 761">
                <a:extLst>
                  <a:ext uri="{FF2B5EF4-FFF2-40B4-BE49-F238E27FC236}">
                    <a16:creationId xmlns:a16="http://schemas.microsoft.com/office/drawing/2014/main" id="{5B8D3009-5FAF-DE07-4C05-A462D6B74BDF}"/>
                  </a:ext>
                </a:extLst>
              </p:cNvPr>
              <p:cNvGrpSpPr/>
              <p:nvPr/>
            </p:nvGrpSpPr>
            <p:grpSpPr>
              <a:xfrm>
                <a:off x="5992648" y="4407301"/>
                <a:ext cx="685287" cy="293637"/>
                <a:chOff x="5388048" y="-870675"/>
                <a:chExt cx="1367855" cy="586109"/>
              </a:xfrm>
              <a:effectLst>
                <a:outerShdw blurRad="50800" dist="38100" dir="2700000" algn="tl" rotWithShape="0">
                  <a:prstClr val="black">
                    <a:alpha val="40000"/>
                  </a:prstClr>
                </a:outerShdw>
              </a:effectLst>
            </p:grpSpPr>
            <p:sp>
              <p:nvSpPr>
                <p:cNvPr id="763" name="Rounded Rectangle 762">
                  <a:extLst>
                    <a:ext uri="{FF2B5EF4-FFF2-40B4-BE49-F238E27FC236}">
                      <a16:creationId xmlns:a16="http://schemas.microsoft.com/office/drawing/2014/main" id="{818BF865-4E89-3B49-B006-140BC4A30DF8}"/>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64" name="Oval 763">
                  <a:extLst>
                    <a:ext uri="{FF2B5EF4-FFF2-40B4-BE49-F238E27FC236}">
                      <a16:creationId xmlns:a16="http://schemas.microsoft.com/office/drawing/2014/main" id="{795C9679-A90C-B9CE-5E38-0F33FF3DFFEB}"/>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65" name="Triangle 764">
                  <a:extLst>
                    <a:ext uri="{FF2B5EF4-FFF2-40B4-BE49-F238E27FC236}">
                      <a16:creationId xmlns:a16="http://schemas.microsoft.com/office/drawing/2014/main" id="{B768971C-5FF5-F597-9FD4-A58898A0BB57}"/>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766" name="Group 765">
                  <a:extLst>
                    <a:ext uri="{FF2B5EF4-FFF2-40B4-BE49-F238E27FC236}">
                      <a16:creationId xmlns:a16="http://schemas.microsoft.com/office/drawing/2014/main" id="{02835ABE-772D-1AD2-9D70-8523E6A0B7B2}"/>
                    </a:ext>
                  </a:extLst>
                </p:cNvPr>
                <p:cNvGrpSpPr/>
                <p:nvPr/>
              </p:nvGrpSpPr>
              <p:grpSpPr>
                <a:xfrm>
                  <a:off x="5646775" y="-725859"/>
                  <a:ext cx="340362" cy="287721"/>
                  <a:chOff x="5585972" y="-729155"/>
                  <a:chExt cx="340362" cy="287721"/>
                </a:xfrm>
              </p:grpSpPr>
              <p:cxnSp>
                <p:nvCxnSpPr>
                  <p:cNvPr id="768" name="Straight Connector 767">
                    <a:extLst>
                      <a:ext uri="{FF2B5EF4-FFF2-40B4-BE49-F238E27FC236}">
                        <a16:creationId xmlns:a16="http://schemas.microsoft.com/office/drawing/2014/main" id="{664E92DA-4AF3-CA2E-E9A7-11CEE4CBC0F2}"/>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769" name="Straight Connector 768">
                    <a:extLst>
                      <a:ext uri="{FF2B5EF4-FFF2-40B4-BE49-F238E27FC236}">
                        <a16:creationId xmlns:a16="http://schemas.microsoft.com/office/drawing/2014/main" id="{B95D9BBF-73E7-F277-3481-D1C1ABFF5AA9}"/>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770" name="Straight Connector 769">
                    <a:extLst>
                      <a:ext uri="{FF2B5EF4-FFF2-40B4-BE49-F238E27FC236}">
                        <a16:creationId xmlns:a16="http://schemas.microsoft.com/office/drawing/2014/main" id="{D2891D72-8572-96A4-EDB9-1F6442025CCA}"/>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771" name="Straight Connector 770">
                    <a:extLst>
                      <a:ext uri="{FF2B5EF4-FFF2-40B4-BE49-F238E27FC236}">
                        <a16:creationId xmlns:a16="http://schemas.microsoft.com/office/drawing/2014/main" id="{3FA0B3EF-0F60-09BE-217E-9A530940286A}"/>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767" name="Oval 766">
                  <a:extLst>
                    <a:ext uri="{FF2B5EF4-FFF2-40B4-BE49-F238E27FC236}">
                      <a16:creationId xmlns:a16="http://schemas.microsoft.com/office/drawing/2014/main" id="{DB477A13-30A0-AA5F-51E2-02643F5D17B6}"/>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772" name="PAN probe">
              <a:extLst>
                <a:ext uri="{FF2B5EF4-FFF2-40B4-BE49-F238E27FC236}">
                  <a16:creationId xmlns:a16="http://schemas.microsoft.com/office/drawing/2014/main" id="{3D341C6E-0D56-B796-4D8E-2529A2A23793}"/>
                </a:ext>
              </a:extLst>
            </p:cNvPr>
            <p:cNvGrpSpPr/>
            <p:nvPr/>
          </p:nvGrpSpPr>
          <p:grpSpPr>
            <a:xfrm>
              <a:off x="6259301" y="5442601"/>
              <a:ext cx="1161246" cy="679708"/>
              <a:chOff x="5521892" y="3111023"/>
              <a:chExt cx="1161246" cy="679708"/>
            </a:xfrm>
          </p:grpSpPr>
          <p:grpSp>
            <p:nvGrpSpPr>
              <p:cNvPr id="773" name="Group 772">
                <a:extLst>
                  <a:ext uri="{FF2B5EF4-FFF2-40B4-BE49-F238E27FC236}">
                    <a16:creationId xmlns:a16="http://schemas.microsoft.com/office/drawing/2014/main" id="{7E49E23E-046E-4EA5-8906-5B7D7D00B6C7}"/>
                  </a:ext>
                </a:extLst>
              </p:cNvPr>
              <p:cNvGrpSpPr/>
              <p:nvPr/>
            </p:nvGrpSpPr>
            <p:grpSpPr>
              <a:xfrm>
                <a:off x="5997851" y="3111023"/>
                <a:ext cx="685287" cy="293637"/>
                <a:chOff x="5388048" y="-870675"/>
                <a:chExt cx="1367855" cy="586109"/>
              </a:xfrm>
              <a:effectLst>
                <a:outerShdw blurRad="50800" dist="38100" dir="2700000" algn="tl" rotWithShape="0">
                  <a:prstClr val="black">
                    <a:alpha val="40000"/>
                  </a:prstClr>
                </a:outerShdw>
              </a:effectLst>
            </p:grpSpPr>
            <p:sp>
              <p:nvSpPr>
                <p:cNvPr id="776" name="Rounded Rectangle 775">
                  <a:extLst>
                    <a:ext uri="{FF2B5EF4-FFF2-40B4-BE49-F238E27FC236}">
                      <a16:creationId xmlns:a16="http://schemas.microsoft.com/office/drawing/2014/main" id="{FA80C7A4-978B-EA4E-164F-80BEDB0DCEDA}"/>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77" name="Oval 776">
                  <a:extLst>
                    <a:ext uri="{FF2B5EF4-FFF2-40B4-BE49-F238E27FC236}">
                      <a16:creationId xmlns:a16="http://schemas.microsoft.com/office/drawing/2014/main" id="{46639421-515D-EADC-BB8E-AF78BB185F6A}"/>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78" name="Triangle 777">
                  <a:extLst>
                    <a:ext uri="{FF2B5EF4-FFF2-40B4-BE49-F238E27FC236}">
                      <a16:creationId xmlns:a16="http://schemas.microsoft.com/office/drawing/2014/main" id="{BE4863C4-5E64-46FE-6584-66DBE3593851}"/>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779" name="Group 778">
                  <a:extLst>
                    <a:ext uri="{FF2B5EF4-FFF2-40B4-BE49-F238E27FC236}">
                      <a16:creationId xmlns:a16="http://schemas.microsoft.com/office/drawing/2014/main" id="{924044B5-C878-617C-0A16-ECF7934605CF}"/>
                    </a:ext>
                  </a:extLst>
                </p:cNvPr>
                <p:cNvGrpSpPr/>
                <p:nvPr/>
              </p:nvGrpSpPr>
              <p:grpSpPr>
                <a:xfrm>
                  <a:off x="5646775" y="-725859"/>
                  <a:ext cx="340362" cy="287721"/>
                  <a:chOff x="5585972" y="-729155"/>
                  <a:chExt cx="340362" cy="287721"/>
                </a:xfrm>
              </p:grpSpPr>
              <p:cxnSp>
                <p:nvCxnSpPr>
                  <p:cNvPr id="781" name="Straight Connector 780">
                    <a:extLst>
                      <a:ext uri="{FF2B5EF4-FFF2-40B4-BE49-F238E27FC236}">
                        <a16:creationId xmlns:a16="http://schemas.microsoft.com/office/drawing/2014/main" id="{AD3A370B-C012-FDCB-6956-82398307D401}"/>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782" name="Straight Connector 781">
                    <a:extLst>
                      <a:ext uri="{FF2B5EF4-FFF2-40B4-BE49-F238E27FC236}">
                        <a16:creationId xmlns:a16="http://schemas.microsoft.com/office/drawing/2014/main" id="{3ACFA183-40B6-0AB2-0823-65C253D989BB}"/>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783" name="Straight Connector 782">
                    <a:extLst>
                      <a:ext uri="{FF2B5EF4-FFF2-40B4-BE49-F238E27FC236}">
                        <a16:creationId xmlns:a16="http://schemas.microsoft.com/office/drawing/2014/main" id="{CE8F3EBE-5268-3CEE-0AC2-B54F8D2F5E5A}"/>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784" name="Straight Connector 783">
                    <a:extLst>
                      <a:ext uri="{FF2B5EF4-FFF2-40B4-BE49-F238E27FC236}">
                        <a16:creationId xmlns:a16="http://schemas.microsoft.com/office/drawing/2014/main" id="{1B55B75A-51D4-6DBE-49F2-1690AF222E46}"/>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780" name="Oval 779">
                  <a:extLst>
                    <a:ext uri="{FF2B5EF4-FFF2-40B4-BE49-F238E27FC236}">
                      <a16:creationId xmlns:a16="http://schemas.microsoft.com/office/drawing/2014/main" id="{EFB3BD3C-F487-F363-4D23-3286B9127810}"/>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cxnSp>
            <p:nvCxnSpPr>
              <p:cNvPr id="774" name="Straight Connector 773">
                <a:extLst>
                  <a:ext uri="{FF2B5EF4-FFF2-40B4-BE49-F238E27FC236}">
                    <a16:creationId xmlns:a16="http://schemas.microsoft.com/office/drawing/2014/main" id="{F7F2E674-4D7B-F110-D498-6F8312749D49}"/>
                  </a:ext>
                </a:extLst>
              </p:cNvPr>
              <p:cNvCxnSpPr>
                <a:cxnSpLocks/>
                <a:endCxn id="776" idx="1"/>
              </p:cNvCxnSpPr>
              <p:nvPr/>
            </p:nvCxnSpPr>
            <p:spPr>
              <a:xfrm flipV="1">
                <a:off x="5521892" y="3257842"/>
                <a:ext cx="475959" cy="0"/>
              </a:xfrm>
              <a:prstGeom prst="line">
                <a:avLst/>
              </a:prstGeom>
              <a:noFill/>
              <a:ln w="25400" cap="flat" cmpd="sng" algn="ctr">
                <a:solidFill>
                  <a:srgbClr val="F69147"/>
                </a:solidFill>
                <a:prstDash val="solid"/>
                <a:miter lim="800000"/>
              </a:ln>
              <a:effectLst/>
            </p:spPr>
          </p:cxnSp>
          <p:cxnSp>
            <p:nvCxnSpPr>
              <p:cNvPr id="775" name="Straight Connector 774">
                <a:extLst>
                  <a:ext uri="{FF2B5EF4-FFF2-40B4-BE49-F238E27FC236}">
                    <a16:creationId xmlns:a16="http://schemas.microsoft.com/office/drawing/2014/main" id="{2A816679-DDE5-6823-D6BB-77D4F57E7893}"/>
                  </a:ext>
                </a:extLst>
              </p:cNvPr>
              <p:cNvCxnSpPr>
                <a:cxnSpLocks/>
              </p:cNvCxnSpPr>
              <p:nvPr/>
            </p:nvCxnSpPr>
            <p:spPr>
              <a:xfrm flipV="1">
                <a:off x="6403089" y="3433863"/>
                <a:ext cx="0" cy="356868"/>
              </a:xfrm>
              <a:prstGeom prst="line">
                <a:avLst/>
              </a:prstGeom>
              <a:noFill/>
              <a:ln w="25400" cap="flat" cmpd="sng" algn="ctr">
                <a:solidFill>
                  <a:srgbClr val="F69147"/>
                </a:solidFill>
                <a:prstDash val="solid"/>
                <a:miter lim="800000"/>
              </a:ln>
              <a:effectLst/>
            </p:spPr>
          </p:cxnSp>
        </p:grpSp>
        <p:grpSp>
          <p:nvGrpSpPr>
            <p:cNvPr id="785" name="Snort Probe">
              <a:extLst>
                <a:ext uri="{FF2B5EF4-FFF2-40B4-BE49-F238E27FC236}">
                  <a16:creationId xmlns:a16="http://schemas.microsoft.com/office/drawing/2014/main" id="{4D2EE547-4537-2C2A-2F83-63F3057E51E0}"/>
                </a:ext>
              </a:extLst>
            </p:cNvPr>
            <p:cNvGrpSpPr/>
            <p:nvPr/>
          </p:nvGrpSpPr>
          <p:grpSpPr>
            <a:xfrm>
              <a:off x="8629060" y="7296264"/>
              <a:ext cx="1297522" cy="293637"/>
              <a:chOff x="7400048" y="4638053"/>
              <a:chExt cx="1297522" cy="293637"/>
            </a:xfrm>
          </p:grpSpPr>
          <p:cxnSp>
            <p:nvCxnSpPr>
              <p:cNvPr id="786" name="Straight Connector 785">
                <a:extLst>
                  <a:ext uri="{FF2B5EF4-FFF2-40B4-BE49-F238E27FC236}">
                    <a16:creationId xmlns:a16="http://schemas.microsoft.com/office/drawing/2014/main" id="{D9E713D1-7C58-18CD-E866-BCB09F52DEA1}"/>
                  </a:ext>
                </a:extLst>
              </p:cNvPr>
              <p:cNvCxnSpPr>
                <a:cxnSpLocks/>
                <a:stCxn id="788" idx="3"/>
              </p:cNvCxnSpPr>
              <p:nvPr/>
            </p:nvCxnSpPr>
            <p:spPr>
              <a:xfrm>
                <a:off x="8085335" y="4784872"/>
                <a:ext cx="612235" cy="0"/>
              </a:xfrm>
              <a:prstGeom prst="line">
                <a:avLst/>
              </a:prstGeom>
              <a:noFill/>
              <a:ln w="25400" cap="flat" cmpd="sng" algn="ctr">
                <a:solidFill>
                  <a:srgbClr val="F69147"/>
                </a:solidFill>
                <a:prstDash val="solid"/>
                <a:miter lim="800000"/>
              </a:ln>
              <a:effectLst/>
            </p:spPr>
          </p:cxnSp>
          <p:grpSp>
            <p:nvGrpSpPr>
              <p:cNvPr id="787" name="Group 786">
                <a:extLst>
                  <a:ext uri="{FF2B5EF4-FFF2-40B4-BE49-F238E27FC236}">
                    <a16:creationId xmlns:a16="http://schemas.microsoft.com/office/drawing/2014/main" id="{554AEC87-A5BE-155D-E652-04E2B28FDEBE}"/>
                  </a:ext>
                </a:extLst>
              </p:cNvPr>
              <p:cNvGrpSpPr/>
              <p:nvPr/>
            </p:nvGrpSpPr>
            <p:grpSpPr>
              <a:xfrm>
                <a:off x="7400048" y="4638053"/>
                <a:ext cx="685287" cy="293637"/>
                <a:chOff x="5388047" y="-870673"/>
                <a:chExt cx="1367855" cy="586109"/>
              </a:xfrm>
              <a:effectLst>
                <a:outerShdw blurRad="50800" dist="38100" dir="2700000" algn="tl" rotWithShape="0">
                  <a:prstClr val="black">
                    <a:alpha val="40000"/>
                  </a:prstClr>
                </a:outerShdw>
              </a:effectLst>
            </p:grpSpPr>
            <p:sp>
              <p:nvSpPr>
                <p:cNvPr id="788" name="Rounded Rectangle 787">
                  <a:extLst>
                    <a:ext uri="{FF2B5EF4-FFF2-40B4-BE49-F238E27FC236}">
                      <a16:creationId xmlns:a16="http://schemas.microsoft.com/office/drawing/2014/main" id="{47DBA675-63C9-CE69-65D3-90E9582C3867}"/>
                    </a:ext>
                  </a:extLst>
                </p:cNvPr>
                <p:cNvSpPr/>
                <p:nvPr/>
              </p:nvSpPr>
              <p:spPr>
                <a:xfrm>
                  <a:off x="5388047" y="-870673"/>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89" name="Oval 788">
                  <a:extLst>
                    <a:ext uri="{FF2B5EF4-FFF2-40B4-BE49-F238E27FC236}">
                      <a16:creationId xmlns:a16="http://schemas.microsoft.com/office/drawing/2014/main" id="{A47F7475-9CAC-60C2-426E-BD8CFAFF6DB4}"/>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790" name="Triangle 789">
                  <a:extLst>
                    <a:ext uri="{FF2B5EF4-FFF2-40B4-BE49-F238E27FC236}">
                      <a16:creationId xmlns:a16="http://schemas.microsoft.com/office/drawing/2014/main" id="{CF42DCAF-DD27-9179-8A48-915522F0CD73}"/>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791" name="Group 790">
                  <a:extLst>
                    <a:ext uri="{FF2B5EF4-FFF2-40B4-BE49-F238E27FC236}">
                      <a16:creationId xmlns:a16="http://schemas.microsoft.com/office/drawing/2014/main" id="{E54919F8-362A-5F12-4897-7D1AB9E9F9A8}"/>
                    </a:ext>
                  </a:extLst>
                </p:cNvPr>
                <p:cNvGrpSpPr/>
                <p:nvPr/>
              </p:nvGrpSpPr>
              <p:grpSpPr>
                <a:xfrm>
                  <a:off x="5646775" y="-725859"/>
                  <a:ext cx="340362" cy="287721"/>
                  <a:chOff x="5585972" y="-729155"/>
                  <a:chExt cx="340362" cy="287721"/>
                </a:xfrm>
              </p:grpSpPr>
              <p:cxnSp>
                <p:nvCxnSpPr>
                  <p:cNvPr id="793" name="Straight Connector 792">
                    <a:extLst>
                      <a:ext uri="{FF2B5EF4-FFF2-40B4-BE49-F238E27FC236}">
                        <a16:creationId xmlns:a16="http://schemas.microsoft.com/office/drawing/2014/main" id="{6DD75F1B-8C64-99D3-1BD5-8C2695E24209}"/>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794" name="Straight Connector 793">
                    <a:extLst>
                      <a:ext uri="{FF2B5EF4-FFF2-40B4-BE49-F238E27FC236}">
                        <a16:creationId xmlns:a16="http://schemas.microsoft.com/office/drawing/2014/main" id="{F3874D94-EAD3-AC2C-33F8-EC5BF99936C4}"/>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795" name="Straight Connector 794">
                    <a:extLst>
                      <a:ext uri="{FF2B5EF4-FFF2-40B4-BE49-F238E27FC236}">
                        <a16:creationId xmlns:a16="http://schemas.microsoft.com/office/drawing/2014/main" id="{9FD7614D-0F0B-6333-9AD1-FC9A624155C0}"/>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796" name="Straight Connector 795">
                    <a:extLst>
                      <a:ext uri="{FF2B5EF4-FFF2-40B4-BE49-F238E27FC236}">
                        <a16:creationId xmlns:a16="http://schemas.microsoft.com/office/drawing/2014/main" id="{A4987A6B-CD20-BD33-C605-7C87C7618121}"/>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792" name="Oval 791">
                  <a:extLst>
                    <a:ext uri="{FF2B5EF4-FFF2-40B4-BE49-F238E27FC236}">
                      <a16:creationId xmlns:a16="http://schemas.microsoft.com/office/drawing/2014/main" id="{73BB4A4E-93E6-D7B8-F4F4-FD02202B06F3}"/>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797" name="ACC PAN Probe">
              <a:extLst>
                <a:ext uri="{FF2B5EF4-FFF2-40B4-BE49-F238E27FC236}">
                  <a16:creationId xmlns:a16="http://schemas.microsoft.com/office/drawing/2014/main" id="{1AF99B4C-C9B8-733E-69B8-6E185252AE47}"/>
                </a:ext>
              </a:extLst>
            </p:cNvPr>
            <p:cNvGrpSpPr/>
            <p:nvPr/>
          </p:nvGrpSpPr>
          <p:grpSpPr>
            <a:xfrm>
              <a:off x="9151945" y="4852607"/>
              <a:ext cx="685287" cy="595324"/>
              <a:chOff x="8009613" y="2697734"/>
              <a:chExt cx="685287" cy="595324"/>
            </a:xfrm>
          </p:grpSpPr>
          <p:cxnSp>
            <p:nvCxnSpPr>
              <p:cNvPr id="798" name="Straight Connector 797">
                <a:extLst>
                  <a:ext uri="{FF2B5EF4-FFF2-40B4-BE49-F238E27FC236}">
                    <a16:creationId xmlns:a16="http://schemas.microsoft.com/office/drawing/2014/main" id="{1B25F47E-C34B-F50B-EDB9-EEFFFE237FDE}"/>
                  </a:ext>
                </a:extLst>
              </p:cNvPr>
              <p:cNvCxnSpPr>
                <a:cxnSpLocks/>
              </p:cNvCxnSpPr>
              <p:nvPr/>
            </p:nvCxnSpPr>
            <p:spPr>
              <a:xfrm flipH="1" flipV="1">
                <a:off x="8392346" y="2983692"/>
                <a:ext cx="0" cy="309366"/>
              </a:xfrm>
              <a:prstGeom prst="line">
                <a:avLst/>
              </a:prstGeom>
              <a:noFill/>
              <a:ln w="25400" cap="flat" cmpd="sng" algn="ctr">
                <a:solidFill>
                  <a:srgbClr val="F69147"/>
                </a:solidFill>
                <a:prstDash val="solid"/>
                <a:miter lim="800000"/>
              </a:ln>
              <a:effectLst/>
            </p:spPr>
          </p:cxnSp>
          <p:grpSp>
            <p:nvGrpSpPr>
              <p:cNvPr id="799" name="Group 798">
                <a:extLst>
                  <a:ext uri="{FF2B5EF4-FFF2-40B4-BE49-F238E27FC236}">
                    <a16:creationId xmlns:a16="http://schemas.microsoft.com/office/drawing/2014/main" id="{2D139C84-2150-AC31-B83E-12800A1530CB}"/>
                  </a:ext>
                </a:extLst>
              </p:cNvPr>
              <p:cNvGrpSpPr/>
              <p:nvPr/>
            </p:nvGrpSpPr>
            <p:grpSpPr>
              <a:xfrm>
                <a:off x="8009613" y="2697734"/>
                <a:ext cx="685287" cy="293637"/>
                <a:chOff x="5388048" y="-870675"/>
                <a:chExt cx="1367855" cy="586109"/>
              </a:xfrm>
              <a:effectLst>
                <a:outerShdw blurRad="50800" dist="38100" dir="2700000" algn="tl" rotWithShape="0">
                  <a:prstClr val="black">
                    <a:alpha val="40000"/>
                  </a:prstClr>
                </a:outerShdw>
              </a:effectLst>
            </p:grpSpPr>
            <p:sp>
              <p:nvSpPr>
                <p:cNvPr id="800" name="Rounded Rectangle 799">
                  <a:extLst>
                    <a:ext uri="{FF2B5EF4-FFF2-40B4-BE49-F238E27FC236}">
                      <a16:creationId xmlns:a16="http://schemas.microsoft.com/office/drawing/2014/main" id="{4A99F8D8-1A2B-E317-5D32-A036410CC9A6}"/>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801" name="Oval 800">
                  <a:extLst>
                    <a:ext uri="{FF2B5EF4-FFF2-40B4-BE49-F238E27FC236}">
                      <a16:creationId xmlns:a16="http://schemas.microsoft.com/office/drawing/2014/main" id="{388CB03C-EEF7-3099-63C5-8BA8B0712655}"/>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802" name="Triangle 801">
                  <a:extLst>
                    <a:ext uri="{FF2B5EF4-FFF2-40B4-BE49-F238E27FC236}">
                      <a16:creationId xmlns:a16="http://schemas.microsoft.com/office/drawing/2014/main" id="{03EBD092-D362-F4C3-B054-F43EB6B1E7E7}"/>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803" name="Group 802">
                  <a:extLst>
                    <a:ext uri="{FF2B5EF4-FFF2-40B4-BE49-F238E27FC236}">
                      <a16:creationId xmlns:a16="http://schemas.microsoft.com/office/drawing/2014/main" id="{F1D6C5BF-825B-43D0-EEB1-24CC264C14CE}"/>
                    </a:ext>
                  </a:extLst>
                </p:cNvPr>
                <p:cNvGrpSpPr/>
                <p:nvPr/>
              </p:nvGrpSpPr>
              <p:grpSpPr>
                <a:xfrm>
                  <a:off x="5646775" y="-725859"/>
                  <a:ext cx="340362" cy="287721"/>
                  <a:chOff x="5585972" y="-729155"/>
                  <a:chExt cx="340362" cy="287721"/>
                </a:xfrm>
              </p:grpSpPr>
              <p:cxnSp>
                <p:nvCxnSpPr>
                  <p:cNvPr id="805" name="Straight Connector 804">
                    <a:extLst>
                      <a:ext uri="{FF2B5EF4-FFF2-40B4-BE49-F238E27FC236}">
                        <a16:creationId xmlns:a16="http://schemas.microsoft.com/office/drawing/2014/main" id="{F4A01E0C-BEE7-AB10-D383-6552C5A04058}"/>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806" name="Straight Connector 805">
                    <a:extLst>
                      <a:ext uri="{FF2B5EF4-FFF2-40B4-BE49-F238E27FC236}">
                        <a16:creationId xmlns:a16="http://schemas.microsoft.com/office/drawing/2014/main" id="{54015732-6422-029B-5806-EEDAEEB6C499}"/>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807" name="Straight Connector 806">
                    <a:extLst>
                      <a:ext uri="{FF2B5EF4-FFF2-40B4-BE49-F238E27FC236}">
                        <a16:creationId xmlns:a16="http://schemas.microsoft.com/office/drawing/2014/main" id="{7427C26B-744C-A278-FD23-D72EC2094930}"/>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808" name="Straight Connector 807">
                    <a:extLst>
                      <a:ext uri="{FF2B5EF4-FFF2-40B4-BE49-F238E27FC236}">
                        <a16:creationId xmlns:a16="http://schemas.microsoft.com/office/drawing/2014/main" id="{DA924708-F0E2-B813-2233-C3945496B920}"/>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804" name="Oval 803">
                  <a:extLst>
                    <a:ext uri="{FF2B5EF4-FFF2-40B4-BE49-F238E27FC236}">
                      <a16:creationId xmlns:a16="http://schemas.microsoft.com/office/drawing/2014/main" id="{9E0B87E2-8DD8-0C46-F840-44F78E2C6E29}"/>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809" name="Group 808">
              <a:extLst>
                <a:ext uri="{FF2B5EF4-FFF2-40B4-BE49-F238E27FC236}">
                  <a16:creationId xmlns:a16="http://schemas.microsoft.com/office/drawing/2014/main" id="{6087AD61-2576-A255-4070-1C5C112AB823}"/>
                </a:ext>
              </a:extLst>
            </p:cNvPr>
            <p:cNvGrpSpPr/>
            <p:nvPr/>
          </p:nvGrpSpPr>
          <p:grpSpPr>
            <a:xfrm>
              <a:off x="10224383" y="7298016"/>
              <a:ext cx="720000" cy="720000"/>
              <a:chOff x="8505632" y="270633"/>
              <a:chExt cx="720000" cy="720000"/>
            </a:xfrm>
          </p:grpSpPr>
          <p:sp>
            <p:nvSpPr>
              <p:cNvPr id="810" name="Oval 809">
                <a:extLst>
                  <a:ext uri="{FF2B5EF4-FFF2-40B4-BE49-F238E27FC236}">
                    <a16:creationId xmlns:a16="http://schemas.microsoft.com/office/drawing/2014/main" id="{2E55CC72-6AF8-EC89-EADD-D9B264D52488}"/>
                  </a:ext>
                </a:extLst>
              </p:cNvPr>
              <p:cNvSpPr/>
              <p:nvPr/>
            </p:nvSpPr>
            <p:spPr>
              <a:xfrm>
                <a:off x="8505632" y="270633"/>
                <a:ext cx="720000" cy="720000"/>
              </a:xfrm>
              <a:prstGeom prst="ellipse">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811" name="Group 810">
                <a:extLst>
                  <a:ext uri="{FF2B5EF4-FFF2-40B4-BE49-F238E27FC236}">
                    <a16:creationId xmlns:a16="http://schemas.microsoft.com/office/drawing/2014/main" id="{48403CF6-3D44-EEF0-EF7A-CB6E702229E7}"/>
                  </a:ext>
                </a:extLst>
              </p:cNvPr>
              <p:cNvGrpSpPr/>
              <p:nvPr/>
            </p:nvGrpSpPr>
            <p:grpSpPr>
              <a:xfrm>
                <a:off x="8621260" y="453635"/>
                <a:ext cx="488744" cy="333028"/>
                <a:chOff x="2411760" y="3464582"/>
                <a:chExt cx="366558" cy="249771"/>
              </a:xfrm>
            </p:grpSpPr>
            <p:sp>
              <p:nvSpPr>
                <p:cNvPr id="812" name="Rounded Rectangle 811">
                  <a:extLst>
                    <a:ext uri="{FF2B5EF4-FFF2-40B4-BE49-F238E27FC236}">
                      <a16:creationId xmlns:a16="http://schemas.microsoft.com/office/drawing/2014/main" id="{101F4179-9D04-5D3A-DC1F-82B2AF172415}"/>
                    </a:ext>
                  </a:extLst>
                </p:cNvPr>
                <p:cNvSpPr/>
                <p:nvPr/>
              </p:nvSpPr>
              <p:spPr>
                <a:xfrm>
                  <a:off x="2411760" y="3598957"/>
                  <a:ext cx="366558" cy="100294"/>
                </a:xfrm>
                <a:prstGeom prst="roundRect">
                  <a:avLst/>
                </a:prstGeom>
                <a:solidFill>
                  <a:srgbClr val="FFFFFF">
                    <a:lumMod val="65000"/>
                  </a:srgbClr>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cxnSp>
              <p:nvCxnSpPr>
                <p:cNvPr id="813" name="Straight Connector 812">
                  <a:extLst>
                    <a:ext uri="{FF2B5EF4-FFF2-40B4-BE49-F238E27FC236}">
                      <a16:creationId xmlns:a16="http://schemas.microsoft.com/office/drawing/2014/main" id="{115E27E1-9661-3290-0BD6-30566E79F296}"/>
                    </a:ext>
                  </a:extLst>
                </p:cNvPr>
                <p:cNvCxnSpPr/>
                <p:nvPr/>
              </p:nvCxnSpPr>
              <p:spPr>
                <a:xfrm>
                  <a:off x="2464125" y="3714353"/>
                  <a:ext cx="261827" cy="0"/>
                </a:xfrm>
                <a:prstGeom prst="line">
                  <a:avLst/>
                </a:prstGeom>
                <a:noFill/>
                <a:ln w="15875" cap="flat" cmpd="sng" algn="ctr">
                  <a:solidFill>
                    <a:srgbClr val="FFFFFF">
                      <a:lumMod val="65000"/>
                    </a:srgbClr>
                  </a:solidFill>
                  <a:prstDash val="solid"/>
                  <a:miter lim="800000"/>
                </a:ln>
                <a:effectLst/>
              </p:spPr>
            </p:cxnSp>
            <p:cxnSp>
              <p:nvCxnSpPr>
                <p:cNvPr id="814" name="Straight Connector 813">
                  <a:extLst>
                    <a:ext uri="{FF2B5EF4-FFF2-40B4-BE49-F238E27FC236}">
                      <a16:creationId xmlns:a16="http://schemas.microsoft.com/office/drawing/2014/main" id="{16606BE7-6DA6-8D63-B2C3-495462039D38}"/>
                    </a:ext>
                  </a:extLst>
                </p:cNvPr>
                <p:cNvCxnSpPr/>
                <p:nvPr/>
              </p:nvCxnSpPr>
              <p:spPr>
                <a:xfrm flipV="1">
                  <a:off x="2464125" y="3494227"/>
                  <a:ext cx="0" cy="104732"/>
                </a:xfrm>
                <a:prstGeom prst="line">
                  <a:avLst/>
                </a:prstGeom>
                <a:noFill/>
                <a:ln w="19050" cap="flat" cmpd="sng" algn="ctr">
                  <a:solidFill>
                    <a:srgbClr val="FFFFFF">
                      <a:lumMod val="65000"/>
                    </a:srgbClr>
                  </a:solidFill>
                  <a:prstDash val="solid"/>
                  <a:miter lim="800000"/>
                </a:ln>
                <a:effectLst/>
              </p:spPr>
            </p:cxnSp>
            <p:cxnSp>
              <p:nvCxnSpPr>
                <p:cNvPr id="815" name="Straight Connector 814">
                  <a:extLst>
                    <a:ext uri="{FF2B5EF4-FFF2-40B4-BE49-F238E27FC236}">
                      <a16:creationId xmlns:a16="http://schemas.microsoft.com/office/drawing/2014/main" id="{5FC01EB9-9448-1F5D-8ADA-D95B1453CBE8}"/>
                    </a:ext>
                  </a:extLst>
                </p:cNvPr>
                <p:cNvCxnSpPr/>
                <p:nvPr/>
              </p:nvCxnSpPr>
              <p:spPr>
                <a:xfrm flipV="1">
                  <a:off x="2725953" y="3494227"/>
                  <a:ext cx="0" cy="104732"/>
                </a:xfrm>
                <a:prstGeom prst="line">
                  <a:avLst/>
                </a:prstGeom>
                <a:noFill/>
                <a:ln w="19050" cap="flat" cmpd="sng" algn="ctr">
                  <a:solidFill>
                    <a:srgbClr val="FFFFFF">
                      <a:lumMod val="65000"/>
                    </a:srgbClr>
                  </a:solidFill>
                  <a:prstDash val="solid"/>
                  <a:miter lim="800000"/>
                </a:ln>
                <a:effectLst/>
              </p:spPr>
            </p:cxnSp>
            <p:grpSp>
              <p:nvGrpSpPr>
                <p:cNvPr id="816" name="Group 815">
                  <a:extLst>
                    <a:ext uri="{FF2B5EF4-FFF2-40B4-BE49-F238E27FC236}">
                      <a16:creationId xmlns:a16="http://schemas.microsoft.com/office/drawing/2014/main" id="{E2F4E9BE-DC12-B1D3-AC7D-620F80EC6A46}"/>
                    </a:ext>
                  </a:extLst>
                </p:cNvPr>
                <p:cNvGrpSpPr/>
                <p:nvPr/>
              </p:nvGrpSpPr>
              <p:grpSpPr>
                <a:xfrm>
                  <a:off x="2447465" y="3464582"/>
                  <a:ext cx="263244" cy="218609"/>
                  <a:chOff x="3276335" y="3147843"/>
                  <a:chExt cx="433518" cy="365507"/>
                </a:xfrm>
              </p:grpSpPr>
              <p:sp>
                <p:nvSpPr>
                  <p:cNvPr id="821" name="Arc 820">
                    <a:extLst>
                      <a:ext uri="{FF2B5EF4-FFF2-40B4-BE49-F238E27FC236}">
                        <a16:creationId xmlns:a16="http://schemas.microsoft.com/office/drawing/2014/main" id="{87E48ED7-9A25-9AC3-28FB-FE90A7730C9C}"/>
                      </a:ext>
                    </a:extLst>
                  </p:cNvPr>
                  <p:cNvSpPr/>
                  <p:nvPr/>
                </p:nvSpPr>
                <p:spPr>
                  <a:xfrm rot="19256513">
                    <a:off x="3276335" y="3147843"/>
                    <a:ext cx="433518" cy="365507"/>
                  </a:xfrm>
                  <a:prstGeom prst="arc">
                    <a:avLst/>
                  </a:prstGeom>
                  <a:noFill/>
                  <a:ln w="19050" cap="flat" cmpd="sng" algn="ctr">
                    <a:solidFill>
                      <a:srgbClr val="FFFFFF">
                        <a:lumMod val="65000"/>
                      </a:srgbClr>
                    </a:solidFill>
                    <a:prstDash val="solid"/>
                    <a:miter lim="800000"/>
                  </a:ln>
                  <a:effectLst/>
                </p:spPr>
                <p:txBody>
                  <a:bodyPr rtlCol="0" anchor="ctr"/>
                  <a:lstStyle/>
                  <a:p>
                    <a:pPr algn="ctr" defTabSz="457200">
                      <a:buClrTx/>
                      <a:defRPr/>
                    </a:pPr>
                    <a:endParaRPr lang="en-US" sz="900" kern="1200">
                      <a:latin typeface="Verdana" panose="020B0604030504040204" pitchFamily="34" charset="0"/>
                      <a:ea typeface="Verdana" panose="020B0604030504040204" pitchFamily="34" charset="0"/>
                      <a:cs typeface="Verdana" panose="020B0604030504040204" pitchFamily="34" charset="0"/>
                    </a:endParaRPr>
                  </a:p>
                </p:txBody>
              </p:sp>
              <p:sp>
                <p:nvSpPr>
                  <p:cNvPr id="822" name="Arc 821">
                    <a:extLst>
                      <a:ext uri="{FF2B5EF4-FFF2-40B4-BE49-F238E27FC236}">
                        <a16:creationId xmlns:a16="http://schemas.microsoft.com/office/drawing/2014/main" id="{330B1ECC-EBFB-BD15-ADE2-D1DD16E40668}"/>
                      </a:ext>
                    </a:extLst>
                  </p:cNvPr>
                  <p:cNvSpPr/>
                  <p:nvPr/>
                </p:nvSpPr>
                <p:spPr>
                  <a:xfrm rot="19275659">
                    <a:off x="3354418" y="3195595"/>
                    <a:ext cx="295829" cy="236857"/>
                  </a:xfrm>
                  <a:prstGeom prst="arc">
                    <a:avLst/>
                  </a:prstGeom>
                  <a:noFill/>
                  <a:ln w="19050" cap="flat" cmpd="sng" algn="ctr">
                    <a:solidFill>
                      <a:srgbClr val="FFFFFF">
                        <a:lumMod val="65000"/>
                      </a:srgbClr>
                    </a:solidFill>
                    <a:prstDash val="solid"/>
                    <a:miter lim="800000"/>
                  </a:ln>
                  <a:effectLst/>
                </p:spPr>
                <p:txBody>
                  <a:bodyPr rtlCol="0" anchor="ctr"/>
                  <a:lstStyle/>
                  <a:p>
                    <a:pPr algn="ctr" defTabSz="457200">
                      <a:buClrTx/>
                      <a:defRPr/>
                    </a:pPr>
                    <a:endParaRPr lang="en-US" sz="900" kern="1200">
                      <a:latin typeface="Verdana" panose="020B0604030504040204" pitchFamily="34" charset="0"/>
                      <a:ea typeface="Verdana" panose="020B0604030504040204" pitchFamily="34" charset="0"/>
                      <a:cs typeface="Verdana" panose="020B0604030504040204" pitchFamily="34" charset="0"/>
                    </a:endParaRPr>
                  </a:p>
                </p:txBody>
              </p:sp>
              <p:sp>
                <p:nvSpPr>
                  <p:cNvPr id="823" name="Arc 822">
                    <a:extLst>
                      <a:ext uri="{FF2B5EF4-FFF2-40B4-BE49-F238E27FC236}">
                        <a16:creationId xmlns:a16="http://schemas.microsoft.com/office/drawing/2014/main" id="{4FD448BE-ACB7-716E-94F8-1DF3CDEE7505}"/>
                      </a:ext>
                    </a:extLst>
                  </p:cNvPr>
                  <p:cNvSpPr/>
                  <p:nvPr/>
                </p:nvSpPr>
                <p:spPr>
                  <a:xfrm rot="19275659">
                    <a:off x="3428024" y="3249953"/>
                    <a:ext cx="178671" cy="143054"/>
                  </a:xfrm>
                  <a:prstGeom prst="arc">
                    <a:avLst/>
                  </a:prstGeom>
                  <a:noFill/>
                  <a:ln w="19050" cap="flat" cmpd="sng" algn="ctr">
                    <a:solidFill>
                      <a:srgbClr val="FFFFFF">
                        <a:lumMod val="65000"/>
                      </a:srgbClr>
                    </a:solidFill>
                    <a:prstDash val="solid"/>
                    <a:miter lim="800000"/>
                  </a:ln>
                  <a:effectLst/>
                </p:spPr>
                <p:txBody>
                  <a:bodyPr rtlCol="0" anchor="ctr"/>
                  <a:lstStyle/>
                  <a:p>
                    <a:pPr algn="ctr" defTabSz="457200">
                      <a:buClrTx/>
                      <a:defRPr/>
                    </a:pPr>
                    <a:endParaRPr lang="en-US" sz="900" kern="1200">
                      <a:latin typeface="Verdana" panose="020B0604030504040204" pitchFamily="34" charset="0"/>
                      <a:ea typeface="Verdana" panose="020B0604030504040204" pitchFamily="34" charset="0"/>
                      <a:cs typeface="Verdana" panose="020B0604030504040204" pitchFamily="34" charset="0"/>
                    </a:endParaRPr>
                  </a:p>
                </p:txBody>
              </p:sp>
            </p:grpSp>
            <p:sp>
              <p:nvSpPr>
                <p:cNvPr id="817" name="Oval 816">
                  <a:extLst>
                    <a:ext uri="{FF2B5EF4-FFF2-40B4-BE49-F238E27FC236}">
                      <a16:creationId xmlns:a16="http://schemas.microsoft.com/office/drawing/2014/main" id="{D00962EB-8697-7B5B-D6DF-AD430F1B6253}"/>
                    </a:ext>
                  </a:extLst>
                </p:cNvPr>
                <p:cNvSpPr/>
                <p:nvPr/>
              </p:nvSpPr>
              <p:spPr>
                <a:xfrm>
                  <a:off x="2576521" y="3542408"/>
                  <a:ext cx="52365" cy="52365"/>
                </a:xfrm>
                <a:prstGeom prst="ellipse">
                  <a:avLst/>
                </a:prstGeom>
                <a:solidFill>
                  <a:srgbClr val="FFFFFF">
                    <a:lumMod val="65000"/>
                  </a:srgbClr>
                </a:solidFill>
                <a:ln w="12700"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818" name="Oval 817">
                  <a:extLst>
                    <a:ext uri="{FF2B5EF4-FFF2-40B4-BE49-F238E27FC236}">
                      <a16:creationId xmlns:a16="http://schemas.microsoft.com/office/drawing/2014/main" id="{4F9B8793-88B4-D8DA-29CF-DB752C5FE05F}"/>
                    </a:ext>
                  </a:extLst>
                </p:cNvPr>
                <p:cNvSpPr/>
                <p:nvPr/>
              </p:nvSpPr>
              <p:spPr>
                <a:xfrm>
                  <a:off x="2695467" y="3581309"/>
                  <a:ext cx="52365" cy="52365"/>
                </a:xfrm>
                <a:prstGeom prst="ellipse">
                  <a:avLst/>
                </a:prstGeom>
                <a:solidFill>
                  <a:srgbClr val="FFFFFF">
                    <a:lumMod val="65000"/>
                  </a:srgbClr>
                </a:solidFill>
                <a:ln w="12700"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819" name="Oval 818">
                  <a:extLst>
                    <a:ext uri="{FF2B5EF4-FFF2-40B4-BE49-F238E27FC236}">
                      <a16:creationId xmlns:a16="http://schemas.microsoft.com/office/drawing/2014/main" id="{0CE04B47-3EE6-3C20-5896-5B71A272279C}"/>
                    </a:ext>
                  </a:extLst>
                </p:cNvPr>
                <p:cNvSpPr/>
                <p:nvPr/>
              </p:nvSpPr>
              <p:spPr>
                <a:xfrm>
                  <a:off x="2429747" y="3587986"/>
                  <a:ext cx="52365" cy="52365"/>
                </a:xfrm>
                <a:prstGeom prst="ellipse">
                  <a:avLst/>
                </a:prstGeom>
                <a:solidFill>
                  <a:srgbClr val="FFFFFF">
                    <a:lumMod val="65000"/>
                  </a:srgbClr>
                </a:solidFill>
                <a:ln w="12700"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820" name="Rounded Rectangle 819">
                  <a:extLst>
                    <a:ext uri="{FF2B5EF4-FFF2-40B4-BE49-F238E27FC236}">
                      <a16:creationId xmlns:a16="http://schemas.microsoft.com/office/drawing/2014/main" id="{2753F287-B9D4-0E0D-373E-39306A034FFB}"/>
                    </a:ext>
                  </a:extLst>
                </p:cNvPr>
                <p:cNvSpPr/>
                <p:nvPr/>
              </p:nvSpPr>
              <p:spPr>
                <a:xfrm>
                  <a:off x="2521522" y="3630610"/>
                  <a:ext cx="213750" cy="39494"/>
                </a:xfrm>
                <a:prstGeom prst="roundRect">
                  <a:avLst/>
                </a:prstGeom>
                <a:solidFill>
                  <a:srgbClr val="FFFFFF"/>
                </a:solidFill>
                <a:ln w="3175"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grpSp>
        </p:grpSp>
        <p:sp>
          <p:nvSpPr>
            <p:cNvPr id="824" name="TextBox 823">
              <a:extLst>
                <a:ext uri="{FF2B5EF4-FFF2-40B4-BE49-F238E27FC236}">
                  <a16:creationId xmlns:a16="http://schemas.microsoft.com/office/drawing/2014/main" id="{5C62CC75-7AB3-AA60-6EA8-BE7617544F7F}"/>
                </a:ext>
              </a:extLst>
            </p:cNvPr>
            <p:cNvSpPr txBox="1"/>
            <p:nvPr/>
          </p:nvSpPr>
          <p:spPr>
            <a:xfrm>
              <a:off x="10988605" y="7524300"/>
              <a:ext cx="1166895" cy="202571"/>
            </a:xfrm>
            <a:prstGeom prst="rect">
              <a:avLst/>
            </a:prstGeom>
            <a:noFill/>
          </p:spPr>
          <p:txBody>
            <a:bodyPr wrap="none" lIns="45720" tIns="22860" rIns="45720" bIns="22860" rtlCol="0" anchor="t">
              <a:spAutoFit/>
            </a:bodyPr>
            <a:lstStyle/>
            <a:p>
              <a:pPr>
                <a:buClrTx/>
                <a:buFontTx/>
                <a:buNone/>
              </a:pPr>
              <a:r>
                <a:rPr lang="en-US" sz="900" b="1" kern="1200" dirty="0">
                  <a:latin typeface="Verdana"/>
                  <a:ea typeface="Verdana"/>
                  <a:cs typeface="Verdana" panose="020B0604030504040204" pitchFamily="34" charset="0"/>
                </a:rPr>
                <a:t>Untrusted </a:t>
              </a:r>
              <a:r>
                <a:rPr lang="en-US" sz="900" b="1" kern="1200" dirty="0" err="1">
                  <a:latin typeface="Verdana"/>
                  <a:ea typeface="Verdana"/>
                  <a:cs typeface="Verdana" panose="020B0604030504040204" pitchFamily="34" charset="0"/>
                </a:rPr>
                <a:t>WiFi</a:t>
              </a:r>
              <a:endParaRPr lang="en-US" sz="900" b="1" kern="1200" dirty="0">
                <a:latin typeface="Verdana"/>
                <a:ea typeface="Verdana"/>
                <a:cs typeface="Verdana" panose="020B0604030504040204" pitchFamily="34" charset="0"/>
              </a:endParaRPr>
            </a:p>
          </p:txBody>
        </p:sp>
        <p:sp>
          <p:nvSpPr>
            <p:cNvPr id="825" name="TextBox 824">
              <a:extLst>
                <a:ext uri="{FF2B5EF4-FFF2-40B4-BE49-F238E27FC236}">
                  <a16:creationId xmlns:a16="http://schemas.microsoft.com/office/drawing/2014/main" id="{C31A9CD6-254F-DDFD-93BE-4DFDBCBE055E}"/>
                </a:ext>
              </a:extLst>
            </p:cNvPr>
            <p:cNvSpPr txBox="1"/>
            <p:nvPr/>
          </p:nvSpPr>
          <p:spPr>
            <a:xfrm>
              <a:off x="1750157" y="4083642"/>
              <a:ext cx="892579" cy="202571"/>
            </a:xfrm>
            <a:prstGeom prst="rect">
              <a:avLst/>
            </a:prstGeom>
            <a:noFill/>
          </p:spPr>
          <p:txBody>
            <a:bodyPr wrap="none" lIns="45720" tIns="22860" rIns="45720" bIns="22860" rtlCol="0" anchor="t">
              <a:spAutoFit/>
            </a:bodyPr>
            <a:lstStyle/>
            <a:p>
              <a:pPr>
                <a:buClrTx/>
                <a:buFontTx/>
                <a:buNone/>
              </a:pPr>
              <a:r>
                <a:rPr lang="en-US" sz="900" b="1" kern="1200" dirty="0">
                  <a:latin typeface="Verdana"/>
                  <a:ea typeface="Verdana"/>
                  <a:cs typeface="+mn-cs"/>
                </a:rPr>
                <a:t>Cloud SaaS</a:t>
              </a:r>
              <a:endParaRPr lang="en-US" kern="1200" dirty="0">
                <a:latin typeface="Calibri" panose="020F0502020204030204"/>
                <a:ea typeface="+mn-ea"/>
                <a:cs typeface="+mn-cs"/>
              </a:endParaRPr>
            </a:p>
          </p:txBody>
        </p:sp>
        <p:grpSp>
          <p:nvGrpSpPr>
            <p:cNvPr id="826" name="Group 825">
              <a:extLst>
                <a:ext uri="{FF2B5EF4-FFF2-40B4-BE49-F238E27FC236}">
                  <a16:creationId xmlns:a16="http://schemas.microsoft.com/office/drawing/2014/main" id="{9454BA7A-E8AE-6B55-4EE8-BC7F92DACC4E}"/>
                </a:ext>
              </a:extLst>
            </p:cNvPr>
            <p:cNvGrpSpPr/>
            <p:nvPr/>
          </p:nvGrpSpPr>
          <p:grpSpPr>
            <a:xfrm>
              <a:off x="9477959" y="5845153"/>
              <a:ext cx="457329" cy="434435"/>
              <a:chOff x="3502216" y="4622237"/>
              <a:chExt cx="848311" cy="848311"/>
            </a:xfrm>
            <a:effectLst>
              <a:outerShdw blurRad="50800" dist="38100" dir="2700000" algn="tl" rotWithShape="0">
                <a:prstClr val="black">
                  <a:alpha val="40000"/>
                </a:prstClr>
              </a:outerShdw>
            </a:effectLst>
          </p:grpSpPr>
          <p:sp>
            <p:nvSpPr>
              <p:cNvPr id="827" name="Rectangle 826">
                <a:extLst>
                  <a:ext uri="{FF2B5EF4-FFF2-40B4-BE49-F238E27FC236}">
                    <a16:creationId xmlns:a16="http://schemas.microsoft.com/office/drawing/2014/main" id="{24EE096C-08ED-1F3D-F46D-2C7C8579536F}"/>
                  </a:ext>
                </a:extLst>
              </p:cNvPr>
              <p:cNvSpPr/>
              <p:nvPr/>
            </p:nvSpPr>
            <p:spPr>
              <a:xfrm>
                <a:off x="3502216" y="4631425"/>
                <a:ext cx="823869" cy="839123"/>
              </a:xfrm>
              <a:prstGeom prst="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828" name="Picture 827" descr="Background pattern&#10;&#10;Description automatically generated">
                <a:extLst>
                  <a:ext uri="{FF2B5EF4-FFF2-40B4-BE49-F238E27FC236}">
                    <a16:creationId xmlns:a16="http://schemas.microsoft.com/office/drawing/2014/main" id="{86EA7112-2126-AB08-EBB5-AAC0F5E0725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502216" y="4622237"/>
                <a:ext cx="848311" cy="848311"/>
              </a:xfrm>
              <a:prstGeom prst="rect">
                <a:avLst/>
              </a:prstGeom>
            </p:spPr>
          </p:pic>
        </p:grpSp>
        <p:sp>
          <p:nvSpPr>
            <p:cNvPr id="829" name="TextBox 828">
              <a:extLst>
                <a:ext uri="{FF2B5EF4-FFF2-40B4-BE49-F238E27FC236}">
                  <a16:creationId xmlns:a16="http://schemas.microsoft.com/office/drawing/2014/main" id="{97226C4E-12A7-0E96-DBB8-B6D80293FF91}"/>
                </a:ext>
              </a:extLst>
            </p:cNvPr>
            <p:cNvSpPr txBox="1"/>
            <p:nvPr/>
          </p:nvSpPr>
          <p:spPr>
            <a:xfrm>
              <a:off x="8303862" y="5424218"/>
              <a:ext cx="682623" cy="405142"/>
            </a:xfrm>
            <a:prstGeom prst="rect">
              <a:avLst/>
            </a:prstGeom>
            <a:noFill/>
          </p:spPr>
          <p:txBody>
            <a:bodyPr wrap="none" rtlCol="0">
              <a:spAutoFit/>
            </a:bodyPr>
            <a:lstStyle/>
            <a:p>
              <a:pPr algn="ct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Core </a:t>
              </a:r>
            </a:p>
            <a:p>
              <a:pPr algn="ct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Switch</a:t>
              </a:r>
            </a:p>
          </p:txBody>
        </p:sp>
        <p:cxnSp>
          <p:nvCxnSpPr>
            <p:cNvPr id="830" name="Straight Arrow Connector 829">
              <a:extLst>
                <a:ext uri="{FF2B5EF4-FFF2-40B4-BE49-F238E27FC236}">
                  <a16:creationId xmlns:a16="http://schemas.microsoft.com/office/drawing/2014/main" id="{2E57EB2A-DE09-D955-7834-8E366A049020}"/>
                </a:ext>
              </a:extLst>
            </p:cNvPr>
            <p:cNvCxnSpPr>
              <a:cxnSpLocks/>
            </p:cNvCxnSpPr>
            <p:nvPr/>
          </p:nvCxnSpPr>
          <p:spPr>
            <a:xfrm>
              <a:off x="8784047" y="6448125"/>
              <a:ext cx="1419554" cy="1209891"/>
            </a:xfrm>
            <a:prstGeom prst="straightConnector1">
              <a:avLst/>
            </a:prstGeom>
            <a:noFill/>
            <a:ln w="31750" cap="flat" cmpd="sng" algn="ctr">
              <a:solidFill>
                <a:srgbClr val="FFFFFF">
                  <a:lumMod val="50000"/>
                </a:srgbClr>
              </a:solidFill>
              <a:prstDash val="solid"/>
              <a:miter lim="800000"/>
              <a:headEnd type="triangle"/>
              <a:tailEnd type="triangle"/>
            </a:ln>
            <a:effectLst/>
          </p:spPr>
        </p:cxnSp>
      </p:grpSp>
    </p:spTree>
    <p:extLst>
      <p:ext uri="{BB962C8B-B14F-4D97-AF65-F5344CB8AC3E}">
        <p14:creationId xmlns:p14="http://schemas.microsoft.com/office/powerpoint/2010/main" val="14822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62042D-1E2C-01E5-F3D1-52C52CDCB6D1}"/>
              </a:ext>
            </a:extLst>
          </p:cNvPr>
          <p:cNvSpPr>
            <a:spLocks noGrp="1"/>
          </p:cNvSpPr>
          <p:nvPr>
            <p:ph type="title"/>
          </p:nvPr>
        </p:nvSpPr>
        <p:spPr/>
        <p:txBody>
          <a:bodyPr/>
          <a:lstStyle/>
          <a:p>
            <a:r>
              <a:rPr lang="en-US" dirty="0"/>
              <a:t>WC – With Cloud</a:t>
            </a:r>
          </a:p>
        </p:txBody>
      </p:sp>
      <p:grpSp>
        <p:nvGrpSpPr>
          <p:cNvPr id="219" name="Group 218">
            <a:extLst>
              <a:ext uri="{FF2B5EF4-FFF2-40B4-BE49-F238E27FC236}">
                <a16:creationId xmlns:a16="http://schemas.microsoft.com/office/drawing/2014/main" id="{261AF166-1CDA-8235-BDFA-9213E9C608C9}"/>
              </a:ext>
            </a:extLst>
          </p:cNvPr>
          <p:cNvGrpSpPr/>
          <p:nvPr/>
        </p:nvGrpSpPr>
        <p:grpSpPr>
          <a:xfrm>
            <a:off x="366353" y="1811843"/>
            <a:ext cx="10915666" cy="4158134"/>
            <a:chOff x="732705" y="3641270"/>
            <a:chExt cx="11999371" cy="4570953"/>
          </a:xfrm>
        </p:grpSpPr>
        <p:pic>
          <p:nvPicPr>
            <p:cNvPr id="4" name="Picture 3" descr="A white circle with a black background&#10;&#10;Description automatically generated with medium confidence">
              <a:extLst>
                <a:ext uri="{FF2B5EF4-FFF2-40B4-BE49-F238E27FC236}">
                  <a16:creationId xmlns:a16="http://schemas.microsoft.com/office/drawing/2014/main" id="{B6B8101F-4B26-BEC4-40FF-75C5C1737E7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32705" y="3746408"/>
              <a:ext cx="3476979" cy="1879448"/>
            </a:xfrm>
            <a:prstGeom prst="rect">
              <a:avLst/>
            </a:prstGeom>
            <a:effectLst>
              <a:outerShdw blurRad="50800" dist="38100" dir="2700000" algn="tl" rotWithShape="0">
                <a:prstClr val="black">
                  <a:alpha val="40000"/>
                </a:prstClr>
              </a:outerShdw>
            </a:effectLst>
          </p:spPr>
        </p:pic>
        <p:grpSp>
          <p:nvGrpSpPr>
            <p:cNvPr id="5" name="Group 4">
              <a:extLst>
                <a:ext uri="{FF2B5EF4-FFF2-40B4-BE49-F238E27FC236}">
                  <a16:creationId xmlns:a16="http://schemas.microsoft.com/office/drawing/2014/main" id="{26551939-CFDE-B80B-B2BC-A2BCDA288B01}"/>
                </a:ext>
              </a:extLst>
            </p:cNvPr>
            <p:cNvGrpSpPr/>
            <p:nvPr/>
          </p:nvGrpSpPr>
          <p:grpSpPr>
            <a:xfrm>
              <a:off x="1689404" y="4398887"/>
              <a:ext cx="2189487" cy="1267003"/>
              <a:chOff x="624197" y="2340569"/>
              <a:chExt cx="2189487" cy="1267003"/>
            </a:xfrm>
          </p:grpSpPr>
          <p:grpSp>
            <p:nvGrpSpPr>
              <p:cNvPr id="6" name="Group 5">
                <a:extLst>
                  <a:ext uri="{FF2B5EF4-FFF2-40B4-BE49-F238E27FC236}">
                    <a16:creationId xmlns:a16="http://schemas.microsoft.com/office/drawing/2014/main" id="{75C50CB8-8127-9CAD-0DF2-68E9B70E3871}"/>
                  </a:ext>
                </a:extLst>
              </p:cNvPr>
              <p:cNvGrpSpPr/>
              <p:nvPr/>
            </p:nvGrpSpPr>
            <p:grpSpPr>
              <a:xfrm>
                <a:off x="624197" y="2343767"/>
                <a:ext cx="482695" cy="499739"/>
                <a:chOff x="2551046" y="-698148"/>
                <a:chExt cx="482695" cy="499739"/>
              </a:xfrm>
            </p:grpSpPr>
            <p:sp>
              <p:nvSpPr>
                <p:cNvPr id="13" name="Rounded Rectangle 12">
                  <a:extLst>
                    <a:ext uri="{FF2B5EF4-FFF2-40B4-BE49-F238E27FC236}">
                      <a16:creationId xmlns:a16="http://schemas.microsoft.com/office/drawing/2014/main" id="{91075A85-2D26-B82E-9DAD-1C812EA7D7CC}"/>
                    </a:ext>
                  </a:extLst>
                </p:cNvPr>
                <p:cNvSpPr/>
                <p:nvPr/>
              </p:nvSpPr>
              <p:spPr>
                <a:xfrm>
                  <a:off x="2669309" y="-687521"/>
                  <a:ext cx="235527" cy="478702"/>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4" name="Rounded Rectangle 13">
                  <a:extLst>
                    <a:ext uri="{FF2B5EF4-FFF2-40B4-BE49-F238E27FC236}">
                      <a16:creationId xmlns:a16="http://schemas.microsoft.com/office/drawing/2014/main" id="{FFCEFD5F-218D-46C8-5F62-6D9FA96CC5A4}"/>
                    </a:ext>
                  </a:extLst>
                </p:cNvPr>
                <p:cNvSpPr/>
                <p:nvPr/>
              </p:nvSpPr>
              <p:spPr>
                <a:xfrm>
                  <a:off x="2551046" y="-647487"/>
                  <a:ext cx="482695" cy="402723"/>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15" name="Picture 14">
                  <a:extLst>
                    <a:ext uri="{FF2B5EF4-FFF2-40B4-BE49-F238E27FC236}">
                      <a16:creationId xmlns:a16="http://schemas.microsoft.com/office/drawing/2014/main" id="{8D611636-B96D-C3D7-C5DE-B989A8E6D1B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551046" y="-698148"/>
                  <a:ext cx="482695" cy="499739"/>
                </a:xfrm>
                <a:prstGeom prst="rect">
                  <a:avLst/>
                </a:prstGeom>
              </p:spPr>
            </p:pic>
          </p:grpSp>
          <p:grpSp>
            <p:nvGrpSpPr>
              <p:cNvPr id="7" name="Group 6">
                <a:extLst>
                  <a:ext uri="{FF2B5EF4-FFF2-40B4-BE49-F238E27FC236}">
                    <a16:creationId xmlns:a16="http://schemas.microsoft.com/office/drawing/2014/main" id="{7871527D-16D2-5428-5281-F3E3FC20A219}"/>
                  </a:ext>
                </a:extLst>
              </p:cNvPr>
              <p:cNvGrpSpPr/>
              <p:nvPr/>
            </p:nvGrpSpPr>
            <p:grpSpPr>
              <a:xfrm>
                <a:off x="1853573" y="2340569"/>
                <a:ext cx="482695" cy="499739"/>
                <a:chOff x="2551046" y="-698148"/>
                <a:chExt cx="482695" cy="499739"/>
              </a:xfrm>
            </p:grpSpPr>
            <p:sp>
              <p:nvSpPr>
                <p:cNvPr id="10" name="Rounded Rectangle 9">
                  <a:extLst>
                    <a:ext uri="{FF2B5EF4-FFF2-40B4-BE49-F238E27FC236}">
                      <a16:creationId xmlns:a16="http://schemas.microsoft.com/office/drawing/2014/main" id="{7DE2428A-0BF9-9450-F1AF-D3B566F18ED5}"/>
                    </a:ext>
                  </a:extLst>
                </p:cNvPr>
                <p:cNvSpPr/>
                <p:nvPr/>
              </p:nvSpPr>
              <p:spPr>
                <a:xfrm>
                  <a:off x="2669309" y="-687521"/>
                  <a:ext cx="235527" cy="478702"/>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1" name="Rounded Rectangle 10">
                  <a:extLst>
                    <a:ext uri="{FF2B5EF4-FFF2-40B4-BE49-F238E27FC236}">
                      <a16:creationId xmlns:a16="http://schemas.microsoft.com/office/drawing/2014/main" id="{7956E3BB-C936-14CC-E189-40673FB90AEF}"/>
                    </a:ext>
                  </a:extLst>
                </p:cNvPr>
                <p:cNvSpPr/>
                <p:nvPr/>
              </p:nvSpPr>
              <p:spPr>
                <a:xfrm>
                  <a:off x="2551046" y="-647487"/>
                  <a:ext cx="482695" cy="402723"/>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12" name="Picture 11">
                  <a:extLst>
                    <a:ext uri="{FF2B5EF4-FFF2-40B4-BE49-F238E27FC236}">
                      <a16:creationId xmlns:a16="http://schemas.microsoft.com/office/drawing/2014/main" id="{8DB654EE-E991-89B7-3C26-EB449C8C7D3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551046" y="-698148"/>
                  <a:ext cx="482695" cy="499739"/>
                </a:xfrm>
                <a:prstGeom prst="rect">
                  <a:avLst/>
                </a:prstGeom>
              </p:spPr>
            </p:pic>
          </p:grpSp>
          <p:cxnSp>
            <p:nvCxnSpPr>
              <p:cNvPr id="8" name="Straight Arrow Connector 7">
                <a:extLst>
                  <a:ext uri="{FF2B5EF4-FFF2-40B4-BE49-F238E27FC236}">
                    <a16:creationId xmlns:a16="http://schemas.microsoft.com/office/drawing/2014/main" id="{5F35EB05-9F4C-11F3-B359-45F07B9D1F57}"/>
                  </a:ext>
                </a:extLst>
              </p:cNvPr>
              <p:cNvCxnSpPr>
                <a:cxnSpLocks/>
                <a:stCxn id="15" idx="3"/>
                <a:endCxn id="12" idx="1"/>
              </p:cNvCxnSpPr>
              <p:nvPr/>
            </p:nvCxnSpPr>
            <p:spPr>
              <a:xfrm flipV="1">
                <a:off x="1106892" y="2590439"/>
                <a:ext cx="746681" cy="3198"/>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9" name="Straight Arrow Connector 8">
                <a:extLst>
                  <a:ext uri="{FF2B5EF4-FFF2-40B4-BE49-F238E27FC236}">
                    <a16:creationId xmlns:a16="http://schemas.microsoft.com/office/drawing/2014/main" id="{188C819A-7131-A1DE-B548-DE0D37C3092F}"/>
                  </a:ext>
                </a:extLst>
              </p:cNvPr>
              <p:cNvCxnSpPr>
                <a:cxnSpLocks/>
                <a:stCxn id="12" idx="2"/>
              </p:cNvCxnSpPr>
              <p:nvPr/>
            </p:nvCxnSpPr>
            <p:spPr>
              <a:xfrm>
                <a:off x="2094921" y="2840308"/>
                <a:ext cx="718763" cy="767264"/>
              </a:xfrm>
              <a:prstGeom prst="straightConnector1">
                <a:avLst/>
              </a:prstGeom>
              <a:noFill/>
              <a:ln w="31750" cap="flat" cmpd="sng" algn="ctr">
                <a:solidFill>
                  <a:srgbClr val="FFFFFF">
                    <a:lumMod val="50000"/>
                  </a:srgbClr>
                </a:solidFill>
                <a:prstDash val="solid"/>
                <a:miter lim="800000"/>
                <a:headEnd type="triangle"/>
                <a:tailEnd type="triangle"/>
              </a:ln>
              <a:effectLst/>
            </p:spPr>
          </p:cxnSp>
        </p:grpSp>
        <p:sp>
          <p:nvSpPr>
            <p:cNvPr id="16" name="Rectangle 15">
              <a:extLst>
                <a:ext uri="{FF2B5EF4-FFF2-40B4-BE49-F238E27FC236}">
                  <a16:creationId xmlns:a16="http://schemas.microsoft.com/office/drawing/2014/main" id="{8D3E4EF5-B3FE-30EC-BE15-7702217B30FD}"/>
                </a:ext>
              </a:extLst>
            </p:cNvPr>
            <p:cNvSpPr/>
            <p:nvPr/>
          </p:nvSpPr>
          <p:spPr>
            <a:xfrm>
              <a:off x="4884688" y="3641270"/>
              <a:ext cx="7847388" cy="4570953"/>
            </a:xfrm>
            <a:prstGeom prst="rect">
              <a:avLst/>
            </a:prstGeom>
            <a:solidFill>
              <a:srgbClr val="FFFFFF">
                <a:lumMod val="95000"/>
              </a:srgbClr>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r>
                <a:rPr lang="en-US" sz="600" b="1" kern="1200">
                  <a:solidFill>
                    <a:srgbClr val="FFFFFF"/>
                  </a:solidFill>
                  <a:latin typeface="Verdana"/>
                  <a:ea typeface="Segoe UI"/>
                  <a:cs typeface="Segoe UI"/>
                </a:rPr>
                <a:t>DirectConnect /</a:t>
              </a:r>
              <a:r>
                <a:rPr lang="en-US" sz="600" kern="1200">
                  <a:solidFill>
                    <a:srgbClr val="FFFFFF"/>
                  </a:solidFill>
                  <a:latin typeface="Verdana"/>
                  <a:ea typeface="Segoe UI"/>
                  <a:cs typeface="Segoe UI"/>
                </a:rPr>
                <a:t>​</a:t>
              </a:r>
            </a:p>
            <a:p>
              <a:pPr algn="ctr" defTabSz="457200">
                <a:buClrTx/>
                <a:defRPr/>
              </a:pPr>
              <a:r>
                <a:rPr lang="en-US" sz="600" b="1" kern="1200">
                  <a:solidFill>
                    <a:srgbClr val="FFFFFF"/>
                  </a:solidFill>
                  <a:latin typeface="Verdana"/>
                  <a:ea typeface="Segoe UI"/>
                  <a:cs typeface="Segoe UI"/>
                </a:rPr>
                <a:t>ExpressRoute</a:t>
              </a:r>
              <a:endParaRPr lang="en-US" sz="900" kern="1200">
                <a:solidFill>
                  <a:srgbClr val="FFFFFF"/>
                </a:solidFill>
                <a:latin typeface="Calibri" panose="020F0502020204030204"/>
                <a:ea typeface="+mn-ea"/>
                <a:cs typeface="+mn-cs"/>
              </a:endParaRPr>
            </a:p>
          </p:txBody>
        </p:sp>
        <p:sp>
          <p:nvSpPr>
            <p:cNvPr id="17" name="Rectangle 16">
              <a:extLst>
                <a:ext uri="{FF2B5EF4-FFF2-40B4-BE49-F238E27FC236}">
                  <a16:creationId xmlns:a16="http://schemas.microsoft.com/office/drawing/2014/main" id="{FCB2CC89-27EF-9652-77A8-0A8801A17275}"/>
                </a:ext>
              </a:extLst>
            </p:cNvPr>
            <p:cNvSpPr/>
            <p:nvPr/>
          </p:nvSpPr>
          <p:spPr>
            <a:xfrm>
              <a:off x="7911213" y="4124833"/>
              <a:ext cx="4624728" cy="3980173"/>
            </a:xfrm>
            <a:prstGeom prst="rect">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latin typeface="Calibri" panose="020F0502020204030204"/>
                <a:ea typeface="+mn-ea"/>
                <a:cs typeface="+mn-cs"/>
              </a:endParaRPr>
            </a:p>
          </p:txBody>
        </p:sp>
        <p:sp>
          <p:nvSpPr>
            <p:cNvPr id="18" name="Rectangle 17">
              <a:extLst>
                <a:ext uri="{FF2B5EF4-FFF2-40B4-BE49-F238E27FC236}">
                  <a16:creationId xmlns:a16="http://schemas.microsoft.com/office/drawing/2014/main" id="{0627CD98-5292-BD72-5D17-A8F3866B088D}"/>
                </a:ext>
              </a:extLst>
            </p:cNvPr>
            <p:cNvSpPr/>
            <p:nvPr/>
          </p:nvSpPr>
          <p:spPr>
            <a:xfrm>
              <a:off x="1146118" y="6655442"/>
              <a:ext cx="2348581" cy="1456139"/>
            </a:xfrm>
            <a:prstGeom prst="rect">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latin typeface="Calibri" panose="020F0502020204030204"/>
                <a:ea typeface="+mn-ea"/>
                <a:cs typeface="+mn-cs"/>
              </a:endParaRPr>
            </a:p>
          </p:txBody>
        </p:sp>
        <p:cxnSp>
          <p:nvCxnSpPr>
            <p:cNvPr id="19" name="Straight Arrow Connector 18">
              <a:extLst>
                <a:ext uri="{FF2B5EF4-FFF2-40B4-BE49-F238E27FC236}">
                  <a16:creationId xmlns:a16="http://schemas.microsoft.com/office/drawing/2014/main" id="{E76D2605-D729-F985-39F1-FF7E71367900}"/>
                </a:ext>
              </a:extLst>
            </p:cNvPr>
            <p:cNvCxnSpPr>
              <a:cxnSpLocks/>
              <a:endCxn id="79" idx="1"/>
            </p:cNvCxnSpPr>
            <p:nvPr/>
          </p:nvCxnSpPr>
          <p:spPr>
            <a:xfrm flipV="1">
              <a:off x="4654295" y="6122310"/>
              <a:ext cx="1173989" cy="23201"/>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20" name="Straight Arrow Connector 19">
              <a:extLst>
                <a:ext uri="{FF2B5EF4-FFF2-40B4-BE49-F238E27FC236}">
                  <a16:creationId xmlns:a16="http://schemas.microsoft.com/office/drawing/2014/main" id="{605C4D87-A905-DA02-C95A-0395E537A8E3}"/>
                </a:ext>
              </a:extLst>
            </p:cNvPr>
            <p:cNvCxnSpPr>
              <a:cxnSpLocks/>
            </p:cNvCxnSpPr>
            <p:nvPr/>
          </p:nvCxnSpPr>
          <p:spPr>
            <a:xfrm flipV="1">
              <a:off x="6666848" y="6122309"/>
              <a:ext cx="1633868" cy="0"/>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21" name="Straight Arrow Connector 20">
              <a:extLst>
                <a:ext uri="{FF2B5EF4-FFF2-40B4-BE49-F238E27FC236}">
                  <a16:creationId xmlns:a16="http://schemas.microsoft.com/office/drawing/2014/main" id="{9DF1D2D8-F131-F427-B05E-06481340E374}"/>
                </a:ext>
              </a:extLst>
            </p:cNvPr>
            <p:cNvCxnSpPr>
              <a:cxnSpLocks/>
              <a:endCxn id="98" idx="1"/>
            </p:cNvCxnSpPr>
            <p:nvPr/>
          </p:nvCxnSpPr>
          <p:spPr>
            <a:xfrm flipV="1">
              <a:off x="8776015" y="4843927"/>
              <a:ext cx="1921892" cy="980567"/>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22" name="Straight Arrow Connector 21">
              <a:extLst>
                <a:ext uri="{FF2B5EF4-FFF2-40B4-BE49-F238E27FC236}">
                  <a16:creationId xmlns:a16="http://schemas.microsoft.com/office/drawing/2014/main" id="{20B27FA2-FFF2-0DA9-E232-FA1DE7A1BD5A}"/>
                </a:ext>
              </a:extLst>
            </p:cNvPr>
            <p:cNvCxnSpPr>
              <a:cxnSpLocks/>
              <a:endCxn id="82" idx="3"/>
            </p:cNvCxnSpPr>
            <p:nvPr/>
          </p:nvCxnSpPr>
          <p:spPr>
            <a:xfrm flipH="1">
              <a:off x="3244336" y="6408283"/>
              <a:ext cx="429632" cy="612200"/>
            </a:xfrm>
            <a:prstGeom prst="straightConnector1">
              <a:avLst/>
            </a:prstGeom>
            <a:noFill/>
            <a:ln w="31750" cap="flat" cmpd="sng" algn="ctr">
              <a:solidFill>
                <a:srgbClr val="FFFFFF">
                  <a:lumMod val="50000"/>
                </a:srgbClr>
              </a:solidFill>
              <a:prstDash val="solid"/>
              <a:miter lim="800000"/>
              <a:headEnd type="triangle"/>
              <a:tailEnd type="triangle"/>
            </a:ln>
            <a:effectLst/>
          </p:spPr>
        </p:cxnSp>
        <p:grpSp>
          <p:nvGrpSpPr>
            <p:cNvPr id="23" name="Group 22">
              <a:extLst>
                <a:ext uri="{FF2B5EF4-FFF2-40B4-BE49-F238E27FC236}">
                  <a16:creationId xmlns:a16="http://schemas.microsoft.com/office/drawing/2014/main" id="{5C0BE26B-F7BE-8ABA-B13B-80229ED437AF}"/>
                </a:ext>
              </a:extLst>
            </p:cNvPr>
            <p:cNvGrpSpPr/>
            <p:nvPr/>
          </p:nvGrpSpPr>
          <p:grpSpPr>
            <a:xfrm>
              <a:off x="8317714" y="5804928"/>
              <a:ext cx="684100" cy="682805"/>
              <a:chOff x="4525887" y="2400519"/>
              <a:chExt cx="513075" cy="512104"/>
            </a:xfrm>
            <a:effectLst>
              <a:outerShdw blurRad="50800" dist="38100" dir="2700000" algn="tl" rotWithShape="0">
                <a:prstClr val="black">
                  <a:alpha val="40000"/>
                </a:prstClr>
              </a:outerShdw>
            </a:effectLst>
          </p:grpSpPr>
          <p:sp>
            <p:nvSpPr>
              <p:cNvPr id="24" name="Oval 23">
                <a:extLst>
                  <a:ext uri="{FF2B5EF4-FFF2-40B4-BE49-F238E27FC236}">
                    <a16:creationId xmlns:a16="http://schemas.microsoft.com/office/drawing/2014/main" id="{0DD867B2-A80B-BFD6-E98A-FB51DC7CF37A}"/>
                  </a:ext>
                </a:extLst>
              </p:cNvPr>
              <p:cNvSpPr/>
              <p:nvPr/>
            </p:nvSpPr>
            <p:spPr>
              <a:xfrm>
                <a:off x="4528822" y="2415475"/>
                <a:ext cx="506923" cy="480963"/>
              </a:xfrm>
              <a:prstGeom prst="ellipse">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grpSp>
            <p:nvGrpSpPr>
              <p:cNvPr id="25" name="Group 24">
                <a:extLst>
                  <a:ext uri="{FF2B5EF4-FFF2-40B4-BE49-F238E27FC236}">
                    <a16:creationId xmlns:a16="http://schemas.microsoft.com/office/drawing/2014/main" id="{FF6DC663-24D5-81E9-5D57-A29F5243A2E8}"/>
                  </a:ext>
                </a:extLst>
              </p:cNvPr>
              <p:cNvGrpSpPr/>
              <p:nvPr/>
            </p:nvGrpSpPr>
            <p:grpSpPr>
              <a:xfrm>
                <a:off x="4525887" y="2400519"/>
                <a:ext cx="513075" cy="512104"/>
                <a:chOff x="2483768" y="2003924"/>
                <a:chExt cx="723176" cy="721807"/>
              </a:xfrm>
              <a:noFill/>
            </p:grpSpPr>
            <p:sp>
              <p:nvSpPr>
                <p:cNvPr id="26" name="Oval 25">
                  <a:extLst>
                    <a:ext uri="{FF2B5EF4-FFF2-40B4-BE49-F238E27FC236}">
                      <a16:creationId xmlns:a16="http://schemas.microsoft.com/office/drawing/2014/main" id="{FE6A9B6B-1D08-9DC5-AD80-6E3CE52C30E9}"/>
                    </a:ext>
                  </a:extLst>
                </p:cNvPr>
                <p:cNvSpPr/>
                <p:nvPr/>
              </p:nvSpPr>
              <p:spPr>
                <a:xfrm>
                  <a:off x="2486864" y="2003924"/>
                  <a:ext cx="720080" cy="720080"/>
                </a:xfrm>
                <a:prstGeom prst="ellipse">
                  <a:avLst/>
                </a:prstGeom>
                <a:grpFill/>
                <a:ln w="12700" cap="flat" cmpd="sng" algn="ctr">
                  <a:solidFill>
                    <a:srgbClr val="A7A9AB"/>
                  </a:solid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grpSp>
              <p:nvGrpSpPr>
                <p:cNvPr id="27" name="Group 26">
                  <a:extLst>
                    <a:ext uri="{FF2B5EF4-FFF2-40B4-BE49-F238E27FC236}">
                      <a16:creationId xmlns:a16="http://schemas.microsoft.com/office/drawing/2014/main" id="{1FAAB267-53D4-EBBB-672B-2B522D3AAF9F}"/>
                    </a:ext>
                  </a:extLst>
                </p:cNvPr>
                <p:cNvGrpSpPr/>
                <p:nvPr/>
              </p:nvGrpSpPr>
              <p:grpSpPr>
                <a:xfrm>
                  <a:off x="2483768" y="2005651"/>
                  <a:ext cx="720080" cy="720080"/>
                  <a:chOff x="2483768" y="2005651"/>
                  <a:chExt cx="720080" cy="720080"/>
                </a:xfrm>
                <a:grpFill/>
              </p:grpSpPr>
              <p:sp>
                <p:nvSpPr>
                  <p:cNvPr id="28" name="Oval 27">
                    <a:extLst>
                      <a:ext uri="{FF2B5EF4-FFF2-40B4-BE49-F238E27FC236}">
                        <a16:creationId xmlns:a16="http://schemas.microsoft.com/office/drawing/2014/main" id="{2AC691ED-4E22-1F1C-4957-072061360380}"/>
                      </a:ext>
                    </a:extLst>
                  </p:cNvPr>
                  <p:cNvSpPr/>
                  <p:nvPr/>
                </p:nvSpPr>
                <p:spPr>
                  <a:xfrm>
                    <a:off x="2483768" y="2005651"/>
                    <a:ext cx="720080" cy="720080"/>
                  </a:xfrm>
                  <a:prstGeom prst="ellipse">
                    <a:avLst/>
                  </a:prstGeom>
                  <a:grpFill/>
                  <a:ln w="15875" cap="flat" cmpd="sng" algn="ctr">
                    <a:solidFill>
                      <a:srgbClr val="A7A9AB"/>
                    </a:solid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cxnSp>
                <p:nvCxnSpPr>
                  <p:cNvPr id="29" name="Straight Arrow Connector 28">
                    <a:extLst>
                      <a:ext uri="{FF2B5EF4-FFF2-40B4-BE49-F238E27FC236}">
                        <a16:creationId xmlns:a16="http://schemas.microsoft.com/office/drawing/2014/main" id="{92FC9C49-3C0B-243E-BF78-6AA7EE0C4882}"/>
                      </a:ext>
                    </a:extLst>
                  </p:cNvPr>
                  <p:cNvCxnSpPr/>
                  <p:nvPr/>
                </p:nvCxnSpPr>
                <p:spPr>
                  <a:xfrm flipH="1">
                    <a:off x="2849915" y="2126030"/>
                    <a:ext cx="379" cy="180000"/>
                  </a:xfrm>
                  <a:prstGeom prst="straightConnector1">
                    <a:avLst/>
                  </a:prstGeom>
                  <a:grpFill/>
                  <a:ln w="31750" cap="flat" cmpd="sng" algn="ctr">
                    <a:solidFill>
                      <a:srgbClr val="A7A9AB"/>
                    </a:solidFill>
                    <a:prstDash val="solid"/>
                    <a:miter lim="800000"/>
                    <a:tailEnd type="triangle"/>
                  </a:ln>
                  <a:effectLst/>
                </p:spPr>
              </p:cxnSp>
              <p:cxnSp>
                <p:nvCxnSpPr>
                  <p:cNvPr id="30" name="Straight Arrow Connector 29">
                    <a:extLst>
                      <a:ext uri="{FF2B5EF4-FFF2-40B4-BE49-F238E27FC236}">
                        <a16:creationId xmlns:a16="http://schemas.microsoft.com/office/drawing/2014/main" id="{853DE67A-0CB5-4E6D-81CD-79B79F8702C7}"/>
                      </a:ext>
                    </a:extLst>
                  </p:cNvPr>
                  <p:cNvCxnSpPr/>
                  <p:nvPr/>
                </p:nvCxnSpPr>
                <p:spPr>
                  <a:xfrm flipV="1">
                    <a:off x="2849915" y="2414062"/>
                    <a:ext cx="1" cy="180000"/>
                  </a:xfrm>
                  <a:prstGeom prst="straightConnector1">
                    <a:avLst/>
                  </a:prstGeom>
                  <a:grpFill/>
                  <a:ln w="31750" cap="flat" cmpd="sng" algn="ctr">
                    <a:solidFill>
                      <a:srgbClr val="A7A9AB"/>
                    </a:solidFill>
                    <a:prstDash val="solid"/>
                    <a:miter lim="800000"/>
                    <a:tailEnd type="triangle"/>
                  </a:ln>
                  <a:effectLst/>
                </p:spPr>
              </p:cxnSp>
              <p:cxnSp>
                <p:nvCxnSpPr>
                  <p:cNvPr id="31" name="Straight Arrow Connector 30">
                    <a:extLst>
                      <a:ext uri="{FF2B5EF4-FFF2-40B4-BE49-F238E27FC236}">
                        <a16:creationId xmlns:a16="http://schemas.microsoft.com/office/drawing/2014/main" id="{83396BE1-619E-E04E-3F65-882023F69CFA}"/>
                      </a:ext>
                    </a:extLst>
                  </p:cNvPr>
                  <p:cNvCxnSpPr/>
                  <p:nvPr/>
                </p:nvCxnSpPr>
                <p:spPr>
                  <a:xfrm flipH="1" flipV="1">
                    <a:off x="2936828" y="2352375"/>
                    <a:ext cx="180000" cy="1847"/>
                  </a:xfrm>
                  <a:prstGeom prst="straightConnector1">
                    <a:avLst/>
                  </a:prstGeom>
                  <a:grpFill/>
                  <a:ln w="31750" cap="flat" cmpd="sng" algn="ctr">
                    <a:solidFill>
                      <a:srgbClr val="A7A9AB"/>
                    </a:solidFill>
                    <a:prstDash val="solid"/>
                    <a:miter lim="800000"/>
                    <a:tailEnd type="triangle"/>
                  </a:ln>
                  <a:effectLst/>
                </p:spPr>
              </p:cxnSp>
              <p:cxnSp>
                <p:nvCxnSpPr>
                  <p:cNvPr id="32" name="Straight Arrow Connector 31">
                    <a:extLst>
                      <a:ext uri="{FF2B5EF4-FFF2-40B4-BE49-F238E27FC236}">
                        <a16:creationId xmlns:a16="http://schemas.microsoft.com/office/drawing/2014/main" id="{48173CA5-0FD2-47E0-D6CD-42D0CC01CD30}"/>
                      </a:ext>
                    </a:extLst>
                  </p:cNvPr>
                  <p:cNvCxnSpPr/>
                  <p:nvPr/>
                </p:nvCxnSpPr>
                <p:spPr>
                  <a:xfrm flipV="1">
                    <a:off x="2597907" y="2352375"/>
                    <a:ext cx="180000" cy="3600"/>
                  </a:xfrm>
                  <a:prstGeom prst="straightConnector1">
                    <a:avLst/>
                  </a:prstGeom>
                  <a:grpFill/>
                  <a:ln w="31750" cap="flat" cmpd="sng" algn="ctr">
                    <a:solidFill>
                      <a:srgbClr val="A7A9AB"/>
                    </a:solidFill>
                    <a:prstDash val="solid"/>
                    <a:miter lim="800000"/>
                    <a:tailEnd type="triangle"/>
                  </a:ln>
                  <a:effectLst/>
                </p:spPr>
              </p:cxnSp>
            </p:grpSp>
          </p:grpSp>
        </p:grpSp>
        <p:sp>
          <p:nvSpPr>
            <p:cNvPr id="33" name="TextBox 32">
              <a:extLst>
                <a:ext uri="{FF2B5EF4-FFF2-40B4-BE49-F238E27FC236}">
                  <a16:creationId xmlns:a16="http://schemas.microsoft.com/office/drawing/2014/main" id="{53390270-CD5B-8746-BD36-9E664702EC42}"/>
                </a:ext>
              </a:extLst>
            </p:cNvPr>
            <p:cNvSpPr txBox="1"/>
            <p:nvPr/>
          </p:nvSpPr>
          <p:spPr>
            <a:xfrm>
              <a:off x="8280243" y="4210129"/>
              <a:ext cx="2004620" cy="219916"/>
            </a:xfrm>
            <a:prstGeom prst="rect">
              <a:avLst/>
            </a:prstGeom>
            <a:noFill/>
          </p:spPr>
          <p:txBody>
            <a:bodyPr wrap="none" lIns="45720" tIns="22860" rIns="45720" bIns="22860" rtlCol="0" anchor="t">
              <a:spAutoFit/>
            </a:bodyPr>
            <a:lstStyle/>
            <a:p>
              <a:pPr>
                <a:buClrTx/>
                <a:buFontTx/>
                <a:buNone/>
              </a:pPr>
              <a:r>
                <a:rPr lang="en-US" sz="1000" b="1" kern="1200" dirty="0">
                  <a:latin typeface="Verdana"/>
                  <a:ea typeface="Verdana"/>
                  <a:cs typeface="Verdana" panose="020B0604030504040204" pitchFamily="34" charset="0"/>
                </a:rPr>
                <a:t>No Longer Trusted Zone</a:t>
              </a:r>
            </a:p>
          </p:txBody>
        </p:sp>
        <p:cxnSp>
          <p:nvCxnSpPr>
            <p:cNvPr id="34" name="Straight Arrow Connector 33">
              <a:extLst>
                <a:ext uri="{FF2B5EF4-FFF2-40B4-BE49-F238E27FC236}">
                  <a16:creationId xmlns:a16="http://schemas.microsoft.com/office/drawing/2014/main" id="{8FE49016-8BE6-CF4B-CE3B-6934DB0C30B9}"/>
                </a:ext>
              </a:extLst>
            </p:cNvPr>
            <p:cNvCxnSpPr>
              <a:cxnSpLocks/>
            </p:cNvCxnSpPr>
            <p:nvPr/>
          </p:nvCxnSpPr>
          <p:spPr>
            <a:xfrm flipV="1">
              <a:off x="3015671" y="7237700"/>
              <a:ext cx="0" cy="324259"/>
            </a:xfrm>
            <a:prstGeom prst="straightConnector1">
              <a:avLst/>
            </a:prstGeom>
            <a:noFill/>
            <a:ln w="22225" cap="flat" cmpd="sng" algn="ctr">
              <a:solidFill>
                <a:srgbClr val="FFFFFF">
                  <a:lumMod val="65000"/>
                </a:srgbClr>
              </a:solidFill>
              <a:prstDash val="solid"/>
              <a:miter lim="800000"/>
              <a:headEnd type="none"/>
              <a:tailEnd type="none"/>
            </a:ln>
            <a:effectLst/>
          </p:spPr>
        </p:cxnSp>
        <p:cxnSp>
          <p:nvCxnSpPr>
            <p:cNvPr id="35" name="Straight Arrow Connector 34">
              <a:extLst>
                <a:ext uri="{FF2B5EF4-FFF2-40B4-BE49-F238E27FC236}">
                  <a16:creationId xmlns:a16="http://schemas.microsoft.com/office/drawing/2014/main" id="{3DA36243-284C-3FA9-B116-1354B6D33E42}"/>
                </a:ext>
              </a:extLst>
            </p:cNvPr>
            <p:cNvCxnSpPr>
              <a:cxnSpLocks/>
            </p:cNvCxnSpPr>
            <p:nvPr/>
          </p:nvCxnSpPr>
          <p:spPr>
            <a:xfrm flipH="1">
              <a:off x="1824668" y="7561959"/>
              <a:ext cx="1192098" cy="0"/>
            </a:xfrm>
            <a:prstGeom prst="straightConnector1">
              <a:avLst/>
            </a:prstGeom>
            <a:noFill/>
            <a:ln w="22225" cap="flat" cmpd="sng" algn="ctr">
              <a:solidFill>
                <a:srgbClr val="FFFFFF">
                  <a:lumMod val="65000"/>
                </a:srgbClr>
              </a:solidFill>
              <a:prstDash val="solid"/>
              <a:miter lim="800000"/>
              <a:headEnd type="none"/>
              <a:tailEnd type="none"/>
            </a:ln>
            <a:effectLst/>
          </p:spPr>
        </p:cxnSp>
        <p:sp>
          <p:nvSpPr>
            <p:cNvPr id="36" name="TextBox 35">
              <a:extLst>
                <a:ext uri="{FF2B5EF4-FFF2-40B4-BE49-F238E27FC236}">
                  <a16:creationId xmlns:a16="http://schemas.microsoft.com/office/drawing/2014/main" id="{926D8DB3-49D8-7BCD-EBD6-4985AE75748F}"/>
                </a:ext>
              </a:extLst>
            </p:cNvPr>
            <p:cNvSpPr txBox="1"/>
            <p:nvPr/>
          </p:nvSpPr>
          <p:spPr>
            <a:xfrm>
              <a:off x="1617903" y="7859310"/>
              <a:ext cx="1237381" cy="253749"/>
            </a:xfrm>
            <a:prstGeom prst="rect">
              <a:avLst/>
            </a:prstGeom>
            <a:noFill/>
          </p:spPr>
          <p:txBody>
            <a:bodyPr wrap="none" rtlCol="0">
              <a:spAutoFit/>
            </a:bodyPr>
            <a:lstStyle/>
            <a:p>
              <a:pP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Branch Offices</a:t>
              </a:r>
            </a:p>
          </p:txBody>
        </p:sp>
        <p:sp>
          <p:nvSpPr>
            <p:cNvPr id="37" name="TextBox 36">
              <a:extLst>
                <a:ext uri="{FF2B5EF4-FFF2-40B4-BE49-F238E27FC236}">
                  <a16:creationId xmlns:a16="http://schemas.microsoft.com/office/drawing/2014/main" id="{33BC9AAF-10E7-D03E-AE28-1051608E7F45}"/>
                </a:ext>
              </a:extLst>
            </p:cNvPr>
            <p:cNvSpPr txBox="1"/>
            <p:nvPr/>
          </p:nvSpPr>
          <p:spPr>
            <a:xfrm>
              <a:off x="7056007" y="3647848"/>
              <a:ext cx="536046" cy="338333"/>
            </a:xfrm>
            <a:prstGeom prst="rect">
              <a:avLst/>
            </a:prstGeom>
            <a:noFill/>
          </p:spPr>
          <p:txBody>
            <a:bodyPr wrap="none" rtlCol="0">
              <a:spAutoFit/>
            </a:bodyPr>
            <a:lstStyle/>
            <a:p>
              <a:pPr>
                <a:buClrTx/>
                <a:buFontTx/>
                <a:buNone/>
              </a:pPr>
              <a:r>
                <a:rPr lang="en-US" b="1" kern="1200" dirty="0">
                  <a:latin typeface="Verdana" panose="020B0604030504040204" pitchFamily="34" charset="0"/>
                  <a:ea typeface="Verdana" panose="020B0604030504040204" pitchFamily="34" charset="0"/>
                  <a:cs typeface="Verdana" panose="020B0604030504040204" pitchFamily="34" charset="0"/>
                </a:rPr>
                <a:t>HQ</a:t>
              </a:r>
            </a:p>
          </p:txBody>
        </p:sp>
        <p:grpSp>
          <p:nvGrpSpPr>
            <p:cNvPr id="38" name="Public Cloud Probe">
              <a:extLst>
                <a:ext uri="{FF2B5EF4-FFF2-40B4-BE49-F238E27FC236}">
                  <a16:creationId xmlns:a16="http://schemas.microsoft.com/office/drawing/2014/main" id="{00A0E9E9-BCBA-6028-7354-A912FD492BD9}"/>
                </a:ext>
              </a:extLst>
            </p:cNvPr>
            <p:cNvGrpSpPr/>
            <p:nvPr/>
          </p:nvGrpSpPr>
          <p:grpSpPr>
            <a:xfrm>
              <a:off x="2075880" y="4640939"/>
              <a:ext cx="1325595" cy="742663"/>
              <a:chOff x="986611" y="2495854"/>
              <a:chExt cx="1325595" cy="742663"/>
            </a:xfrm>
          </p:grpSpPr>
          <p:cxnSp>
            <p:nvCxnSpPr>
              <p:cNvPr id="39" name="Straight Connector 38">
                <a:extLst>
                  <a:ext uri="{FF2B5EF4-FFF2-40B4-BE49-F238E27FC236}">
                    <a16:creationId xmlns:a16="http://schemas.microsoft.com/office/drawing/2014/main" id="{A0F52A83-F399-6EF5-2B71-7F78E91E8590}"/>
                  </a:ext>
                </a:extLst>
              </p:cNvPr>
              <p:cNvCxnSpPr>
                <a:cxnSpLocks/>
              </p:cNvCxnSpPr>
              <p:nvPr/>
            </p:nvCxnSpPr>
            <p:spPr>
              <a:xfrm flipH="1">
                <a:off x="1612327" y="3043205"/>
                <a:ext cx="699879" cy="0"/>
              </a:xfrm>
              <a:prstGeom prst="line">
                <a:avLst/>
              </a:prstGeom>
              <a:noFill/>
              <a:ln w="25400" cap="flat" cmpd="sng" algn="ctr">
                <a:solidFill>
                  <a:srgbClr val="F69147"/>
                </a:solidFill>
                <a:prstDash val="solid"/>
                <a:miter lim="800000"/>
              </a:ln>
              <a:effectLst/>
            </p:spPr>
          </p:cxnSp>
          <p:cxnSp>
            <p:nvCxnSpPr>
              <p:cNvPr id="40" name="Straight Connector 39">
                <a:extLst>
                  <a:ext uri="{FF2B5EF4-FFF2-40B4-BE49-F238E27FC236}">
                    <a16:creationId xmlns:a16="http://schemas.microsoft.com/office/drawing/2014/main" id="{BC77C17F-9A10-B946-CFFD-DCC4377CB491}"/>
                  </a:ext>
                </a:extLst>
              </p:cNvPr>
              <p:cNvCxnSpPr>
                <a:cxnSpLocks/>
              </p:cNvCxnSpPr>
              <p:nvPr/>
            </p:nvCxnSpPr>
            <p:spPr>
              <a:xfrm>
                <a:off x="1399632" y="2495854"/>
                <a:ext cx="0" cy="435301"/>
              </a:xfrm>
              <a:prstGeom prst="line">
                <a:avLst/>
              </a:prstGeom>
              <a:noFill/>
              <a:ln w="25400" cap="flat" cmpd="sng" algn="ctr">
                <a:solidFill>
                  <a:srgbClr val="F69147"/>
                </a:solidFill>
                <a:prstDash val="solid"/>
                <a:miter lim="800000"/>
              </a:ln>
              <a:effectLst/>
            </p:spPr>
          </p:cxnSp>
          <p:grpSp>
            <p:nvGrpSpPr>
              <p:cNvPr id="41" name="Group 40">
                <a:extLst>
                  <a:ext uri="{FF2B5EF4-FFF2-40B4-BE49-F238E27FC236}">
                    <a16:creationId xmlns:a16="http://schemas.microsoft.com/office/drawing/2014/main" id="{E2EC5AF8-9BED-B9CB-8C3C-0C74663A1519}"/>
                  </a:ext>
                </a:extLst>
              </p:cNvPr>
              <p:cNvGrpSpPr/>
              <p:nvPr/>
            </p:nvGrpSpPr>
            <p:grpSpPr>
              <a:xfrm>
                <a:off x="986611" y="2792177"/>
                <a:ext cx="837990" cy="446340"/>
                <a:chOff x="2306358" y="-1006453"/>
                <a:chExt cx="837990" cy="446340"/>
              </a:xfrm>
              <a:effectLst>
                <a:outerShdw blurRad="50800" dist="38100" dir="2700000" algn="tl" rotWithShape="0">
                  <a:prstClr val="black">
                    <a:alpha val="40000"/>
                  </a:prstClr>
                </a:outerShdw>
              </a:effectLst>
            </p:grpSpPr>
            <p:grpSp>
              <p:nvGrpSpPr>
                <p:cNvPr id="42" name="Group 41">
                  <a:extLst>
                    <a:ext uri="{FF2B5EF4-FFF2-40B4-BE49-F238E27FC236}">
                      <a16:creationId xmlns:a16="http://schemas.microsoft.com/office/drawing/2014/main" id="{AE6284E3-CCFE-CF9A-AB60-F209FA654845}"/>
                    </a:ext>
                  </a:extLst>
                </p:cNvPr>
                <p:cNvGrpSpPr/>
                <p:nvPr/>
              </p:nvGrpSpPr>
              <p:grpSpPr>
                <a:xfrm>
                  <a:off x="2306358" y="-1006453"/>
                  <a:ext cx="685287" cy="293637"/>
                  <a:chOff x="8722568" y="-870675"/>
                  <a:chExt cx="1367855" cy="586109"/>
                </a:xfrm>
              </p:grpSpPr>
              <p:sp>
                <p:nvSpPr>
                  <p:cNvPr id="63" name="Rounded Rectangle 62">
                    <a:extLst>
                      <a:ext uri="{FF2B5EF4-FFF2-40B4-BE49-F238E27FC236}">
                        <a16:creationId xmlns:a16="http://schemas.microsoft.com/office/drawing/2014/main" id="{83E9C5AF-D41E-91CD-9685-944D31879920}"/>
                      </a:ext>
                    </a:extLst>
                  </p:cNvPr>
                  <p:cNvSpPr/>
                  <p:nvPr/>
                </p:nvSpPr>
                <p:spPr>
                  <a:xfrm>
                    <a:off x="872256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64" name="Oval 63">
                    <a:extLst>
                      <a:ext uri="{FF2B5EF4-FFF2-40B4-BE49-F238E27FC236}">
                        <a16:creationId xmlns:a16="http://schemas.microsoft.com/office/drawing/2014/main" id="{E41EA8F4-4C91-4C3C-132A-67EA715AA4A9}"/>
                      </a:ext>
                    </a:extLst>
                  </p:cNvPr>
                  <p:cNvSpPr/>
                  <p:nvPr/>
                </p:nvSpPr>
                <p:spPr>
                  <a:xfrm>
                    <a:off x="9558372"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65" name="Triangle 64">
                    <a:extLst>
                      <a:ext uri="{FF2B5EF4-FFF2-40B4-BE49-F238E27FC236}">
                        <a16:creationId xmlns:a16="http://schemas.microsoft.com/office/drawing/2014/main" id="{1D81EED9-82E4-B9C7-889D-158AB05C5A8D}"/>
                      </a:ext>
                    </a:extLst>
                  </p:cNvPr>
                  <p:cNvSpPr/>
                  <p:nvPr/>
                </p:nvSpPr>
                <p:spPr>
                  <a:xfrm rot="5400000">
                    <a:off x="9674295" y="-673062"/>
                    <a:ext cx="208918" cy="180000"/>
                  </a:xfrm>
                  <a:prstGeom prst="triangl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66" name="Group 65">
                    <a:extLst>
                      <a:ext uri="{FF2B5EF4-FFF2-40B4-BE49-F238E27FC236}">
                        <a16:creationId xmlns:a16="http://schemas.microsoft.com/office/drawing/2014/main" id="{0C8EC4EF-9B5B-FF92-A3EE-209BA0AA5B63}"/>
                      </a:ext>
                    </a:extLst>
                  </p:cNvPr>
                  <p:cNvGrpSpPr/>
                  <p:nvPr/>
                </p:nvGrpSpPr>
                <p:grpSpPr>
                  <a:xfrm>
                    <a:off x="8982638" y="-713827"/>
                    <a:ext cx="340362" cy="287721"/>
                    <a:chOff x="5585972" y="-729155"/>
                    <a:chExt cx="340362" cy="287721"/>
                  </a:xfrm>
                </p:grpSpPr>
                <p:cxnSp>
                  <p:nvCxnSpPr>
                    <p:cNvPr id="68" name="Straight Connector 67">
                      <a:extLst>
                        <a:ext uri="{FF2B5EF4-FFF2-40B4-BE49-F238E27FC236}">
                          <a16:creationId xmlns:a16="http://schemas.microsoft.com/office/drawing/2014/main" id="{32085F3C-41C4-68F1-F824-3308997A32B9}"/>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69" name="Straight Connector 68">
                      <a:extLst>
                        <a:ext uri="{FF2B5EF4-FFF2-40B4-BE49-F238E27FC236}">
                          <a16:creationId xmlns:a16="http://schemas.microsoft.com/office/drawing/2014/main" id="{0A973BE2-1DC9-FAB6-3AF9-2FDAD65FC108}"/>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70" name="Straight Connector 69">
                      <a:extLst>
                        <a:ext uri="{FF2B5EF4-FFF2-40B4-BE49-F238E27FC236}">
                          <a16:creationId xmlns:a16="http://schemas.microsoft.com/office/drawing/2014/main" id="{B6398CEF-D795-9625-1150-2FDBFAC6E9C8}"/>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71" name="Straight Connector 70">
                      <a:extLst>
                        <a:ext uri="{FF2B5EF4-FFF2-40B4-BE49-F238E27FC236}">
                          <a16:creationId xmlns:a16="http://schemas.microsoft.com/office/drawing/2014/main" id="{71F37CE9-934F-09F8-1691-5DAB16360FF7}"/>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67" name="Oval 66">
                    <a:extLst>
                      <a:ext uri="{FF2B5EF4-FFF2-40B4-BE49-F238E27FC236}">
                        <a16:creationId xmlns:a16="http://schemas.microsoft.com/office/drawing/2014/main" id="{B36AD7FD-4896-8FCC-FE47-CF9C0DAD1651}"/>
                      </a:ext>
                    </a:extLst>
                  </p:cNvPr>
                  <p:cNvSpPr/>
                  <p:nvPr/>
                </p:nvSpPr>
                <p:spPr>
                  <a:xfrm>
                    <a:off x="8837802" y="-798187"/>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nvGrpSpPr>
                <p:cNvPr id="43" name="Group 42">
                  <a:extLst>
                    <a:ext uri="{FF2B5EF4-FFF2-40B4-BE49-F238E27FC236}">
                      <a16:creationId xmlns:a16="http://schemas.microsoft.com/office/drawing/2014/main" id="{0673708C-2B13-CCCA-9C4A-4E4F27153430}"/>
                    </a:ext>
                  </a:extLst>
                </p:cNvPr>
                <p:cNvGrpSpPr/>
                <p:nvPr/>
              </p:nvGrpSpPr>
              <p:grpSpPr>
                <a:xfrm>
                  <a:off x="2382709" y="-930102"/>
                  <a:ext cx="685287" cy="293637"/>
                  <a:chOff x="8722568" y="-870675"/>
                  <a:chExt cx="1367855" cy="586109"/>
                </a:xfrm>
              </p:grpSpPr>
              <p:sp>
                <p:nvSpPr>
                  <p:cNvPr id="54" name="Rounded Rectangle 53">
                    <a:extLst>
                      <a:ext uri="{FF2B5EF4-FFF2-40B4-BE49-F238E27FC236}">
                        <a16:creationId xmlns:a16="http://schemas.microsoft.com/office/drawing/2014/main" id="{1AF6BE1D-9B16-1CD5-B2DF-CA3777BCA205}"/>
                      </a:ext>
                    </a:extLst>
                  </p:cNvPr>
                  <p:cNvSpPr/>
                  <p:nvPr/>
                </p:nvSpPr>
                <p:spPr>
                  <a:xfrm>
                    <a:off x="872256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55" name="Oval 54">
                    <a:extLst>
                      <a:ext uri="{FF2B5EF4-FFF2-40B4-BE49-F238E27FC236}">
                        <a16:creationId xmlns:a16="http://schemas.microsoft.com/office/drawing/2014/main" id="{938D6F84-C146-FC24-7A19-838EBE4FE4C4}"/>
                      </a:ext>
                    </a:extLst>
                  </p:cNvPr>
                  <p:cNvSpPr/>
                  <p:nvPr/>
                </p:nvSpPr>
                <p:spPr>
                  <a:xfrm>
                    <a:off x="9558372"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56" name="Triangle 55">
                    <a:extLst>
                      <a:ext uri="{FF2B5EF4-FFF2-40B4-BE49-F238E27FC236}">
                        <a16:creationId xmlns:a16="http://schemas.microsoft.com/office/drawing/2014/main" id="{569F8D1B-AB07-775D-9DEB-17EEE833892D}"/>
                      </a:ext>
                    </a:extLst>
                  </p:cNvPr>
                  <p:cNvSpPr/>
                  <p:nvPr/>
                </p:nvSpPr>
                <p:spPr>
                  <a:xfrm rot="5400000">
                    <a:off x="9674295" y="-673062"/>
                    <a:ext cx="208918" cy="180000"/>
                  </a:xfrm>
                  <a:prstGeom prst="triangl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57" name="Group 56">
                    <a:extLst>
                      <a:ext uri="{FF2B5EF4-FFF2-40B4-BE49-F238E27FC236}">
                        <a16:creationId xmlns:a16="http://schemas.microsoft.com/office/drawing/2014/main" id="{3F256030-1BBB-830E-4BBB-34FAD2D12837}"/>
                      </a:ext>
                    </a:extLst>
                  </p:cNvPr>
                  <p:cNvGrpSpPr/>
                  <p:nvPr/>
                </p:nvGrpSpPr>
                <p:grpSpPr>
                  <a:xfrm>
                    <a:off x="8982638" y="-713827"/>
                    <a:ext cx="340362" cy="287721"/>
                    <a:chOff x="5585972" y="-729155"/>
                    <a:chExt cx="340362" cy="287721"/>
                  </a:xfrm>
                </p:grpSpPr>
                <p:cxnSp>
                  <p:nvCxnSpPr>
                    <p:cNvPr id="59" name="Straight Connector 58">
                      <a:extLst>
                        <a:ext uri="{FF2B5EF4-FFF2-40B4-BE49-F238E27FC236}">
                          <a16:creationId xmlns:a16="http://schemas.microsoft.com/office/drawing/2014/main" id="{414C4ECA-24A7-9DB0-8707-14C3DBC0E754}"/>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60" name="Straight Connector 59">
                      <a:extLst>
                        <a:ext uri="{FF2B5EF4-FFF2-40B4-BE49-F238E27FC236}">
                          <a16:creationId xmlns:a16="http://schemas.microsoft.com/office/drawing/2014/main" id="{233836A2-698A-1BC4-32DA-DEC3F803E424}"/>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61" name="Straight Connector 60">
                      <a:extLst>
                        <a:ext uri="{FF2B5EF4-FFF2-40B4-BE49-F238E27FC236}">
                          <a16:creationId xmlns:a16="http://schemas.microsoft.com/office/drawing/2014/main" id="{8A0B3C32-B05F-2502-4D7B-AA7A8580D2E8}"/>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62" name="Straight Connector 61">
                      <a:extLst>
                        <a:ext uri="{FF2B5EF4-FFF2-40B4-BE49-F238E27FC236}">
                          <a16:creationId xmlns:a16="http://schemas.microsoft.com/office/drawing/2014/main" id="{AF94D426-C306-73EB-FC08-721AF67C25F1}"/>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58" name="Oval 57">
                    <a:extLst>
                      <a:ext uri="{FF2B5EF4-FFF2-40B4-BE49-F238E27FC236}">
                        <a16:creationId xmlns:a16="http://schemas.microsoft.com/office/drawing/2014/main" id="{D0A43EDB-1D5D-8AD3-296A-AA8514480B1E}"/>
                      </a:ext>
                    </a:extLst>
                  </p:cNvPr>
                  <p:cNvSpPr/>
                  <p:nvPr/>
                </p:nvSpPr>
                <p:spPr>
                  <a:xfrm>
                    <a:off x="8837802" y="-798187"/>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nvGrpSpPr>
                <p:cNvPr id="44" name="Group 43">
                  <a:extLst>
                    <a:ext uri="{FF2B5EF4-FFF2-40B4-BE49-F238E27FC236}">
                      <a16:creationId xmlns:a16="http://schemas.microsoft.com/office/drawing/2014/main" id="{57FE2EBA-6C85-5DA6-05B3-11CB108D61DB}"/>
                    </a:ext>
                  </a:extLst>
                </p:cNvPr>
                <p:cNvGrpSpPr/>
                <p:nvPr/>
              </p:nvGrpSpPr>
              <p:grpSpPr>
                <a:xfrm>
                  <a:off x="2459061" y="-853750"/>
                  <a:ext cx="685287" cy="293637"/>
                  <a:chOff x="8722568" y="-870675"/>
                  <a:chExt cx="1367855" cy="586109"/>
                </a:xfrm>
              </p:grpSpPr>
              <p:sp>
                <p:nvSpPr>
                  <p:cNvPr id="45" name="Rounded Rectangle 44">
                    <a:extLst>
                      <a:ext uri="{FF2B5EF4-FFF2-40B4-BE49-F238E27FC236}">
                        <a16:creationId xmlns:a16="http://schemas.microsoft.com/office/drawing/2014/main" id="{495943EB-F862-AAEC-D30C-FB80D5037433}"/>
                      </a:ext>
                    </a:extLst>
                  </p:cNvPr>
                  <p:cNvSpPr/>
                  <p:nvPr/>
                </p:nvSpPr>
                <p:spPr>
                  <a:xfrm>
                    <a:off x="872256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46" name="Oval 45">
                    <a:extLst>
                      <a:ext uri="{FF2B5EF4-FFF2-40B4-BE49-F238E27FC236}">
                        <a16:creationId xmlns:a16="http://schemas.microsoft.com/office/drawing/2014/main" id="{E10D024B-116A-D18F-4CA5-A62C9874432A}"/>
                      </a:ext>
                    </a:extLst>
                  </p:cNvPr>
                  <p:cNvSpPr/>
                  <p:nvPr/>
                </p:nvSpPr>
                <p:spPr>
                  <a:xfrm>
                    <a:off x="9558372"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47" name="Triangle 46">
                    <a:extLst>
                      <a:ext uri="{FF2B5EF4-FFF2-40B4-BE49-F238E27FC236}">
                        <a16:creationId xmlns:a16="http://schemas.microsoft.com/office/drawing/2014/main" id="{7565BE6C-550D-336A-5B88-C6157F44FC87}"/>
                      </a:ext>
                    </a:extLst>
                  </p:cNvPr>
                  <p:cNvSpPr/>
                  <p:nvPr/>
                </p:nvSpPr>
                <p:spPr>
                  <a:xfrm rot="5400000">
                    <a:off x="9674295" y="-673062"/>
                    <a:ext cx="208918" cy="180000"/>
                  </a:xfrm>
                  <a:prstGeom prst="triangl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48" name="Group 47">
                    <a:extLst>
                      <a:ext uri="{FF2B5EF4-FFF2-40B4-BE49-F238E27FC236}">
                        <a16:creationId xmlns:a16="http://schemas.microsoft.com/office/drawing/2014/main" id="{24B97D58-7E8B-B3B7-A5E6-3A7973B35F1F}"/>
                      </a:ext>
                    </a:extLst>
                  </p:cNvPr>
                  <p:cNvGrpSpPr/>
                  <p:nvPr/>
                </p:nvGrpSpPr>
                <p:grpSpPr>
                  <a:xfrm>
                    <a:off x="8982638" y="-713827"/>
                    <a:ext cx="340362" cy="287721"/>
                    <a:chOff x="5585972" y="-729155"/>
                    <a:chExt cx="340362" cy="287721"/>
                  </a:xfrm>
                </p:grpSpPr>
                <p:cxnSp>
                  <p:nvCxnSpPr>
                    <p:cNvPr id="50" name="Straight Connector 49">
                      <a:extLst>
                        <a:ext uri="{FF2B5EF4-FFF2-40B4-BE49-F238E27FC236}">
                          <a16:creationId xmlns:a16="http://schemas.microsoft.com/office/drawing/2014/main" id="{F9E4E94A-8EA3-554B-C267-D98A2B8FB85F}"/>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51" name="Straight Connector 50">
                      <a:extLst>
                        <a:ext uri="{FF2B5EF4-FFF2-40B4-BE49-F238E27FC236}">
                          <a16:creationId xmlns:a16="http://schemas.microsoft.com/office/drawing/2014/main" id="{AD68587B-AD1F-6547-0C5B-E52C4140B95D}"/>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52" name="Straight Connector 51">
                      <a:extLst>
                        <a:ext uri="{FF2B5EF4-FFF2-40B4-BE49-F238E27FC236}">
                          <a16:creationId xmlns:a16="http://schemas.microsoft.com/office/drawing/2014/main" id="{15DC2A42-EB81-25CA-F759-48842EF78890}"/>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53" name="Straight Connector 52">
                      <a:extLst>
                        <a:ext uri="{FF2B5EF4-FFF2-40B4-BE49-F238E27FC236}">
                          <a16:creationId xmlns:a16="http://schemas.microsoft.com/office/drawing/2014/main" id="{F2638C3F-ED4A-1815-85DC-24BD2E851847}"/>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49" name="Oval 48">
                    <a:extLst>
                      <a:ext uri="{FF2B5EF4-FFF2-40B4-BE49-F238E27FC236}">
                        <a16:creationId xmlns:a16="http://schemas.microsoft.com/office/drawing/2014/main" id="{F604F764-B619-F20A-1AAC-FF3D00E42B51}"/>
                      </a:ext>
                    </a:extLst>
                  </p:cNvPr>
                  <p:cNvSpPr/>
                  <p:nvPr/>
                </p:nvSpPr>
                <p:spPr>
                  <a:xfrm>
                    <a:off x="8837802" y="-798187"/>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grpSp>
          <p:nvGrpSpPr>
            <p:cNvPr id="72" name="Group 71">
              <a:extLst>
                <a:ext uri="{FF2B5EF4-FFF2-40B4-BE49-F238E27FC236}">
                  <a16:creationId xmlns:a16="http://schemas.microsoft.com/office/drawing/2014/main" id="{FF82F43B-E099-EA25-8579-8E2BA7E015B3}"/>
                </a:ext>
              </a:extLst>
            </p:cNvPr>
            <p:cNvGrpSpPr/>
            <p:nvPr/>
          </p:nvGrpSpPr>
          <p:grpSpPr>
            <a:xfrm>
              <a:off x="3366582" y="5376293"/>
              <a:ext cx="1302171" cy="1302171"/>
              <a:chOff x="3401650" y="1332174"/>
              <a:chExt cx="1302171" cy="1302171"/>
            </a:xfrm>
          </p:grpSpPr>
          <p:grpSp>
            <p:nvGrpSpPr>
              <p:cNvPr id="73" name="Group 72">
                <a:extLst>
                  <a:ext uri="{FF2B5EF4-FFF2-40B4-BE49-F238E27FC236}">
                    <a16:creationId xmlns:a16="http://schemas.microsoft.com/office/drawing/2014/main" id="{49FF3BE9-7F13-5061-CE31-81C1C6909963}"/>
                  </a:ext>
                </a:extLst>
              </p:cNvPr>
              <p:cNvGrpSpPr/>
              <p:nvPr/>
            </p:nvGrpSpPr>
            <p:grpSpPr>
              <a:xfrm>
                <a:off x="3401650" y="1332174"/>
                <a:ext cx="1302171" cy="1302171"/>
                <a:chOff x="3401650" y="1332174"/>
                <a:chExt cx="1302171" cy="1302171"/>
              </a:xfrm>
              <a:effectLst>
                <a:outerShdw blurRad="50800" dist="38100" dir="2700000" algn="tl" rotWithShape="0">
                  <a:prstClr val="black">
                    <a:alpha val="40000"/>
                  </a:prstClr>
                </a:outerShdw>
              </a:effectLst>
            </p:grpSpPr>
            <p:pic>
              <p:nvPicPr>
                <p:cNvPr id="75" name="Picture 74" descr="Icon&#10;&#10;Description automatically generated">
                  <a:extLst>
                    <a:ext uri="{FF2B5EF4-FFF2-40B4-BE49-F238E27FC236}">
                      <a16:creationId xmlns:a16="http://schemas.microsoft.com/office/drawing/2014/main" id="{05267513-3EE6-3974-13FD-2831E4A7733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403932" y="1368567"/>
                  <a:ext cx="1242746" cy="1242746"/>
                </a:xfrm>
                <a:prstGeom prst="rect">
                  <a:avLst/>
                </a:prstGeom>
              </p:spPr>
            </p:pic>
            <p:pic>
              <p:nvPicPr>
                <p:cNvPr id="76" name="Picture 75" descr="Icon&#10;&#10;Description automatically generated">
                  <a:extLst>
                    <a:ext uri="{FF2B5EF4-FFF2-40B4-BE49-F238E27FC236}">
                      <a16:creationId xmlns:a16="http://schemas.microsoft.com/office/drawing/2014/main" id="{721A19C4-A0B1-7FAB-F930-D486BD2A12D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401650" y="1332174"/>
                  <a:ext cx="1302171" cy="1302171"/>
                </a:xfrm>
                <a:prstGeom prst="rect">
                  <a:avLst/>
                </a:prstGeom>
                <a:effectLst/>
              </p:spPr>
            </p:pic>
          </p:grpSp>
          <p:sp>
            <p:nvSpPr>
              <p:cNvPr id="74" name="TextBox 73">
                <a:extLst>
                  <a:ext uri="{FF2B5EF4-FFF2-40B4-BE49-F238E27FC236}">
                    <a16:creationId xmlns:a16="http://schemas.microsoft.com/office/drawing/2014/main" id="{B0D98BD1-D1D8-0828-1531-EFE53601C452}"/>
                  </a:ext>
                </a:extLst>
              </p:cNvPr>
              <p:cNvSpPr txBox="1"/>
              <p:nvPr/>
            </p:nvSpPr>
            <p:spPr>
              <a:xfrm>
                <a:off x="3589514" y="1932809"/>
                <a:ext cx="865568" cy="270666"/>
              </a:xfrm>
              <a:prstGeom prst="rect">
                <a:avLst/>
              </a:prstGeom>
              <a:noFill/>
            </p:spPr>
            <p:txBody>
              <a:bodyPr wrap="none" rtlCol="0">
                <a:spAutoFit/>
              </a:bodyPr>
              <a:lstStyle/>
              <a:p>
                <a:pPr>
                  <a:buClrTx/>
                  <a:buFontTx/>
                  <a:buNone/>
                </a:pPr>
                <a:r>
                  <a:rPr lang="en-US" sz="1000" b="1" kern="1200" dirty="0">
                    <a:latin typeface="Verdana" panose="020B0604030504040204" pitchFamily="34" charset="0"/>
                    <a:ea typeface="Verdana" panose="020B0604030504040204" pitchFamily="34" charset="0"/>
                    <a:cs typeface="Verdana" panose="020B0604030504040204" pitchFamily="34" charset="0"/>
                  </a:rPr>
                  <a:t>Internet</a:t>
                </a:r>
              </a:p>
            </p:txBody>
          </p:sp>
        </p:grpSp>
        <p:grpSp>
          <p:nvGrpSpPr>
            <p:cNvPr id="77" name="Group 76">
              <a:extLst>
                <a:ext uri="{FF2B5EF4-FFF2-40B4-BE49-F238E27FC236}">
                  <a16:creationId xmlns:a16="http://schemas.microsoft.com/office/drawing/2014/main" id="{5CA15DF7-25B4-65B7-8799-C8D605EDB449}"/>
                </a:ext>
              </a:extLst>
            </p:cNvPr>
            <p:cNvGrpSpPr/>
            <p:nvPr/>
          </p:nvGrpSpPr>
          <p:grpSpPr>
            <a:xfrm>
              <a:off x="5828284" y="5806910"/>
              <a:ext cx="848311" cy="630799"/>
              <a:chOff x="5090875" y="3051117"/>
              <a:chExt cx="848311" cy="630799"/>
            </a:xfrm>
            <a:effectLst>
              <a:outerShdw blurRad="50800" dist="38100" dir="2700000" algn="tl" rotWithShape="0">
                <a:prstClr val="black">
                  <a:alpha val="40000"/>
                </a:prstClr>
              </a:outerShdw>
            </a:effectLst>
          </p:grpSpPr>
          <p:sp>
            <p:nvSpPr>
              <p:cNvPr id="78" name="Rectangle 77">
                <a:extLst>
                  <a:ext uri="{FF2B5EF4-FFF2-40B4-BE49-F238E27FC236}">
                    <a16:creationId xmlns:a16="http://schemas.microsoft.com/office/drawing/2014/main" id="{1FE60083-F285-2C45-A1E1-5425D71E2588}"/>
                  </a:ext>
                </a:extLst>
              </p:cNvPr>
              <p:cNvSpPr/>
              <p:nvPr/>
            </p:nvSpPr>
            <p:spPr>
              <a:xfrm>
                <a:off x="5090875" y="3060306"/>
                <a:ext cx="823869" cy="604130"/>
              </a:xfrm>
              <a:prstGeom prst="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79" name="Picture 78" descr="Background pattern&#10;&#10;Description automatically generated">
                <a:extLst>
                  <a:ext uri="{FF2B5EF4-FFF2-40B4-BE49-F238E27FC236}">
                    <a16:creationId xmlns:a16="http://schemas.microsoft.com/office/drawing/2014/main" id="{FD7CFA51-9280-5251-3F81-3079F1E91084}"/>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
              <a:stretch/>
            </p:blipFill>
            <p:spPr>
              <a:xfrm>
                <a:off x="5090875" y="3051117"/>
                <a:ext cx="848311" cy="630799"/>
              </a:xfrm>
              <a:prstGeom prst="rect">
                <a:avLst/>
              </a:prstGeom>
            </p:spPr>
          </p:pic>
        </p:grpSp>
        <p:grpSp>
          <p:nvGrpSpPr>
            <p:cNvPr id="80" name="Group 79">
              <a:extLst>
                <a:ext uri="{FF2B5EF4-FFF2-40B4-BE49-F238E27FC236}">
                  <a16:creationId xmlns:a16="http://schemas.microsoft.com/office/drawing/2014/main" id="{05355F85-14F6-5208-0693-4D555D4B2A0B}"/>
                </a:ext>
              </a:extLst>
            </p:cNvPr>
            <p:cNvGrpSpPr/>
            <p:nvPr/>
          </p:nvGrpSpPr>
          <p:grpSpPr>
            <a:xfrm>
              <a:off x="2787007" y="6803265"/>
              <a:ext cx="457329" cy="434435"/>
              <a:chOff x="3502216" y="4622237"/>
              <a:chExt cx="848311" cy="848311"/>
            </a:xfrm>
          </p:grpSpPr>
          <p:sp>
            <p:nvSpPr>
              <p:cNvPr id="81" name="Rectangle 80">
                <a:extLst>
                  <a:ext uri="{FF2B5EF4-FFF2-40B4-BE49-F238E27FC236}">
                    <a16:creationId xmlns:a16="http://schemas.microsoft.com/office/drawing/2014/main" id="{504AA2DF-8B63-A82E-DAAF-C85159751ACF}"/>
                  </a:ext>
                </a:extLst>
              </p:cNvPr>
              <p:cNvSpPr/>
              <p:nvPr/>
            </p:nvSpPr>
            <p:spPr>
              <a:xfrm>
                <a:off x="3502216" y="4631425"/>
                <a:ext cx="823869" cy="839123"/>
              </a:xfrm>
              <a:prstGeom prst="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pic>
            <p:nvPicPr>
              <p:cNvPr id="82" name="Picture 81" descr="Background pattern&#10;&#10;Description automatically generated">
                <a:extLst>
                  <a:ext uri="{FF2B5EF4-FFF2-40B4-BE49-F238E27FC236}">
                    <a16:creationId xmlns:a16="http://schemas.microsoft.com/office/drawing/2014/main" id="{7E8BBDB4-5578-4302-C8B7-7A73459689CF}"/>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502216" y="4622237"/>
                <a:ext cx="848311" cy="848311"/>
              </a:xfrm>
              <a:prstGeom prst="rect">
                <a:avLst/>
              </a:prstGeom>
              <a:effectLst>
                <a:outerShdw blurRad="50800" dist="38100" dir="2700000" algn="tl" rotWithShape="0">
                  <a:prstClr val="black">
                    <a:alpha val="40000"/>
                  </a:prstClr>
                </a:outerShdw>
              </a:effectLst>
            </p:spPr>
          </p:pic>
        </p:grpSp>
        <p:grpSp>
          <p:nvGrpSpPr>
            <p:cNvPr id="83" name="Zeek Probe">
              <a:extLst>
                <a:ext uri="{FF2B5EF4-FFF2-40B4-BE49-F238E27FC236}">
                  <a16:creationId xmlns:a16="http://schemas.microsoft.com/office/drawing/2014/main" id="{07C7A856-108A-1A4A-04E5-98528DAA9070}"/>
                </a:ext>
              </a:extLst>
            </p:cNvPr>
            <p:cNvGrpSpPr/>
            <p:nvPr/>
          </p:nvGrpSpPr>
          <p:grpSpPr>
            <a:xfrm>
              <a:off x="1509014" y="7176864"/>
              <a:ext cx="1504518" cy="293637"/>
              <a:chOff x="771605" y="4845286"/>
              <a:chExt cx="1504518" cy="293637"/>
            </a:xfrm>
          </p:grpSpPr>
          <p:cxnSp>
            <p:nvCxnSpPr>
              <p:cNvPr id="84" name="Straight Connector 83">
                <a:extLst>
                  <a:ext uri="{FF2B5EF4-FFF2-40B4-BE49-F238E27FC236}">
                    <a16:creationId xmlns:a16="http://schemas.microsoft.com/office/drawing/2014/main" id="{5CCA5EE0-4DE5-5585-36F8-A76E20D495BB}"/>
                  </a:ext>
                </a:extLst>
              </p:cNvPr>
              <p:cNvCxnSpPr>
                <a:cxnSpLocks/>
              </p:cNvCxnSpPr>
              <p:nvPr/>
            </p:nvCxnSpPr>
            <p:spPr>
              <a:xfrm flipH="1">
                <a:off x="1397913" y="4998928"/>
                <a:ext cx="878210" cy="0"/>
              </a:xfrm>
              <a:prstGeom prst="line">
                <a:avLst/>
              </a:prstGeom>
              <a:noFill/>
              <a:ln w="25400" cap="flat" cmpd="sng" algn="ctr">
                <a:solidFill>
                  <a:srgbClr val="F69147"/>
                </a:solidFill>
                <a:prstDash val="solid"/>
                <a:miter lim="800000"/>
              </a:ln>
              <a:effectLst/>
            </p:spPr>
          </p:cxnSp>
          <p:grpSp>
            <p:nvGrpSpPr>
              <p:cNvPr id="85" name="Group 84">
                <a:extLst>
                  <a:ext uri="{FF2B5EF4-FFF2-40B4-BE49-F238E27FC236}">
                    <a16:creationId xmlns:a16="http://schemas.microsoft.com/office/drawing/2014/main" id="{EAE8B147-DF8C-C54C-4D50-EB5340BFD375}"/>
                  </a:ext>
                </a:extLst>
              </p:cNvPr>
              <p:cNvGrpSpPr/>
              <p:nvPr/>
            </p:nvGrpSpPr>
            <p:grpSpPr>
              <a:xfrm>
                <a:off x="771605" y="4845286"/>
                <a:ext cx="685287" cy="293637"/>
                <a:chOff x="5388048" y="-870675"/>
                <a:chExt cx="1367855" cy="586109"/>
              </a:xfrm>
              <a:effectLst>
                <a:outerShdw blurRad="50800" dist="38100" dir="2700000" algn="tl" rotWithShape="0">
                  <a:prstClr val="black">
                    <a:alpha val="40000"/>
                  </a:prstClr>
                </a:outerShdw>
              </a:effectLst>
            </p:grpSpPr>
            <p:sp>
              <p:nvSpPr>
                <p:cNvPr id="86" name="Rounded Rectangle 85">
                  <a:extLst>
                    <a:ext uri="{FF2B5EF4-FFF2-40B4-BE49-F238E27FC236}">
                      <a16:creationId xmlns:a16="http://schemas.microsoft.com/office/drawing/2014/main" id="{BF50F07A-A79F-D6D3-4F02-B487C62E508B}"/>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87" name="Oval 86">
                  <a:extLst>
                    <a:ext uri="{FF2B5EF4-FFF2-40B4-BE49-F238E27FC236}">
                      <a16:creationId xmlns:a16="http://schemas.microsoft.com/office/drawing/2014/main" id="{69E64239-46A8-706E-F499-5F6F720B32C8}"/>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88" name="Triangle 87">
                  <a:extLst>
                    <a:ext uri="{FF2B5EF4-FFF2-40B4-BE49-F238E27FC236}">
                      <a16:creationId xmlns:a16="http://schemas.microsoft.com/office/drawing/2014/main" id="{B8FE8F41-EF54-1390-43F0-65377A1CA7EB}"/>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89" name="Group 88">
                  <a:extLst>
                    <a:ext uri="{FF2B5EF4-FFF2-40B4-BE49-F238E27FC236}">
                      <a16:creationId xmlns:a16="http://schemas.microsoft.com/office/drawing/2014/main" id="{CAF74658-170C-E26A-6081-406AF7671347}"/>
                    </a:ext>
                  </a:extLst>
                </p:cNvPr>
                <p:cNvGrpSpPr/>
                <p:nvPr/>
              </p:nvGrpSpPr>
              <p:grpSpPr>
                <a:xfrm>
                  <a:off x="5646775" y="-725859"/>
                  <a:ext cx="340362" cy="287721"/>
                  <a:chOff x="5585972" y="-729155"/>
                  <a:chExt cx="340362" cy="287721"/>
                </a:xfrm>
              </p:grpSpPr>
              <p:cxnSp>
                <p:nvCxnSpPr>
                  <p:cNvPr id="91" name="Straight Connector 90">
                    <a:extLst>
                      <a:ext uri="{FF2B5EF4-FFF2-40B4-BE49-F238E27FC236}">
                        <a16:creationId xmlns:a16="http://schemas.microsoft.com/office/drawing/2014/main" id="{0C9C21C7-C8B4-687B-A324-F36F168127A1}"/>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92" name="Straight Connector 91">
                    <a:extLst>
                      <a:ext uri="{FF2B5EF4-FFF2-40B4-BE49-F238E27FC236}">
                        <a16:creationId xmlns:a16="http://schemas.microsoft.com/office/drawing/2014/main" id="{4FD489F2-5006-1D77-0C29-78A7A0580B89}"/>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93" name="Straight Connector 92">
                    <a:extLst>
                      <a:ext uri="{FF2B5EF4-FFF2-40B4-BE49-F238E27FC236}">
                        <a16:creationId xmlns:a16="http://schemas.microsoft.com/office/drawing/2014/main" id="{3477437C-3780-8515-8078-6C729BFE75A7}"/>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94" name="Straight Connector 93">
                    <a:extLst>
                      <a:ext uri="{FF2B5EF4-FFF2-40B4-BE49-F238E27FC236}">
                        <a16:creationId xmlns:a16="http://schemas.microsoft.com/office/drawing/2014/main" id="{3FB4A22A-88D8-EF18-A8ED-9A2E7EE38398}"/>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90" name="Oval 89">
                  <a:extLst>
                    <a:ext uri="{FF2B5EF4-FFF2-40B4-BE49-F238E27FC236}">
                      <a16:creationId xmlns:a16="http://schemas.microsoft.com/office/drawing/2014/main" id="{8732D227-97E3-8D0F-96DB-61C966EBE4B7}"/>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95" name="Group 94">
              <a:extLst>
                <a:ext uri="{FF2B5EF4-FFF2-40B4-BE49-F238E27FC236}">
                  <a16:creationId xmlns:a16="http://schemas.microsoft.com/office/drawing/2014/main" id="{B193F6AD-1B4F-1084-9234-BB5103CEA24F}"/>
                </a:ext>
              </a:extLst>
            </p:cNvPr>
            <p:cNvGrpSpPr/>
            <p:nvPr/>
          </p:nvGrpSpPr>
          <p:grpSpPr>
            <a:xfrm>
              <a:off x="10697907" y="4340862"/>
              <a:ext cx="1607301" cy="1006129"/>
              <a:chOff x="9098888" y="1267578"/>
              <a:chExt cx="1607301" cy="1006129"/>
            </a:xfrm>
          </p:grpSpPr>
          <p:grpSp>
            <p:nvGrpSpPr>
              <p:cNvPr id="96" name="Group 95">
                <a:extLst>
                  <a:ext uri="{FF2B5EF4-FFF2-40B4-BE49-F238E27FC236}">
                    <a16:creationId xmlns:a16="http://schemas.microsoft.com/office/drawing/2014/main" id="{4EDF0A93-4159-4C87-2DC1-83690DD637B1}"/>
                  </a:ext>
                </a:extLst>
              </p:cNvPr>
              <p:cNvGrpSpPr/>
              <p:nvPr/>
            </p:nvGrpSpPr>
            <p:grpSpPr>
              <a:xfrm>
                <a:off x="9098888" y="1267578"/>
                <a:ext cx="1607301" cy="1006129"/>
                <a:chOff x="9098888" y="1267578"/>
                <a:chExt cx="1607301" cy="1006129"/>
              </a:xfrm>
            </p:grpSpPr>
            <p:sp>
              <p:nvSpPr>
                <p:cNvPr id="98" name="Rectangle 97">
                  <a:extLst>
                    <a:ext uri="{FF2B5EF4-FFF2-40B4-BE49-F238E27FC236}">
                      <a16:creationId xmlns:a16="http://schemas.microsoft.com/office/drawing/2014/main" id="{C5C49F5F-F63A-83A4-2EBE-F68833E25FFB}"/>
                    </a:ext>
                  </a:extLst>
                </p:cNvPr>
                <p:cNvSpPr/>
                <p:nvPr/>
              </p:nvSpPr>
              <p:spPr>
                <a:xfrm>
                  <a:off x="9098888" y="1267578"/>
                  <a:ext cx="1607301" cy="1006129"/>
                </a:xfrm>
                <a:prstGeom prst="rect">
                  <a:avLst/>
                </a:prstGeom>
                <a:solidFill>
                  <a:srgbClr val="FFFFFF">
                    <a:lumMod val="95000"/>
                  </a:srgbClr>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latin typeface="Calibri" panose="020F0502020204030204"/>
                    <a:ea typeface="+mn-ea"/>
                    <a:cs typeface="+mn-cs"/>
                  </a:endParaRPr>
                </a:p>
              </p:txBody>
            </p:sp>
            <p:grpSp>
              <p:nvGrpSpPr>
                <p:cNvPr id="99" name="Group 98">
                  <a:extLst>
                    <a:ext uri="{FF2B5EF4-FFF2-40B4-BE49-F238E27FC236}">
                      <a16:creationId xmlns:a16="http://schemas.microsoft.com/office/drawing/2014/main" id="{6531BE56-C13E-B83F-A9E1-FA2BD78BE3A5}"/>
                    </a:ext>
                  </a:extLst>
                </p:cNvPr>
                <p:cNvGrpSpPr/>
                <p:nvPr/>
              </p:nvGrpSpPr>
              <p:grpSpPr>
                <a:xfrm>
                  <a:off x="9165809" y="1323466"/>
                  <a:ext cx="1487467" cy="297609"/>
                  <a:chOff x="5559326" y="1452885"/>
                  <a:chExt cx="1115600" cy="223207"/>
                </a:xfrm>
                <a:effectLst>
                  <a:outerShdw blurRad="50800" dist="38100" dir="2700000" algn="tl" rotWithShape="0">
                    <a:prstClr val="black">
                      <a:alpha val="40000"/>
                    </a:prstClr>
                  </a:outerShdw>
                </a:effectLst>
              </p:grpSpPr>
              <p:grpSp>
                <p:nvGrpSpPr>
                  <p:cNvPr id="117" name="Group 116">
                    <a:extLst>
                      <a:ext uri="{FF2B5EF4-FFF2-40B4-BE49-F238E27FC236}">
                        <a16:creationId xmlns:a16="http://schemas.microsoft.com/office/drawing/2014/main" id="{35BF194D-4303-0A8D-447F-BDD4E96832BE}"/>
                      </a:ext>
                    </a:extLst>
                  </p:cNvPr>
                  <p:cNvGrpSpPr/>
                  <p:nvPr/>
                </p:nvGrpSpPr>
                <p:grpSpPr>
                  <a:xfrm>
                    <a:off x="5559326" y="1452885"/>
                    <a:ext cx="259419" cy="223207"/>
                    <a:chOff x="817297" y="815466"/>
                    <a:chExt cx="1551319" cy="992287"/>
                  </a:xfrm>
                </p:grpSpPr>
                <p:sp>
                  <p:nvSpPr>
                    <p:cNvPr id="130" name="Rounded Rectangle 129">
                      <a:extLst>
                        <a:ext uri="{FF2B5EF4-FFF2-40B4-BE49-F238E27FC236}">
                          <a16:creationId xmlns:a16="http://schemas.microsoft.com/office/drawing/2014/main" id="{62A79981-5842-7E15-AAC2-83AA113FA38B}"/>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31" name="Rounded Rectangle 130">
                      <a:extLst>
                        <a:ext uri="{FF2B5EF4-FFF2-40B4-BE49-F238E27FC236}">
                          <a16:creationId xmlns:a16="http://schemas.microsoft.com/office/drawing/2014/main" id="{8D8DD792-9E78-BFE5-9AA2-8E3A65B3F66E}"/>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32" name="Picture 131">
                      <a:extLst>
                        <a:ext uri="{FF2B5EF4-FFF2-40B4-BE49-F238E27FC236}">
                          <a16:creationId xmlns:a16="http://schemas.microsoft.com/office/drawing/2014/main" id="{2D295E0A-6060-4E44-D105-EE15320D2E6E}"/>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118" name="Group 117">
                    <a:extLst>
                      <a:ext uri="{FF2B5EF4-FFF2-40B4-BE49-F238E27FC236}">
                        <a16:creationId xmlns:a16="http://schemas.microsoft.com/office/drawing/2014/main" id="{120A0995-D87C-932C-BE04-6B0BAABBE6CD}"/>
                      </a:ext>
                    </a:extLst>
                  </p:cNvPr>
                  <p:cNvGrpSpPr/>
                  <p:nvPr/>
                </p:nvGrpSpPr>
                <p:grpSpPr>
                  <a:xfrm>
                    <a:off x="5844720" y="1452885"/>
                    <a:ext cx="259419" cy="223207"/>
                    <a:chOff x="817297" y="815466"/>
                    <a:chExt cx="1551319" cy="992287"/>
                  </a:xfrm>
                </p:grpSpPr>
                <p:sp>
                  <p:nvSpPr>
                    <p:cNvPr id="127" name="Rounded Rectangle 126">
                      <a:extLst>
                        <a:ext uri="{FF2B5EF4-FFF2-40B4-BE49-F238E27FC236}">
                          <a16:creationId xmlns:a16="http://schemas.microsoft.com/office/drawing/2014/main" id="{4DE5CD20-91E9-139C-BD14-6F54B390635A}"/>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28" name="Rounded Rectangle 127">
                      <a:extLst>
                        <a:ext uri="{FF2B5EF4-FFF2-40B4-BE49-F238E27FC236}">
                          <a16:creationId xmlns:a16="http://schemas.microsoft.com/office/drawing/2014/main" id="{9FB06890-B883-BB8E-8153-B30B4F8E7653}"/>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29" name="Picture 128">
                      <a:extLst>
                        <a:ext uri="{FF2B5EF4-FFF2-40B4-BE49-F238E27FC236}">
                          <a16:creationId xmlns:a16="http://schemas.microsoft.com/office/drawing/2014/main" id="{E9D429BE-F46C-8886-F2B7-C1F12ED59396}"/>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119" name="Group 118">
                    <a:extLst>
                      <a:ext uri="{FF2B5EF4-FFF2-40B4-BE49-F238E27FC236}">
                        <a16:creationId xmlns:a16="http://schemas.microsoft.com/office/drawing/2014/main" id="{6D445C10-F9F2-8B56-3403-FBCBD497D0ED}"/>
                      </a:ext>
                    </a:extLst>
                  </p:cNvPr>
                  <p:cNvGrpSpPr/>
                  <p:nvPr/>
                </p:nvGrpSpPr>
                <p:grpSpPr>
                  <a:xfrm>
                    <a:off x="6130114" y="1452885"/>
                    <a:ext cx="259419" cy="223207"/>
                    <a:chOff x="817297" y="815466"/>
                    <a:chExt cx="1551319" cy="992287"/>
                  </a:xfrm>
                </p:grpSpPr>
                <p:sp>
                  <p:nvSpPr>
                    <p:cNvPr id="124" name="Rounded Rectangle 123">
                      <a:extLst>
                        <a:ext uri="{FF2B5EF4-FFF2-40B4-BE49-F238E27FC236}">
                          <a16:creationId xmlns:a16="http://schemas.microsoft.com/office/drawing/2014/main" id="{FD6B5AFC-85D7-ADD5-EAD9-565FF3D9C327}"/>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25" name="Rounded Rectangle 124">
                      <a:extLst>
                        <a:ext uri="{FF2B5EF4-FFF2-40B4-BE49-F238E27FC236}">
                          <a16:creationId xmlns:a16="http://schemas.microsoft.com/office/drawing/2014/main" id="{16658AD7-AA29-35CB-BB68-58AE65AA1C2A}"/>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26" name="Picture 125">
                      <a:extLst>
                        <a:ext uri="{FF2B5EF4-FFF2-40B4-BE49-F238E27FC236}">
                          <a16:creationId xmlns:a16="http://schemas.microsoft.com/office/drawing/2014/main" id="{9B3FF417-4A78-AD31-1254-2A9CF434DE1F}"/>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120" name="Group 119">
                    <a:extLst>
                      <a:ext uri="{FF2B5EF4-FFF2-40B4-BE49-F238E27FC236}">
                        <a16:creationId xmlns:a16="http://schemas.microsoft.com/office/drawing/2014/main" id="{29D3A927-F263-6372-40C5-4CB9030E957B}"/>
                      </a:ext>
                    </a:extLst>
                  </p:cNvPr>
                  <p:cNvGrpSpPr/>
                  <p:nvPr/>
                </p:nvGrpSpPr>
                <p:grpSpPr>
                  <a:xfrm>
                    <a:off x="6415507" y="1452885"/>
                    <a:ext cx="259419" cy="223207"/>
                    <a:chOff x="817297" y="815466"/>
                    <a:chExt cx="1551319" cy="992287"/>
                  </a:xfrm>
                </p:grpSpPr>
                <p:sp>
                  <p:nvSpPr>
                    <p:cNvPr id="121" name="Rounded Rectangle 120">
                      <a:extLst>
                        <a:ext uri="{FF2B5EF4-FFF2-40B4-BE49-F238E27FC236}">
                          <a16:creationId xmlns:a16="http://schemas.microsoft.com/office/drawing/2014/main" id="{E9198521-5D0E-A061-7DA3-F5E5FA545FF2}"/>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22" name="Rounded Rectangle 121">
                      <a:extLst>
                        <a:ext uri="{FF2B5EF4-FFF2-40B4-BE49-F238E27FC236}">
                          <a16:creationId xmlns:a16="http://schemas.microsoft.com/office/drawing/2014/main" id="{50CCBE36-2CA2-5754-46F9-FAF992570510}"/>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23" name="Picture 122">
                      <a:extLst>
                        <a:ext uri="{FF2B5EF4-FFF2-40B4-BE49-F238E27FC236}">
                          <a16:creationId xmlns:a16="http://schemas.microsoft.com/office/drawing/2014/main" id="{152707E1-5263-A1EC-3C5F-62D24C805971}"/>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grpSp>
              <p:nvGrpSpPr>
                <p:cNvPr id="100" name="Group 99">
                  <a:extLst>
                    <a:ext uri="{FF2B5EF4-FFF2-40B4-BE49-F238E27FC236}">
                      <a16:creationId xmlns:a16="http://schemas.microsoft.com/office/drawing/2014/main" id="{9F42C226-E38D-F70D-BA86-F91A5C7F9375}"/>
                    </a:ext>
                  </a:extLst>
                </p:cNvPr>
                <p:cNvGrpSpPr/>
                <p:nvPr/>
              </p:nvGrpSpPr>
              <p:grpSpPr>
                <a:xfrm>
                  <a:off x="9165809" y="1900181"/>
                  <a:ext cx="1487467" cy="320532"/>
                  <a:chOff x="5559326" y="1429503"/>
                  <a:chExt cx="1115600" cy="240399"/>
                </a:xfrm>
                <a:effectLst>
                  <a:outerShdw blurRad="50800" dist="38100" dir="2700000" algn="tl" rotWithShape="0">
                    <a:prstClr val="black">
                      <a:alpha val="40000"/>
                    </a:prstClr>
                  </a:outerShdw>
                </a:effectLst>
              </p:grpSpPr>
              <p:grpSp>
                <p:nvGrpSpPr>
                  <p:cNvPr id="101" name="Group 100">
                    <a:extLst>
                      <a:ext uri="{FF2B5EF4-FFF2-40B4-BE49-F238E27FC236}">
                        <a16:creationId xmlns:a16="http://schemas.microsoft.com/office/drawing/2014/main" id="{FAFCF0A4-747A-5C6A-F585-E8D901AE1F2E}"/>
                      </a:ext>
                    </a:extLst>
                  </p:cNvPr>
                  <p:cNvGrpSpPr/>
                  <p:nvPr/>
                </p:nvGrpSpPr>
                <p:grpSpPr>
                  <a:xfrm>
                    <a:off x="5559326" y="1429503"/>
                    <a:ext cx="259419" cy="240399"/>
                    <a:chOff x="817297" y="711528"/>
                    <a:chExt cx="1551319" cy="1068720"/>
                  </a:xfrm>
                </p:grpSpPr>
                <p:sp>
                  <p:nvSpPr>
                    <p:cNvPr id="114" name="Rounded Rectangle 113">
                      <a:extLst>
                        <a:ext uri="{FF2B5EF4-FFF2-40B4-BE49-F238E27FC236}">
                          <a16:creationId xmlns:a16="http://schemas.microsoft.com/office/drawing/2014/main" id="{BA97D24B-12CC-D652-F537-4654663FD7A4}"/>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15" name="Rounded Rectangle 114">
                      <a:extLst>
                        <a:ext uri="{FF2B5EF4-FFF2-40B4-BE49-F238E27FC236}">
                          <a16:creationId xmlns:a16="http://schemas.microsoft.com/office/drawing/2014/main" id="{C7AAF524-5332-DC43-C879-FCB0B5013531}"/>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16" name="Picture 115">
                      <a:extLst>
                        <a:ext uri="{FF2B5EF4-FFF2-40B4-BE49-F238E27FC236}">
                          <a16:creationId xmlns:a16="http://schemas.microsoft.com/office/drawing/2014/main" id="{79BF6F6A-C2D3-50BE-2979-FF085030AA29}"/>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nvGrpSpPr>
                  <p:cNvPr id="102" name="Group 101">
                    <a:extLst>
                      <a:ext uri="{FF2B5EF4-FFF2-40B4-BE49-F238E27FC236}">
                        <a16:creationId xmlns:a16="http://schemas.microsoft.com/office/drawing/2014/main" id="{6D2E9080-31B1-DC51-EE9B-43FF97BF44E5}"/>
                      </a:ext>
                    </a:extLst>
                  </p:cNvPr>
                  <p:cNvGrpSpPr/>
                  <p:nvPr/>
                </p:nvGrpSpPr>
                <p:grpSpPr>
                  <a:xfrm>
                    <a:off x="5844720" y="1429503"/>
                    <a:ext cx="259419" cy="240399"/>
                    <a:chOff x="817297" y="711528"/>
                    <a:chExt cx="1551319" cy="1068720"/>
                  </a:xfrm>
                </p:grpSpPr>
                <p:sp>
                  <p:nvSpPr>
                    <p:cNvPr id="111" name="Rounded Rectangle 110">
                      <a:extLst>
                        <a:ext uri="{FF2B5EF4-FFF2-40B4-BE49-F238E27FC236}">
                          <a16:creationId xmlns:a16="http://schemas.microsoft.com/office/drawing/2014/main" id="{24E3A13B-09D9-31CD-A744-87719A7EFE38}"/>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12" name="Rounded Rectangle 111">
                      <a:extLst>
                        <a:ext uri="{FF2B5EF4-FFF2-40B4-BE49-F238E27FC236}">
                          <a16:creationId xmlns:a16="http://schemas.microsoft.com/office/drawing/2014/main" id="{4D66C246-AA75-24BF-A1EA-FB090D849741}"/>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13" name="Picture 112">
                      <a:extLst>
                        <a:ext uri="{FF2B5EF4-FFF2-40B4-BE49-F238E27FC236}">
                          <a16:creationId xmlns:a16="http://schemas.microsoft.com/office/drawing/2014/main" id="{D0EC4373-B064-F88A-F763-253FF4A1CC9C}"/>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nvGrpSpPr>
                  <p:cNvPr id="103" name="Group 102">
                    <a:extLst>
                      <a:ext uri="{FF2B5EF4-FFF2-40B4-BE49-F238E27FC236}">
                        <a16:creationId xmlns:a16="http://schemas.microsoft.com/office/drawing/2014/main" id="{D283DD04-F69F-B511-CE76-A815B8989827}"/>
                      </a:ext>
                    </a:extLst>
                  </p:cNvPr>
                  <p:cNvGrpSpPr/>
                  <p:nvPr/>
                </p:nvGrpSpPr>
                <p:grpSpPr>
                  <a:xfrm>
                    <a:off x="6130114" y="1429503"/>
                    <a:ext cx="259419" cy="240399"/>
                    <a:chOff x="817297" y="711528"/>
                    <a:chExt cx="1551319" cy="1068720"/>
                  </a:xfrm>
                </p:grpSpPr>
                <p:sp>
                  <p:nvSpPr>
                    <p:cNvPr id="108" name="Rounded Rectangle 107">
                      <a:extLst>
                        <a:ext uri="{FF2B5EF4-FFF2-40B4-BE49-F238E27FC236}">
                          <a16:creationId xmlns:a16="http://schemas.microsoft.com/office/drawing/2014/main" id="{6276F033-448C-98DD-02C8-1AC42E75DE33}"/>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09" name="Rounded Rectangle 108">
                      <a:extLst>
                        <a:ext uri="{FF2B5EF4-FFF2-40B4-BE49-F238E27FC236}">
                          <a16:creationId xmlns:a16="http://schemas.microsoft.com/office/drawing/2014/main" id="{A4AB3AE8-9825-B301-C9DF-CF4206D3F679}"/>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10" name="Picture 109">
                      <a:extLst>
                        <a:ext uri="{FF2B5EF4-FFF2-40B4-BE49-F238E27FC236}">
                          <a16:creationId xmlns:a16="http://schemas.microsoft.com/office/drawing/2014/main" id="{611FBE0F-9167-66F3-481A-B4FDC29781E8}"/>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nvGrpSpPr>
                  <p:cNvPr id="104" name="Group 103">
                    <a:extLst>
                      <a:ext uri="{FF2B5EF4-FFF2-40B4-BE49-F238E27FC236}">
                        <a16:creationId xmlns:a16="http://schemas.microsoft.com/office/drawing/2014/main" id="{C7F4AD20-E57A-0714-6B72-2F6DD4754D36}"/>
                      </a:ext>
                    </a:extLst>
                  </p:cNvPr>
                  <p:cNvGrpSpPr/>
                  <p:nvPr/>
                </p:nvGrpSpPr>
                <p:grpSpPr>
                  <a:xfrm>
                    <a:off x="6415507" y="1429503"/>
                    <a:ext cx="259419" cy="240399"/>
                    <a:chOff x="817297" y="711528"/>
                    <a:chExt cx="1551319" cy="1068720"/>
                  </a:xfrm>
                </p:grpSpPr>
                <p:sp>
                  <p:nvSpPr>
                    <p:cNvPr id="105" name="Rounded Rectangle 104">
                      <a:extLst>
                        <a:ext uri="{FF2B5EF4-FFF2-40B4-BE49-F238E27FC236}">
                          <a16:creationId xmlns:a16="http://schemas.microsoft.com/office/drawing/2014/main" id="{3E7DE883-4253-9C7F-F796-A8E9B7307654}"/>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06" name="Rounded Rectangle 105">
                      <a:extLst>
                        <a:ext uri="{FF2B5EF4-FFF2-40B4-BE49-F238E27FC236}">
                          <a16:creationId xmlns:a16="http://schemas.microsoft.com/office/drawing/2014/main" id="{8282CDFE-6C09-0084-DE0E-BBF1E3AC0B02}"/>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107" name="Picture 106">
                      <a:extLst>
                        <a:ext uri="{FF2B5EF4-FFF2-40B4-BE49-F238E27FC236}">
                          <a16:creationId xmlns:a16="http://schemas.microsoft.com/office/drawing/2014/main" id="{E8BF2D7D-F61F-4E77-85B7-38CD0015AF6F}"/>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711528"/>
                      <a:ext cx="1551319" cy="992286"/>
                    </a:xfrm>
                    <a:prstGeom prst="rect">
                      <a:avLst/>
                    </a:prstGeom>
                  </p:spPr>
                </p:pic>
              </p:grpSp>
            </p:grpSp>
          </p:grpSp>
          <p:sp>
            <p:nvSpPr>
              <p:cNvPr id="97" name="TextBox 96">
                <a:extLst>
                  <a:ext uri="{FF2B5EF4-FFF2-40B4-BE49-F238E27FC236}">
                    <a16:creationId xmlns:a16="http://schemas.microsoft.com/office/drawing/2014/main" id="{6E50F6B6-541C-CF49-5B10-E5DC4325BB46}"/>
                  </a:ext>
                </a:extLst>
              </p:cNvPr>
              <p:cNvSpPr txBox="1"/>
              <p:nvPr/>
            </p:nvSpPr>
            <p:spPr>
              <a:xfrm>
                <a:off x="9520326" y="1603118"/>
                <a:ext cx="490230" cy="253749"/>
              </a:xfrm>
              <a:prstGeom prst="rect">
                <a:avLst/>
              </a:prstGeom>
              <a:noFill/>
            </p:spPr>
            <p:txBody>
              <a:bodyPr wrap="none" rtlCol="0">
                <a:spAutoFit/>
              </a:bodyPr>
              <a:lstStyle/>
              <a:p>
                <a:pPr defTabSz="457200">
                  <a:buClrTx/>
                  <a:defRPr/>
                </a:pPr>
                <a:r>
                  <a:rPr lang="en-US" sz="900" b="1" kern="1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LAN</a:t>
                </a:r>
              </a:p>
            </p:txBody>
          </p:sp>
        </p:grpSp>
        <p:grpSp>
          <p:nvGrpSpPr>
            <p:cNvPr id="133" name="PAN probe">
              <a:extLst>
                <a:ext uri="{FF2B5EF4-FFF2-40B4-BE49-F238E27FC236}">
                  <a16:creationId xmlns:a16="http://schemas.microsoft.com/office/drawing/2014/main" id="{8B2207CD-FA91-3F63-8791-372DF01E40F8}"/>
                </a:ext>
              </a:extLst>
            </p:cNvPr>
            <p:cNvGrpSpPr/>
            <p:nvPr/>
          </p:nvGrpSpPr>
          <p:grpSpPr>
            <a:xfrm>
              <a:off x="6735260" y="5442601"/>
              <a:ext cx="685287" cy="679708"/>
              <a:chOff x="5997851" y="3111023"/>
              <a:chExt cx="685287" cy="679708"/>
            </a:xfrm>
          </p:grpSpPr>
          <p:grpSp>
            <p:nvGrpSpPr>
              <p:cNvPr id="134" name="Group 133">
                <a:extLst>
                  <a:ext uri="{FF2B5EF4-FFF2-40B4-BE49-F238E27FC236}">
                    <a16:creationId xmlns:a16="http://schemas.microsoft.com/office/drawing/2014/main" id="{5FC6FED6-A208-1628-252A-2CD228905B0C}"/>
                  </a:ext>
                </a:extLst>
              </p:cNvPr>
              <p:cNvGrpSpPr/>
              <p:nvPr/>
            </p:nvGrpSpPr>
            <p:grpSpPr>
              <a:xfrm>
                <a:off x="5997851" y="3111023"/>
                <a:ext cx="685287" cy="293637"/>
                <a:chOff x="5388048" y="-870675"/>
                <a:chExt cx="1367855" cy="586109"/>
              </a:xfrm>
              <a:effectLst>
                <a:outerShdw blurRad="50800" dist="38100" dir="2700000" algn="tl" rotWithShape="0">
                  <a:prstClr val="black">
                    <a:alpha val="40000"/>
                  </a:prstClr>
                </a:outerShdw>
              </a:effectLst>
            </p:grpSpPr>
            <p:sp>
              <p:nvSpPr>
                <p:cNvPr id="136" name="Rounded Rectangle 135">
                  <a:extLst>
                    <a:ext uri="{FF2B5EF4-FFF2-40B4-BE49-F238E27FC236}">
                      <a16:creationId xmlns:a16="http://schemas.microsoft.com/office/drawing/2014/main" id="{8F901BF7-AF3B-796F-7B5F-B75C8CCCA550}"/>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37" name="Oval 136">
                  <a:extLst>
                    <a:ext uri="{FF2B5EF4-FFF2-40B4-BE49-F238E27FC236}">
                      <a16:creationId xmlns:a16="http://schemas.microsoft.com/office/drawing/2014/main" id="{631345B4-649C-B993-EDED-E96689829444}"/>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38" name="Triangle 137">
                  <a:extLst>
                    <a:ext uri="{FF2B5EF4-FFF2-40B4-BE49-F238E27FC236}">
                      <a16:creationId xmlns:a16="http://schemas.microsoft.com/office/drawing/2014/main" id="{C2DB47B0-1B13-58E6-0778-53ED699EFE66}"/>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139" name="Group 138">
                  <a:extLst>
                    <a:ext uri="{FF2B5EF4-FFF2-40B4-BE49-F238E27FC236}">
                      <a16:creationId xmlns:a16="http://schemas.microsoft.com/office/drawing/2014/main" id="{AF63E48D-E7B8-7CC8-AE46-50907A416DC2}"/>
                    </a:ext>
                  </a:extLst>
                </p:cNvPr>
                <p:cNvGrpSpPr/>
                <p:nvPr/>
              </p:nvGrpSpPr>
              <p:grpSpPr>
                <a:xfrm>
                  <a:off x="5646775" y="-725859"/>
                  <a:ext cx="340362" cy="287721"/>
                  <a:chOff x="5585972" y="-729155"/>
                  <a:chExt cx="340362" cy="287721"/>
                </a:xfrm>
              </p:grpSpPr>
              <p:cxnSp>
                <p:nvCxnSpPr>
                  <p:cNvPr id="141" name="Straight Connector 140">
                    <a:extLst>
                      <a:ext uri="{FF2B5EF4-FFF2-40B4-BE49-F238E27FC236}">
                        <a16:creationId xmlns:a16="http://schemas.microsoft.com/office/drawing/2014/main" id="{BDCAC974-5231-4995-518E-ED8DC6FC5B96}"/>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142" name="Straight Connector 141">
                    <a:extLst>
                      <a:ext uri="{FF2B5EF4-FFF2-40B4-BE49-F238E27FC236}">
                        <a16:creationId xmlns:a16="http://schemas.microsoft.com/office/drawing/2014/main" id="{66952727-5160-921D-084B-A6D8F4C53844}"/>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143" name="Straight Connector 142">
                    <a:extLst>
                      <a:ext uri="{FF2B5EF4-FFF2-40B4-BE49-F238E27FC236}">
                        <a16:creationId xmlns:a16="http://schemas.microsoft.com/office/drawing/2014/main" id="{2E201091-FDA1-97D7-C728-851D988630D7}"/>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144" name="Straight Connector 143">
                    <a:extLst>
                      <a:ext uri="{FF2B5EF4-FFF2-40B4-BE49-F238E27FC236}">
                        <a16:creationId xmlns:a16="http://schemas.microsoft.com/office/drawing/2014/main" id="{9B5E9CD8-8EAE-64AC-9CE9-7CBFF82BDB73}"/>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140" name="Oval 139">
                  <a:extLst>
                    <a:ext uri="{FF2B5EF4-FFF2-40B4-BE49-F238E27FC236}">
                      <a16:creationId xmlns:a16="http://schemas.microsoft.com/office/drawing/2014/main" id="{48922E89-536B-D821-1C3A-3FE1092DB878}"/>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cxnSp>
            <p:nvCxnSpPr>
              <p:cNvPr id="135" name="Straight Connector 134">
                <a:extLst>
                  <a:ext uri="{FF2B5EF4-FFF2-40B4-BE49-F238E27FC236}">
                    <a16:creationId xmlns:a16="http://schemas.microsoft.com/office/drawing/2014/main" id="{F3FBF8F6-4295-7990-9986-83025DBD87A8}"/>
                  </a:ext>
                </a:extLst>
              </p:cNvPr>
              <p:cNvCxnSpPr>
                <a:cxnSpLocks/>
              </p:cNvCxnSpPr>
              <p:nvPr/>
            </p:nvCxnSpPr>
            <p:spPr>
              <a:xfrm flipV="1">
                <a:off x="6403089" y="3433863"/>
                <a:ext cx="0" cy="356868"/>
              </a:xfrm>
              <a:prstGeom prst="line">
                <a:avLst/>
              </a:prstGeom>
              <a:noFill/>
              <a:ln w="25400" cap="flat" cmpd="sng" algn="ctr">
                <a:solidFill>
                  <a:srgbClr val="F69147"/>
                </a:solidFill>
                <a:prstDash val="solid"/>
                <a:miter lim="800000"/>
              </a:ln>
              <a:effectLst/>
            </p:spPr>
          </p:cxnSp>
        </p:grpSp>
        <p:grpSp>
          <p:nvGrpSpPr>
            <p:cNvPr id="145" name="Snort Probe">
              <a:extLst>
                <a:ext uri="{FF2B5EF4-FFF2-40B4-BE49-F238E27FC236}">
                  <a16:creationId xmlns:a16="http://schemas.microsoft.com/office/drawing/2014/main" id="{4EE2E243-AD95-D0CD-3E7E-529A98157FB3}"/>
                </a:ext>
              </a:extLst>
            </p:cNvPr>
            <p:cNvGrpSpPr/>
            <p:nvPr/>
          </p:nvGrpSpPr>
          <p:grpSpPr>
            <a:xfrm>
              <a:off x="8629060" y="7296264"/>
              <a:ext cx="1297522" cy="293637"/>
              <a:chOff x="7400048" y="4638053"/>
              <a:chExt cx="1297522" cy="293637"/>
            </a:xfrm>
          </p:grpSpPr>
          <p:cxnSp>
            <p:nvCxnSpPr>
              <p:cNvPr id="146" name="Straight Connector 145">
                <a:extLst>
                  <a:ext uri="{FF2B5EF4-FFF2-40B4-BE49-F238E27FC236}">
                    <a16:creationId xmlns:a16="http://schemas.microsoft.com/office/drawing/2014/main" id="{B4485FF1-C8D9-1483-E05A-EFB3108F08E8}"/>
                  </a:ext>
                </a:extLst>
              </p:cNvPr>
              <p:cNvCxnSpPr>
                <a:cxnSpLocks/>
                <a:stCxn id="148" idx="3"/>
              </p:cNvCxnSpPr>
              <p:nvPr/>
            </p:nvCxnSpPr>
            <p:spPr>
              <a:xfrm>
                <a:off x="8085335" y="4784872"/>
                <a:ext cx="612235" cy="0"/>
              </a:xfrm>
              <a:prstGeom prst="line">
                <a:avLst/>
              </a:prstGeom>
              <a:noFill/>
              <a:ln w="25400" cap="flat" cmpd="sng" algn="ctr">
                <a:solidFill>
                  <a:srgbClr val="F69147"/>
                </a:solidFill>
                <a:prstDash val="solid"/>
                <a:miter lim="800000"/>
              </a:ln>
              <a:effectLst/>
            </p:spPr>
          </p:cxnSp>
          <p:grpSp>
            <p:nvGrpSpPr>
              <p:cNvPr id="147" name="Group 146">
                <a:extLst>
                  <a:ext uri="{FF2B5EF4-FFF2-40B4-BE49-F238E27FC236}">
                    <a16:creationId xmlns:a16="http://schemas.microsoft.com/office/drawing/2014/main" id="{2C01EA4E-BF82-C14D-AB23-7D4A31F30B6F}"/>
                  </a:ext>
                </a:extLst>
              </p:cNvPr>
              <p:cNvGrpSpPr/>
              <p:nvPr/>
            </p:nvGrpSpPr>
            <p:grpSpPr>
              <a:xfrm>
                <a:off x="7400048" y="4638053"/>
                <a:ext cx="685287" cy="293637"/>
                <a:chOff x="5388047" y="-870673"/>
                <a:chExt cx="1367855" cy="586109"/>
              </a:xfrm>
              <a:effectLst>
                <a:outerShdw blurRad="50800" dist="38100" dir="2700000" algn="tl" rotWithShape="0">
                  <a:prstClr val="black">
                    <a:alpha val="40000"/>
                  </a:prstClr>
                </a:outerShdw>
              </a:effectLst>
            </p:grpSpPr>
            <p:sp>
              <p:nvSpPr>
                <p:cNvPr id="148" name="Rounded Rectangle 147">
                  <a:extLst>
                    <a:ext uri="{FF2B5EF4-FFF2-40B4-BE49-F238E27FC236}">
                      <a16:creationId xmlns:a16="http://schemas.microsoft.com/office/drawing/2014/main" id="{1F31C4E1-87FA-5CB8-EED0-61FD04915142}"/>
                    </a:ext>
                  </a:extLst>
                </p:cNvPr>
                <p:cNvSpPr/>
                <p:nvPr/>
              </p:nvSpPr>
              <p:spPr>
                <a:xfrm>
                  <a:off x="5388047" y="-870673"/>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49" name="Oval 148">
                  <a:extLst>
                    <a:ext uri="{FF2B5EF4-FFF2-40B4-BE49-F238E27FC236}">
                      <a16:creationId xmlns:a16="http://schemas.microsoft.com/office/drawing/2014/main" id="{C4F746BF-C123-5099-3BE2-0C6E84707559}"/>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50" name="Triangle 149">
                  <a:extLst>
                    <a:ext uri="{FF2B5EF4-FFF2-40B4-BE49-F238E27FC236}">
                      <a16:creationId xmlns:a16="http://schemas.microsoft.com/office/drawing/2014/main" id="{5DEEA4B9-E987-61A9-10E0-D11E11514109}"/>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151" name="Group 150">
                  <a:extLst>
                    <a:ext uri="{FF2B5EF4-FFF2-40B4-BE49-F238E27FC236}">
                      <a16:creationId xmlns:a16="http://schemas.microsoft.com/office/drawing/2014/main" id="{6F2C9A23-D5F7-A00F-5E8B-A3C964D78245}"/>
                    </a:ext>
                  </a:extLst>
                </p:cNvPr>
                <p:cNvGrpSpPr/>
                <p:nvPr/>
              </p:nvGrpSpPr>
              <p:grpSpPr>
                <a:xfrm>
                  <a:off x="5646775" y="-725859"/>
                  <a:ext cx="340362" cy="287721"/>
                  <a:chOff x="5585972" y="-729155"/>
                  <a:chExt cx="340362" cy="287721"/>
                </a:xfrm>
              </p:grpSpPr>
              <p:cxnSp>
                <p:nvCxnSpPr>
                  <p:cNvPr id="153" name="Straight Connector 152">
                    <a:extLst>
                      <a:ext uri="{FF2B5EF4-FFF2-40B4-BE49-F238E27FC236}">
                        <a16:creationId xmlns:a16="http://schemas.microsoft.com/office/drawing/2014/main" id="{CEF28996-DEFC-8054-C840-77F7B939D5FE}"/>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154" name="Straight Connector 153">
                    <a:extLst>
                      <a:ext uri="{FF2B5EF4-FFF2-40B4-BE49-F238E27FC236}">
                        <a16:creationId xmlns:a16="http://schemas.microsoft.com/office/drawing/2014/main" id="{3FE3134C-F151-EEB5-7203-AAFA6DB8B976}"/>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155" name="Straight Connector 154">
                    <a:extLst>
                      <a:ext uri="{FF2B5EF4-FFF2-40B4-BE49-F238E27FC236}">
                        <a16:creationId xmlns:a16="http://schemas.microsoft.com/office/drawing/2014/main" id="{EE22D8F8-5EEB-9B3F-AADE-4F12D07DF57F}"/>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156" name="Straight Connector 155">
                    <a:extLst>
                      <a:ext uri="{FF2B5EF4-FFF2-40B4-BE49-F238E27FC236}">
                        <a16:creationId xmlns:a16="http://schemas.microsoft.com/office/drawing/2014/main" id="{0887ED03-3CC5-63C5-3075-0171A4732DD2}"/>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152" name="Oval 151">
                  <a:extLst>
                    <a:ext uri="{FF2B5EF4-FFF2-40B4-BE49-F238E27FC236}">
                      <a16:creationId xmlns:a16="http://schemas.microsoft.com/office/drawing/2014/main" id="{635BEDA2-99C2-2D24-DAF9-37C83A5E8697}"/>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157" name="ACC PAN Probe">
              <a:extLst>
                <a:ext uri="{FF2B5EF4-FFF2-40B4-BE49-F238E27FC236}">
                  <a16:creationId xmlns:a16="http://schemas.microsoft.com/office/drawing/2014/main" id="{DEF619C9-DC49-B544-C12F-3CC30409B4D0}"/>
                </a:ext>
              </a:extLst>
            </p:cNvPr>
            <p:cNvGrpSpPr/>
            <p:nvPr/>
          </p:nvGrpSpPr>
          <p:grpSpPr>
            <a:xfrm>
              <a:off x="5138154" y="5127281"/>
              <a:ext cx="685287" cy="595324"/>
              <a:chOff x="8009613" y="2697734"/>
              <a:chExt cx="685287" cy="595324"/>
            </a:xfrm>
          </p:grpSpPr>
          <p:cxnSp>
            <p:nvCxnSpPr>
              <p:cNvPr id="158" name="Straight Connector 157">
                <a:extLst>
                  <a:ext uri="{FF2B5EF4-FFF2-40B4-BE49-F238E27FC236}">
                    <a16:creationId xmlns:a16="http://schemas.microsoft.com/office/drawing/2014/main" id="{8932C5DC-8226-988C-3865-D0E50B2F8D61}"/>
                  </a:ext>
                </a:extLst>
              </p:cNvPr>
              <p:cNvCxnSpPr>
                <a:cxnSpLocks/>
              </p:cNvCxnSpPr>
              <p:nvPr/>
            </p:nvCxnSpPr>
            <p:spPr>
              <a:xfrm flipH="1" flipV="1">
                <a:off x="8392346" y="2983692"/>
                <a:ext cx="0" cy="309366"/>
              </a:xfrm>
              <a:prstGeom prst="line">
                <a:avLst/>
              </a:prstGeom>
              <a:noFill/>
              <a:ln w="25400" cap="flat" cmpd="sng" algn="ctr">
                <a:solidFill>
                  <a:srgbClr val="F69147"/>
                </a:solidFill>
                <a:prstDash val="solid"/>
                <a:miter lim="800000"/>
              </a:ln>
              <a:effectLst/>
            </p:spPr>
          </p:cxnSp>
          <p:grpSp>
            <p:nvGrpSpPr>
              <p:cNvPr id="159" name="Group 158">
                <a:extLst>
                  <a:ext uri="{FF2B5EF4-FFF2-40B4-BE49-F238E27FC236}">
                    <a16:creationId xmlns:a16="http://schemas.microsoft.com/office/drawing/2014/main" id="{261DE290-6906-9CB7-4571-125B85601E75}"/>
                  </a:ext>
                </a:extLst>
              </p:cNvPr>
              <p:cNvGrpSpPr/>
              <p:nvPr/>
            </p:nvGrpSpPr>
            <p:grpSpPr>
              <a:xfrm>
                <a:off x="8009613" y="2697734"/>
                <a:ext cx="685287" cy="293637"/>
                <a:chOff x="5388048" y="-870675"/>
                <a:chExt cx="1367855" cy="586109"/>
              </a:xfrm>
              <a:effectLst>
                <a:outerShdw blurRad="50800" dist="38100" dir="2700000" algn="tl" rotWithShape="0">
                  <a:prstClr val="black">
                    <a:alpha val="40000"/>
                  </a:prstClr>
                </a:outerShdw>
              </a:effectLst>
            </p:grpSpPr>
            <p:sp>
              <p:nvSpPr>
                <p:cNvPr id="160" name="Rounded Rectangle 159">
                  <a:extLst>
                    <a:ext uri="{FF2B5EF4-FFF2-40B4-BE49-F238E27FC236}">
                      <a16:creationId xmlns:a16="http://schemas.microsoft.com/office/drawing/2014/main" id="{A0823F9E-9593-472D-4BE5-317DD060E2C6}"/>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61" name="Oval 160">
                  <a:extLst>
                    <a:ext uri="{FF2B5EF4-FFF2-40B4-BE49-F238E27FC236}">
                      <a16:creationId xmlns:a16="http://schemas.microsoft.com/office/drawing/2014/main" id="{5F900D6E-0A19-5E0D-16BA-AACCD5D10B63}"/>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62" name="Triangle 161">
                  <a:extLst>
                    <a:ext uri="{FF2B5EF4-FFF2-40B4-BE49-F238E27FC236}">
                      <a16:creationId xmlns:a16="http://schemas.microsoft.com/office/drawing/2014/main" id="{92F1A03C-537F-9155-08F5-1619C5A312CA}"/>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163" name="Group 162">
                  <a:extLst>
                    <a:ext uri="{FF2B5EF4-FFF2-40B4-BE49-F238E27FC236}">
                      <a16:creationId xmlns:a16="http://schemas.microsoft.com/office/drawing/2014/main" id="{FD6D3735-1F63-C26A-4E96-F2FC25A21454}"/>
                    </a:ext>
                  </a:extLst>
                </p:cNvPr>
                <p:cNvGrpSpPr/>
                <p:nvPr/>
              </p:nvGrpSpPr>
              <p:grpSpPr>
                <a:xfrm>
                  <a:off x="5646775" y="-725859"/>
                  <a:ext cx="340362" cy="287721"/>
                  <a:chOff x="5585972" y="-729155"/>
                  <a:chExt cx="340362" cy="287721"/>
                </a:xfrm>
              </p:grpSpPr>
              <p:cxnSp>
                <p:nvCxnSpPr>
                  <p:cNvPr id="165" name="Straight Connector 164">
                    <a:extLst>
                      <a:ext uri="{FF2B5EF4-FFF2-40B4-BE49-F238E27FC236}">
                        <a16:creationId xmlns:a16="http://schemas.microsoft.com/office/drawing/2014/main" id="{49AFD7EB-D2D4-6567-274F-AFD4C5BFAA39}"/>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166" name="Straight Connector 165">
                    <a:extLst>
                      <a:ext uri="{FF2B5EF4-FFF2-40B4-BE49-F238E27FC236}">
                        <a16:creationId xmlns:a16="http://schemas.microsoft.com/office/drawing/2014/main" id="{64829269-810F-1B84-BC58-1FEBED3BFFFD}"/>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167" name="Straight Connector 166">
                    <a:extLst>
                      <a:ext uri="{FF2B5EF4-FFF2-40B4-BE49-F238E27FC236}">
                        <a16:creationId xmlns:a16="http://schemas.microsoft.com/office/drawing/2014/main" id="{C2333EDD-4228-BCE1-7390-B124AB1B50EB}"/>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168" name="Straight Connector 167">
                    <a:extLst>
                      <a:ext uri="{FF2B5EF4-FFF2-40B4-BE49-F238E27FC236}">
                        <a16:creationId xmlns:a16="http://schemas.microsoft.com/office/drawing/2014/main" id="{F8AF37BB-C04C-4EA9-DE49-4FD75EF9B54A}"/>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164" name="Oval 163">
                  <a:extLst>
                    <a:ext uri="{FF2B5EF4-FFF2-40B4-BE49-F238E27FC236}">
                      <a16:creationId xmlns:a16="http://schemas.microsoft.com/office/drawing/2014/main" id="{0053A7B5-4D01-CFE9-8422-0F40F311B1ED}"/>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169" name="Group 168">
              <a:extLst>
                <a:ext uri="{FF2B5EF4-FFF2-40B4-BE49-F238E27FC236}">
                  <a16:creationId xmlns:a16="http://schemas.microsoft.com/office/drawing/2014/main" id="{11279DB5-F3C8-8662-8B90-AC459FACA954}"/>
                </a:ext>
              </a:extLst>
            </p:cNvPr>
            <p:cNvGrpSpPr/>
            <p:nvPr/>
          </p:nvGrpSpPr>
          <p:grpSpPr>
            <a:xfrm>
              <a:off x="10224383" y="7298016"/>
              <a:ext cx="720000" cy="720000"/>
              <a:chOff x="8505632" y="270633"/>
              <a:chExt cx="720000" cy="720000"/>
            </a:xfrm>
          </p:grpSpPr>
          <p:sp>
            <p:nvSpPr>
              <p:cNvPr id="170" name="Oval 169">
                <a:extLst>
                  <a:ext uri="{FF2B5EF4-FFF2-40B4-BE49-F238E27FC236}">
                    <a16:creationId xmlns:a16="http://schemas.microsoft.com/office/drawing/2014/main" id="{59086FE9-5307-23F8-65D5-8A294FE461F6}"/>
                  </a:ext>
                </a:extLst>
              </p:cNvPr>
              <p:cNvSpPr/>
              <p:nvPr/>
            </p:nvSpPr>
            <p:spPr>
              <a:xfrm>
                <a:off x="8505632" y="270633"/>
                <a:ext cx="720000" cy="720000"/>
              </a:xfrm>
              <a:prstGeom prst="ellipse">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171" name="Group 170">
                <a:extLst>
                  <a:ext uri="{FF2B5EF4-FFF2-40B4-BE49-F238E27FC236}">
                    <a16:creationId xmlns:a16="http://schemas.microsoft.com/office/drawing/2014/main" id="{F26578BD-EEB4-CB6E-71CD-466409F3CACD}"/>
                  </a:ext>
                </a:extLst>
              </p:cNvPr>
              <p:cNvGrpSpPr/>
              <p:nvPr/>
            </p:nvGrpSpPr>
            <p:grpSpPr>
              <a:xfrm>
                <a:off x="8621260" y="453635"/>
                <a:ext cx="488744" cy="333028"/>
                <a:chOff x="2411760" y="3464582"/>
                <a:chExt cx="366558" cy="249771"/>
              </a:xfrm>
            </p:grpSpPr>
            <p:sp>
              <p:nvSpPr>
                <p:cNvPr id="172" name="Rounded Rectangle 171">
                  <a:extLst>
                    <a:ext uri="{FF2B5EF4-FFF2-40B4-BE49-F238E27FC236}">
                      <a16:creationId xmlns:a16="http://schemas.microsoft.com/office/drawing/2014/main" id="{4DEB28AA-7B2D-7B62-D35E-D91D00E9F0FF}"/>
                    </a:ext>
                  </a:extLst>
                </p:cNvPr>
                <p:cNvSpPr/>
                <p:nvPr/>
              </p:nvSpPr>
              <p:spPr>
                <a:xfrm>
                  <a:off x="2411760" y="3598957"/>
                  <a:ext cx="366558" cy="100294"/>
                </a:xfrm>
                <a:prstGeom prst="roundRect">
                  <a:avLst/>
                </a:prstGeom>
                <a:solidFill>
                  <a:srgbClr val="FFFFFF">
                    <a:lumMod val="65000"/>
                  </a:srgbClr>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cxnSp>
              <p:nvCxnSpPr>
                <p:cNvPr id="173" name="Straight Connector 172">
                  <a:extLst>
                    <a:ext uri="{FF2B5EF4-FFF2-40B4-BE49-F238E27FC236}">
                      <a16:creationId xmlns:a16="http://schemas.microsoft.com/office/drawing/2014/main" id="{F0DCE050-EA39-2694-C3E5-296F3EC6FCB7}"/>
                    </a:ext>
                  </a:extLst>
                </p:cNvPr>
                <p:cNvCxnSpPr/>
                <p:nvPr/>
              </p:nvCxnSpPr>
              <p:spPr>
                <a:xfrm>
                  <a:off x="2464125" y="3714353"/>
                  <a:ext cx="261827" cy="0"/>
                </a:xfrm>
                <a:prstGeom prst="line">
                  <a:avLst/>
                </a:prstGeom>
                <a:noFill/>
                <a:ln w="15875" cap="flat" cmpd="sng" algn="ctr">
                  <a:solidFill>
                    <a:srgbClr val="FFFFFF">
                      <a:lumMod val="65000"/>
                    </a:srgbClr>
                  </a:solidFill>
                  <a:prstDash val="solid"/>
                  <a:miter lim="800000"/>
                </a:ln>
                <a:effectLst/>
              </p:spPr>
            </p:cxnSp>
            <p:cxnSp>
              <p:nvCxnSpPr>
                <p:cNvPr id="174" name="Straight Connector 173">
                  <a:extLst>
                    <a:ext uri="{FF2B5EF4-FFF2-40B4-BE49-F238E27FC236}">
                      <a16:creationId xmlns:a16="http://schemas.microsoft.com/office/drawing/2014/main" id="{1127698F-8D10-4EBD-4E32-0C16DBA72B31}"/>
                    </a:ext>
                  </a:extLst>
                </p:cNvPr>
                <p:cNvCxnSpPr/>
                <p:nvPr/>
              </p:nvCxnSpPr>
              <p:spPr>
                <a:xfrm flipV="1">
                  <a:off x="2464125" y="3494227"/>
                  <a:ext cx="0" cy="104732"/>
                </a:xfrm>
                <a:prstGeom prst="line">
                  <a:avLst/>
                </a:prstGeom>
                <a:noFill/>
                <a:ln w="19050" cap="flat" cmpd="sng" algn="ctr">
                  <a:solidFill>
                    <a:srgbClr val="FFFFFF">
                      <a:lumMod val="65000"/>
                    </a:srgbClr>
                  </a:solidFill>
                  <a:prstDash val="solid"/>
                  <a:miter lim="800000"/>
                </a:ln>
                <a:effectLst/>
              </p:spPr>
            </p:cxnSp>
            <p:cxnSp>
              <p:nvCxnSpPr>
                <p:cNvPr id="175" name="Straight Connector 174">
                  <a:extLst>
                    <a:ext uri="{FF2B5EF4-FFF2-40B4-BE49-F238E27FC236}">
                      <a16:creationId xmlns:a16="http://schemas.microsoft.com/office/drawing/2014/main" id="{C77C37B3-DC08-7B40-2114-EE71CB2164EA}"/>
                    </a:ext>
                  </a:extLst>
                </p:cNvPr>
                <p:cNvCxnSpPr/>
                <p:nvPr/>
              </p:nvCxnSpPr>
              <p:spPr>
                <a:xfrm flipV="1">
                  <a:off x="2725953" y="3494227"/>
                  <a:ext cx="0" cy="104732"/>
                </a:xfrm>
                <a:prstGeom prst="line">
                  <a:avLst/>
                </a:prstGeom>
                <a:noFill/>
                <a:ln w="19050" cap="flat" cmpd="sng" algn="ctr">
                  <a:solidFill>
                    <a:srgbClr val="FFFFFF">
                      <a:lumMod val="65000"/>
                    </a:srgbClr>
                  </a:solidFill>
                  <a:prstDash val="solid"/>
                  <a:miter lim="800000"/>
                </a:ln>
                <a:effectLst/>
              </p:spPr>
            </p:cxnSp>
            <p:grpSp>
              <p:nvGrpSpPr>
                <p:cNvPr id="176" name="Group 175">
                  <a:extLst>
                    <a:ext uri="{FF2B5EF4-FFF2-40B4-BE49-F238E27FC236}">
                      <a16:creationId xmlns:a16="http://schemas.microsoft.com/office/drawing/2014/main" id="{CF8831DD-BCEB-A0D5-BD15-2DCD9C1E57E7}"/>
                    </a:ext>
                  </a:extLst>
                </p:cNvPr>
                <p:cNvGrpSpPr/>
                <p:nvPr/>
              </p:nvGrpSpPr>
              <p:grpSpPr>
                <a:xfrm>
                  <a:off x="2447465" y="3464582"/>
                  <a:ext cx="263244" cy="218609"/>
                  <a:chOff x="3276335" y="3147843"/>
                  <a:chExt cx="433518" cy="365507"/>
                </a:xfrm>
              </p:grpSpPr>
              <p:sp>
                <p:nvSpPr>
                  <p:cNvPr id="181" name="Arc 180">
                    <a:extLst>
                      <a:ext uri="{FF2B5EF4-FFF2-40B4-BE49-F238E27FC236}">
                        <a16:creationId xmlns:a16="http://schemas.microsoft.com/office/drawing/2014/main" id="{848B5B22-4F42-E771-3055-FC36B0AD8498}"/>
                      </a:ext>
                    </a:extLst>
                  </p:cNvPr>
                  <p:cNvSpPr/>
                  <p:nvPr/>
                </p:nvSpPr>
                <p:spPr>
                  <a:xfrm rot="19256513">
                    <a:off x="3276335" y="3147843"/>
                    <a:ext cx="433518" cy="365507"/>
                  </a:xfrm>
                  <a:prstGeom prst="arc">
                    <a:avLst/>
                  </a:prstGeom>
                  <a:noFill/>
                  <a:ln w="19050" cap="flat" cmpd="sng" algn="ctr">
                    <a:solidFill>
                      <a:srgbClr val="FFFFFF">
                        <a:lumMod val="65000"/>
                      </a:srgbClr>
                    </a:solidFill>
                    <a:prstDash val="solid"/>
                    <a:miter lim="800000"/>
                  </a:ln>
                  <a:effectLst/>
                </p:spPr>
                <p:txBody>
                  <a:bodyPr rtlCol="0" anchor="ctr"/>
                  <a:lstStyle/>
                  <a:p>
                    <a:pPr algn="ctr" defTabSz="457200">
                      <a:buClrTx/>
                      <a:defRPr/>
                    </a:pPr>
                    <a:endParaRPr lang="en-US" sz="900" kern="1200">
                      <a:latin typeface="Verdana" panose="020B0604030504040204" pitchFamily="34" charset="0"/>
                      <a:ea typeface="Verdana" panose="020B0604030504040204" pitchFamily="34" charset="0"/>
                      <a:cs typeface="Verdana" panose="020B0604030504040204" pitchFamily="34" charset="0"/>
                    </a:endParaRPr>
                  </a:p>
                </p:txBody>
              </p:sp>
              <p:sp>
                <p:nvSpPr>
                  <p:cNvPr id="182" name="Arc 181">
                    <a:extLst>
                      <a:ext uri="{FF2B5EF4-FFF2-40B4-BE49-F238E27FC236}">
                        <a16:creationId xmlns:a16="http://schemas.microsoft.com/office/drawing/2014/main" id="{7050FF6B-042F-B2F6-7410-F9CF6F50CD18}"/>
                      </a:ext>
                    </a:extLst>
                  </p:cNvPr>
                  <p:cNvSpPr/>
                  <p:nvPr/>
                </p:nvSpPr>
                <p:spPr>
                  <a:xfrm rot="19275659">
                    <a:off x="3354418" y="3195595"/>
                    <a:ext cx="295829" cy="236857"/>
                  </a:xfrm>
                  <a:prstGeom prst="arc">
                    <a:avLst/>
                  </a:prstGeom>
                  <a:noFill/>
                  <a:ln w="19050" cap="flat" cmpd="sng" algn="ctr">
                    <a:solidFill>
                      <a:srgbClr val="FFFFFF">
                        <a:lumMod val="65000"/>
                      </a:srgbClr>
                    </a:solidFill>
                    <a:prstDash val="solid"/>
                    <a:miter lim="800000"/>
                  </a:ln>
                  <a:effectLst/>
                </p:spPr>
                <p:txBody>
                  <a:bodyPr rtlCol="0" anchor="ctr"/>
                  <a:lstStyle/>
                  <a:p>
                    <a:pPr algn="ctr" defTabSz="457200">
                      <a:buClrTx/>
                      <a:defRPr/>
                    </a:pPr>
                    <a:endParaRPr lang="en-US" sz="900" kern="1200">
                      <a:latin typeface="Verdana" panose="020B0604030504040204" pitchFamily="34" charset="0"/>
                      <a:ea typeface="Verdana" panose="020B0604030504040204" pitchFamily="34" charset="0"/>
                      <a:cs typeface="Verdana" panose="020B0604030504040204" pitchFamily="34" charset="0"/>
                    </a:endParaRPr>
                  </a:p>
                </p:txBody>
              </p:sp>
              <p:sp>
                <p:nvSpPr>
                  <p:cNvPr id="183" name="Arc 182">
                    <a:extLst>
                      <a:ext uri="{FF2B5EF4-FFF2-40B4-BE49-F238E27FC236}">
                        <a16:creationId xmlns:a16="http://schemas.microsoft.com/office/drawing/2014/main" id="{D5734EB4-0FE7-EED1-893E-F81D3410DBB1}"/>
                      </a:ext>
                    </a:extLst>
                  </p:cNvPr>
                  <p:cNvSpPr/>
                  <p:nvPr/>
                </p:nvSpPr>
                <p:spPr>
                  <a:xfrm rot="19275659">
                    <a:off x="3428024" y="3249953"/>
                    <a:ext cx="178671" cy="143054"/>
                  </a:xfrm>
                  <a:prstGeom prst="arc">
                    <a:avLst/>
                  </a:prstGeom>
                  <a:noFill/>
                  <a:ln w="19050" cap="flat" cmpd="sng" algn="ctr">
                    <a:solidFill>
                      <a:srgbClr val="FFFFFF">
                        <a:lumMod val="65000"/>
                      </a:srgbClr>
                    </a:solidFill>
                    <a:prstDash val="solid"/>
                    <a:miter lim="800000"/>
                  </a:ln>
                  <a:effectLst/>
                </p:spPr>
                <p:txBody>
                  <a:bodyPr rtlCol="0" anchor="ctr"/>
                  <a:lstStyle/>
                  <a:p>
                    <a:pPr algn="ctr" defTabSz="457200">
                      <a:buClrTx/>
                      <a:defRPr/>
                    </a:pPr>
                    <a:endParaRPr lang="en-US" sz="900" kern="1200">
                      <a:latin typeface="Verdana" panose="020B0604030504040204" pitchFamily="34" charset="0"/>
                      <a:ea typeface="Verdana" panose="020B0604030504040204" pitchFamily="34" charset="0"/>
                      <a:cs typeface="Verdana" panose="020B0604030504040204" pitchFamily="34" charset="0"/>
                    </a:endParaRPr>
                  </a:p>
                </p:txBody>
              </p:sp>
            </p:grpSp>
            <p:sp>
              <p:nvSpPr>
                <p:cNvPr id="177" name="Oval 176">
                  <a:extLst>
                    <a:ext uri="{FF2B5EF4-FFF2-40B4-BE49-F238E27FC236}">
                      <a16:creationId xmlns:a16="http://schemas.microsoft.com/office/drawing/2014/main" id="{3D5B40B1-2F80-F744-3D89-5523239DCADD}"/>
                    </a:ext>
                  </a:extLst>
                </p:cNvPr>
                <p:cNvSpPr/>
                <p:nvPr/>
              </p:nvSpPr>
              <p:spPr>
                <a:xfrm>
                  <a:off x="2576521" y="3542408"/>
                  <a:ext cx="52365" cy="52365"/>
                </a:xfrm>
                <a:prstGeom prst="ellipse">
                  <a:avLst/>
                </a:prstGeom>
                <a:solidFill>
                  <a:srgbClr val="FFFFFF">
                    <a:lumMod val="65000"/>
                  </a:srgbClr>
                </a:solidFill>
                <a:ln w="12700"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78" name="Oval 177">
                  <a:extLst>
                    <a:ext uri="{FF2B5EF4-FFF2-40B4-BE49-F238E27FC236}">
                      <a16:creationId xmlns:a16="http://schemas.microsoft.com/office/drawing/2014/main" id="{52AC1962-54F3-B2C7-5AD9-E745DAB20064}"/>
                    </a:ext>
                  </a:extLst>
                </p:cNvPr>
                <p:cNvSpPr/>
                <p:nvPr/>
              </p:nvSpPr>
              <p:spPr>
                <a:xfrm>
                  <a:off x="2695467" y="3581309"/>
                  <a:ext cx="52365" cy="52365"/>
                </a:xfrm>
                <a:prstGeom prst="ellipse">
                  <a:avLst/>
                </a:prstGeom>
                <a:solidFill>
                  <a:srgbClr val="FFFFFF">
                    <a:lumMod val="65000"/>
                  </a:srgbClr>
                </a:solidFill>
                <a:ln w="12700"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79" name="Oval 178">
                  <a:extLst>
                    <a:ext uri="{FF2B5EF4-FFF2-40B4-BE49-F238E27FC236}">
                      <a16:creationId xmlns:a16="http://schemas.microsoft.com/office/drawing/2014/main" id="{F718A381-35DB-9EFF-3682-5BC6E94C16B0}"/>
                    </a:ext>
                  </a:extLst>
                </p:cNvPr>
                <p:cNvSpPr/>
                <p:nvPr/>
              </p:nvSpPr>
              <p:spPr>
                <a:xfrm>
                  <a:off x="2429747" y="3587986"/>
                  <a:ext cx="52365" cy="52365"/>
                </a:xfrm>
                <a:prstGeom prst="ellipse">
                  <a:avLst/>
                </a:prstGeom>
                <a:solidFill>
                  <a:srgbClr val="FFFFFF">
                    <a:lumMod val="65000"/>
                  </a:srgbClr>
                </a:solidFill>
                <a:ln w="12700"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180" name="Rounded Rectangle 179">
                  <a:extLst>
                    <a:ext uri="{FF2B5EF4-FFF2-40B4-BE49-F238E27FC236}">
                      <a16:creationId xmlns:a16="http://schemas.microsoft.com/office/drawing/2014/main" id="{1A907704-BF1A-BEAC-C52F-8F6894EE5179}"/>
                    </a:ext>
                  </a:extLst>
                </p:cNvPr>
                <p:cNvSpPr/>
                <p:nvPr/>
              </p:nvSpPr>
              <p:spPr>
                <a:xfrm>
                  <a:off x="2521522" y="3630610"/>
                  <a:ext cx="213750" cy="39494"/>
                </a:xfrm>
                <a:prstGeom prst="roundRect">
                  <a:avLst/>
                </a:prstGeom>
                <a:solidFill>
                  <a:srgbClr val="FFFFFF"/>
                </a:solidFill>
                <a:ln w="3175" cap="flat" cmpd="sng" algn="ctr">
                  <a:noFill/>
                  <a:prstDash val="solid"/>
                  <a:miter lim="800000"/>
                </a:ln>
                <a:effectLst/>
              </p:spPr>
              <p:txBody>
                <a:bodyPr rot="0" spcFirstLastPara="0" vertOverflow="overflow" horzOverflow="overflow" vert="horz" wrap="square" lIns="60960" tIns="30480" rIns="60960" bIns="30480" numCol="1" spcCol="0" rtlCol="0" fromWordArt="0" anchor="ctr" anchorCtr="0" forceAA="0" compatLnSpc="1">
                  <a:prstTxWarp prst="textNoShape">
                    <a:avLst/>
                  </a:prstTxWarp>
                  <a:noAutofit/>
                </a:bodyP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grpSp>
        </p:grpSp>
        <p:sp>
          <p:nvSpPr>
            <p:cNvPr id="184" name="TextBox 183">
              <a:extLst>
                <a:ext uri="{FF2B5EF4-FFF2-40B4-BE49-F238E27FC236}">
                  <a16:creationId xmlns:a16="http://schemas.microsoft.com/office/drawing/2014/main" id="{8705AE4D-666F-387B-7AC4-BB733B6A46C7}"/>
                </a:ext>
              </a:extLst>
            </p:cNvPr>
            <p:cNvSpPr txBox="1"/>
            <p:nvPr/>
          </p:nvSpPr>
          <p:spPr>
            <a:xfrm>
              <a:off x="10881892" y="7524299"/>
              <a:ext cx="1169362" cy="203000"/>
            </a:xfrm>
            <a:prstGeom prst="rect">
              <a:avLst/>
            </a:prstGeom>
            <a:noFill/>
          </p:spPr>
          <p:txBody>
            <a:bodyPr wrap="none" lIns="45720" tIns="22860" rIns="45720" bIns="22860" rtlCol="0" anchor="t">
              <a:spAutoFit/>
            </a:bodyPr>
            <a:lstStyle/>
            <a:p>
              <a:pPr>
                <a:buClrTx/>
                <a:buFontTx/>
                <a:buNone/>
              </a:pPr>
              <a:r>
                <a:rPr lang="en-US" sz="900" b="1" kern="1200" dirty="0">
                  <a:latin typeface="Verdana"/>
                  <a:ea typeface="Verdana"/>
                  <a:cs typeface="Verdana" panose="020B0604030504040204" pitchFamily="34" charset="0"/>
                </a:rPr>
                <a:t>Untrusted </a:t>
              </a:r>
              <a:r>
                <a:rPr lang="en-US" sz="900" b="1" kern="1200" dirty="0" err="1">
                  <a:latin typeface="Verdana"/>
                  <a:ea typeface="Verdana"/>
                  <a:cs typeface="Verdana" panose="020B0604030504040204" pitchFamily="34" charset="0"/>
                </a:rPr>
                <a:t>WiFi</a:t>
              </a:r>
              <a:endParaRPr lang="en-US" sz="900" b="1" kern="1200" dirty="0">
                <a:latin typeface="Verdana"/>
                <a:ea typeface="Verdana"/>
                <a:cs typeface="Verdana" panose="020B0604030504040204" pitchFamily="34" charset="0"/>
              </a:endParaRPr>
            </a:p>
          </p:txBody>
        </p:sp>
        <p:sp>
          <p:nvSpPr>
            <p:cNvPr id="185" name="TextBox 184">
              <a:extLst>
                <a:ext uri="{FF2B5EF4-FFF2-40B4-BE49-F238E27FC236}">
                  <a16:creationId xmlns:a16="http://schemas.microsoft.com/office/drawing/2014/main" id="{0D4F7557-797B-3F04-9BBA-28C2F177D981}"/>
                </a:ext>
              </a:extLst>
            </p:cNvPr>
            <p:cNvSpPr txBox="1"/>
            <p:nvPr/>
          </p:nvSpPr>
          <p:spPr>
            <a:xfrm>
              <a:off x="1750157" y="4083642"/>
              <a:ext cx="1080549" cy="253749"/>
            </a:xfrm>
            <a:prstGeom prst="rect">
              <a:avLst/>
            </a:prstGeom>
            <a:noFill/>
          </p:spPr>
          <p:txBody>
            <a:bodyPr wrap="none" rtlCol="0">
              <a:spAutoFit/>
            </a:bodyPr>
            <a:lstStyle/>
            <a:p>
              <a:pP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Public Cloud</a:t>
              </a:r>
            </a:p>
          </p:txBody>
        </p:sp>
        <p:sp>
          <p:nvSpPr>
            <p:cNvPr id="186" name="TextBox 185">
              <a:extLst>
                <a:ext uri="{FF2B5EF4-FFF2-40B4-BE49-F238E27FC236}">
                  <a16:creationId xmlns:a16="http://schemas.microsoft.com/office/drawing/2014/main" id="{28078EE0-6066-17FD-ABD7-2B501006FB14}"/>
                </a:ext>
              </a:extLst>
            </p:cNvPr>
            <p:cNvSpPr txBox="1"/>
            <p:nvPr/>
          </p:nvSpPr>
          <p:spPr>
            <a:xfrm>
              <a:off x="8303141" y="5424217"/>
              <a:ext cx="684066" cy="405999"/>
            </a:xfrm>
            <a:prstGeom prst="rect">
              <a:avLst/>
            </a:prstGeom>
            <a:noFill/>
          </p:spPr>
          <p:txBody>
            <a:bodyPr wrap="none" rtlCol="0">
              <a:spAutoFit/>
            </a:bodyPr>
            <a:lstStyle/>
            <a:p>
              <a:pPr algn="ct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Core </a:t>
              </a:r>
            </a:p>
            <a:p>
              <a:pPr algn="ctr">
                <a:buClrTx/>
                <a:buFontTx/>
                <a:buNone/>
              </a:pPr>
              <a:r>
                <a:rPr lang="en-US" sz="900" b="1" kern="1200" dirty="0">
                  <a:latin typeface="Verdana" panose="020B0604030504040204" pitchFamily="34" charset="0"/>
                  <a:ea typeface="Verdana" panose="020B0604030504040204" pitchFamily="34" charset="0"/>
                  <a:cs typeface="Verdana" panose="020B0604030504040204" pitchFamily="34" charset="0"/>
                </a:rPr>
                <a:t>Switch</a:t>
              </a:r>
            </a:p>
          </p:txBody>
        </p:sp>
        <p:cxnSp>
          <p:nvCxnSpPr>
            <p:cNvPr id="187" name="Straight Arrow Connector 186">
              <a:extLst>
                <a:ext uri="{FF2B5EF4-FFF2-40B4-BE49-F238E27FC236}">
                  <a16:creationId xmlns:a16="http://schemas.microsoft.com/office/drawing/2014/main" id="{F3FBEFC3-82A2-A27B-32E4-3230D30684E5}"/>
                </a:ext>
              </a:extLst>
            </p:cNvPr>
            <p:cNvCxnSpPr>
              <a:cxnSpLocks/>
            </p:cNvCxnSpPr>
            <p:nvPr/>
          </p:nvCxnSpPr>
          <p:spPr>
            <a:xfrm>
              <a:off x="8784047" y="6448125"/>
              <a:ext cx="1419554" cy="1209891"/>
            </a:xfrm>
            <a:prstGeom prst="straightConnector1">
              <a:avLst/>
            </a:prstGeom>
            <a:noFill/>
            <a:ln w="31750" cap="flat" cmpd="sng" algn="ctr">
              <a:solidFill>
                <a:srgbClr val="FFFFFF">
                  <a:lumMod val="50000"/>
                </a:srgbClr>
              </a:solidFill>
              <a:prstDash val="solid"/>
              <a:miter lim="800000"/>
              <a:headEnd type="triangle"/>
              <a:tailEnd type="triangle"/>
            </a:ln>
            <a:effectLst/>
          </p:spPr>
        </p:cxnSp>
        <p:cxnSp>
          <p:nvCxnSpPr>
            <p:cNvPr id="188" name="Straight Arrow Connector 187">
              <a:extLst>
                <a:ext uri="{FF2B5EF4-FFF2-40B4-BE49-F238E27FC236}">
                  <a16:creationId xmlns:a16="http://schemas.microsoft.com/office/drawing/2014/main" id="{41FCE803-A8E9-83CD-2DF1-01EB30731957}"/>
                </a:ext>
              </a:extLst>
            </p:cNvPr>
            <p:cNvCxnSpPr>
              <a:cxnSpLocks/>
            </p:cNvCxnSpPr>
            <p:nvPr/>
          </p:nvCxnSpPr>
          <p:spPr>
            <a:xfrm>
              <a:off x="3388853" y="4681493"/>
              <a:ext cx="2418076" cy="1207968"/>
            </a:xfrm>
            <a:prstGeom prst="straightConnector1">
              <a:avLst/>
            </a:prstGeom>
            <a:noFill/>
            <a:ln w="31750" cap="flat" cmpd="sng" algn="ctr">
              <a:solidFill>
                <a:srgbClr val="FFFFFF">
                  <a:lumMod val="50000"/>
                </a:srgbClr>
              </a:solidFill>
              <a:prstDash val="solid"/>
              <a:miter lim="800000"/>
              <a:headEnd type="triangle"/>
              <a:tailEnd type="triangle"/>
            </a:ln>
            <a:effectLst/>
          </p:spPr>
        </p:cxnSp>
        <p:sp>
          <p:nvSpPr>
            <p:cNvPr id="189" name="TextBox 188">
              <a:extLst>
                <a:ext uri="{FF2B5EF4-FFF2-40B4-BE49-F238E27FC236}">
                  <a16:creationId xmlns:a16="http://schemas.microsoft.com/office/drawing/2014/main" id="{65E37B62-6377-B394-8F2B-3C40F1A6293C}"/>
                </a:ext>
              </a:extLst>
            </p:cNvPr>
            <p:cNvSpPr txBox="1"/>
            <p:nvPr/>
          </p:nvSpPr>
          <p:spPr>
            <a:xfrm>
              <a:off x="4213366" y="4686154"/>
              <a:ext cx="896230" cy="355249"/>
            </a:xfrm>
            <a:prstGeom prst="rect">
              <a:avLst/>
            </a:prstGeom>
            <a:noFill/>
            <a:ln w="12700" cap="flat" cmpd="sng" algn="ctr">
              <a:noFill/>
              <a:prstDash val="solid"/>
              <a:miter lim="800000"/>
            </a:ln>
            <a:effectLst/>
          </p:spPr>
          <p:txBody>
            <a:bodyPr wrap="none" lIns="45720" tIns="22860" rIns="45720" bIns="22860" rtlCol="0" anchor="t">
              <a:spAutoFit/>
            </a:bodyPr>
            <a:lstStyle/>
            <a:p>
              <a:pPr defTabSz="457200">
                <a:buClrTx/>
                <a:defRPr/>
              </a:pPr>
              <a:r>
                <a:rPr lang="en-US" sz="900" b="1" kern="1200" dirty="0">
                  <a:latin typeface="Verdana"/>
                  <a:ea typeface="Verdana"/>
                  <a:cs typeface="+mn-cs"/>
                </a:rPr>
                <a:t>Dedicated</a:t>
              </a:r>
            </a:p>
            <a:p>
              <a:pPr defTabSz="457200">
                <a:buClrTx/>
                <a:defRPr/>
              </a:pPr>
              <a:r>
                <a:rPr lang="en-US" sz="900" b="1" kern="1200" dirty="0">
                  <a:latin typeface="Verdana"/>
                  <a:ea typeface="Verdana"/>
                  <a:cs typeface="+mn-cs"/>
                </a:rPr>
                <a:t>Connection</a:t>
              </a:r>
            </a:p>
          </p:txBody>
        </p:sp>
        <p:grpSp>
          <p:nvGrpSpPr>
            <p:cNvPr id="190" name="ACC PAN Probe">
              <a:extLst>
                <a:ext uri="{FF2B5EF4-FFF2-40B4-BE49-F238E27FC236}">
                  <a16:creationId xmlns:a16="http://schemas.microsoft.com/office/drawing/2014/main" id="{47BC3119-A311-D736-EB1E-32F4ACEB7D52}"/>
                </a:ext>
              </a:extLst>
            </p:cNvPr>
            <p:cNvGrpSpPr/>
            <p:nvPr/>
          </p:nvGrpSpPr>
          <p:grpSpPr>
            <a:xfrm>
              <a:off x="9151945" y="4852607"/>
              <a:ext cx="685287" cy="595324"/>
              <a:chOff x="8009613" y="2697734"/>
              <a:chExt cx="685287" cy="595324"/>
            </a:xfrm>
          </p:grpSpPr>
          <p:cxnSp>
            <p:nvCxnSpPr>
              <p:cNvPr id="191" name="Straight Connector 190">
                <a:extLst>
                  <a:ext uri="{FF2B5EF4-FFF2-40B4-BE49-F238E27FC236}">
                    <a16:creationId xmlns:a16="http://schemas.microsoft.com/office/drawing/2014/main" id="{AD2F2A15-9838-617B-2461-8C8D5DEA398F}"/>
                  </a:ext>
                </a:extLst>
              </p:cNvPr>
              <p:cNvCxnSpPr>
                <a:cxnSpLocks/>
              </p:cNvCxnSpPr>
              <p:nvPr/>
            </p:nvCxnSpPr>
            <p:spPr>
              <a:xfrm flipH="1" flipV="1">
                <a:off x="8392346" y="2983692"/>
                <a:ext cx="0" cy="309366"/>
              </a:xfrm>
              <a:prstGeom prst="line">
                <a:avLst/>
              </a:prstGeom>
              <a:noFill/>
              <a:ln w="25400" cap="flat" cmpd="sng" algn="ctr">
                <a:solidFill>
                  <a:srgbClr val="F69147"/>
                </a:solidFill>
                <a:prstDash val="solid"/>
                <a:miter lim="800000"/>
              </a:ln>
              <a:effectLst/>
            </p:spPr>
          </p:cxnSp>
          <p:grpSp>
            <p:nvGrpSpPr>
              <p:cNvPr id="192" name="Group 191">
                <a:extLst>
                  <a:ext uri="{FF2B5EF4-FFF2-40B4-BE49-F238E27FC236}">
                    <a16:creationId xmlns:a16="http://schemas.microsoft.com/office/drawing/2014/main" id="{1020FD8A-B043-0202-E6AA-71CA889AAA94}"/>
                  </a:ext>
                </a:extLst>
              </p:cNvPr>
              <p:cNvGrpSpPr/>
              <p:nvPr/>
            </p:nvGrpSpPr>
            <p:grpSpPr>
              <a:xfrm>
                <a:off x="8009613" y="2697734"/>
                <a:ext cx="685287" cy="293637"/>
                <a:chOff x="5388048" y="-870675"/>
                <a:chExt cx="1367855" cy="586109"/>
              </a:xfrm>
              <a:effectLst>
                <a:outerShdw blurRad="50800" dist="38100" dir="2700000" algn="tl" rotWithShape="0">
                  <a:prstClr val="black">
                    <a:alpha val="40000"/>
                  </a:prstClr>
                </a:outerShdw>
              </a:effectLst>
            </p:grpSpPr>
            <p:sp>
              <p:nvSpPr>
                <p:cNvPr id="193" name="Rounded Rectangle 432">
                  <a:extLst>
                    <a:ext uri="{FF2B5EF4-FFF2-40B4-BE49-F238E27FC236}">
                      <a16:creationId xmlns:a16="http://schemas.microsoft.com/office/drawing/2014/main" id="{0D60486F-16DC-3504-6729-DB358CD02F38}"/>
                    </a:ext>
                  </a:extLst>
                </p:cNvPr>
                <p:cNvSpPr/>
                <p:nvPr/>
              </p:nvSpPr>
              <p:spPr>
                <a:xfrm>
                  <a:off x="5388048" y="-870675"/>
                  <a:ext cx="1367855" cy="586109"/>
                </a:xfrm>
                <a:prstGeom prst="roundRect">
                  <a:avLst/>
                </a:prstGeom>
                <a:solidFill>
                  <a:srgbClr val="F69147"/>
                </a:solid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94" name="Oval 193">
                  <a:extLst>
                    <a:ext uri="{FF2B5EF4-FFF2-40B4-BE49-F238E27FC236}">
                      <a16:creationId xmlns:a16="http://schemas.microsoft.com/office/drawing/2014/main" id="{167BEF59-B30F-8DC3-FD4D-43914EA4E9B5}"/>
                    </a:ext>
                  </a:extLst>
                </p:cNvPr>
                <p:cNvSpPr/>
                <p:nvPr/>
              </p:nvSpPr>
              <p:spPr>
                <a:xfrm>
                  <a:off x="6222509" y="-764652"/>
                  <a:ext cx="360000" cy="360000"/>
                </a:xfrm>
                <a:prstGeom prst="ellipse">
                  <a:avLst/>
                </a:prstGeom>
                <a:noFill/>
                <a:ln w="22225"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sp>
              <p:nvSpPr>
                <p:cNvPr id="195" name="Triangle 434">
                  <a:extLst>
                    <a:ext uri="{FF2B5EF4-FFF2-40B4-BE49-F238E27FC236}">
                      <a16:creationId xmlns:a16="http://schemas.microsoft.com/office/drawing/2014/main" id="{14EB7916-A666-F5C6-EB2D-2E564AFB8E3B}"/>
                    </a:ext>
                  </a:extLst>
                </p:cNvPr>
                <p:cNvSpPr/>
                <p:nvPr/>
              </p:nvSpPr>
              <p:spPr>
                <a:xfrm rot="5400000">
                  <a:off x="6331921" y="-673062"/>
                  <a:ext cx="208918" cy="180000"/>
                </a:xfrm>
                <a:prstGeom prst="triangle">
                  <a:avLst/>
                </a:prstGeom>
                <a:noFill/>
                <a:ln w="22225" cap="rnd"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nvGrpSpPr>
                <p:cNvPr id="196" name="Group 195">
                  <a:extLst>
                    <a:ext uri="{FF2B5EF4-FFF2-40B4-BE49-F238E27FC236}">
                      <a16:creationId xmlns:a16="http://schemas.microsoft.com/office/drawing/2014/main" id="{071BEBDF-4C39-184A-E7E3-51DEE34FFA5B}"/>
                    </a:ext>
                  </a:extLst>
                </p:cNvPr>
                <p:cNvGrpSpPr/>
                <p:nvPr/>
              </p:nvGrpSpPr>
              <p:grpSpPr>
                <a:xfrm>
                  <a:off x="5646775" y="-725859"/>
                  <a:ext cx="340362" cy="287721"/>
                  <a:chOff x="5585972" y="-729155"/>
                  <a:chExt cx="340362" cy="287721"/>
                </a:xfrm>
              </p:grpSpPr>
              <p:cxnSp>
                <p:nvCxnSpPr>
                  <p:cNvPr id="198" name="Straight Connector 197">
                    <a:extLst>
                      <a:ext uri="{FF2B5EF4-FFF2-40B4-BE49-F238E27FC236}">
                        <a16:creationId xmlns:a16="http://schemas.microsoft.com/office/drawing/2014/main" id="{D5DA8B9F-0174-643B-087B-F630F210DBB2}"/>
                      </a:ext>
                    </a:extLst>
                  </p:cNvPr>
                  <p:cNvCxnSpPr>
                    <a:cxnSpLocks/>
                  </p:cNvCxnSpPr>
                  <p:nvPr/>
                </p:nvCxnSpPr>
                <p:spPr>
                  <a:xfrm>
                    <a:off x="5585972" y="-729155"/>
                    <a:ext cx="340362" cy="0"/>
                  </a:xfrm>
                  <a:prstGeom prst="line">
                    <a:avLst/>
                  </a:prstGeom>
                  <a:noFill/>
                  <a:ln w="22225" cap="rnd" cmpd="sng" algn="ctr">
                    <a:solidFill>
                      <a:srgbClr val="FFFFFF"/>
                    </a:solidFill>
                    <a:prstDash val="solid"/>
                    <a:miter lim="800000"/>
                  </a:ln>
                  <a:effectLst/>
                </p:spPr>
              </p:cxnSp>
              <p:cxnSp>
                <p:nvCxnSpPr>
                  <p:cNvPr id="199" name="Straight Connector 198">
                    <a:extLst>
                      <a:ext uri="{FF2B5EF4-FFF2-40B4-BE49-F238E27FC236}">
                        <a16:creationId xmlns:a16="http://schemas.microsoft.com/office/drawing/2014/main" id="{B827D6E6-337A-381E-C03C-32CA106DF3A8}"/>
                      </a:ext>
                    </a:extLst>
                  </p:cNvPr>
                  <p:cNvCxnSpPr>
                    <a:cxnSpLocks/>
                  </p:cNvCxnSpPr>
                  <p:nvPr/>
                </p:nvCxnSpPr>
                <p:spPr>
                  <a:xfrm>
                    <a:off x="5585972" y="-633248"/>
                    <a:ext cx="340362" cy="0"/>
                  </a:xfrm>
                  <a:prstGeom prst="line">
                    <a:avLst/>
                  </a:prstGeom>
                  <a:noFill/>
                  <a:ln w="22225" cap="rnd" cmpd="sng" algn="ctr">
                    <a:solidFill>
                      <a:srgbClr val="FFFFFF"/>
                    </a:solidFill>
                    <a:prstDash val="solid"/>
                    <a:miter lim="800000"/>
                  </a:ln>
                  <a:effectLst/>
                </p:spPr>
              </p:cxnSp>
              <p:cxnSp>
                <p:nvCxnSpPr>
                  <p:cNvPr id="200" name="Straight Connector 199">
                    <a:extLst>
                      <a:ext uri="{FF2B5EF4-FFF2-40B4-BE49-F238E27FC236}">
                        <a16:creationId xmlns:a16="http://schemas.microsoft.com/office/drawing/2014/main" id="{5F5133EB-5FF7-4A55-49E3-73BB21974DDC}"/>
                      </a:ext>
                    </a:extLst>
                  </p:cNvPr>
                  <p:cNvCxnSpPr>
                    <a:cxnSpLocks/>
                  </p:cNvCxnSpPr>
                  <p:nvPr/>
                </p:nvCxnSpPr>
                <p:spPr>
                  <a:xfrm>
                    <a:off x="5585972" y="-537341"/>
                    <a:ext cx="340362" cy="0"/>
                  </a:xfrm>
                  <a:prstGeom prst="line">
                    <a:avLst/>
                  </a:prstGeom>
                  <a:noFill/>
                  <a:ln w="22225" cap="rnd" cmpd="sng" algn="ctr">
                    <a:solidFill>
                      <a:srgbClr val="FFFFFF"/>
                    </a:solidFill>
                    <a:prstDash val="solid"/>
                    <a:miter lim="800000"/>
                  </a:ln>
                  <a:effectLst/>
                </p:spPr>
              </p:cxnSp>
              <p:cxnSp>
                <p:nvCxnSpPr>
                  <p:cNvPr id="201" name="Straight Connector 200">
                    <a:extLst>
                      <a:ext uri="{FF2B5EF4-FFF2-40B4-BE49-F238E27FC236}">
                        <a16:creationId xmlns:a16="http://schemas.microsoft.com/office/drawing/2014/main" id="{052FFF54-17A2-65B0-1EB2-3D3317D5D4EF}"/>
                      </a:ext>
                    </a:extLst>
                  </p:cNvPr>
                  <p:cNvCxnSpPr>
                    <a:cxnSpLocks/>
                  </p:cNvCxnSpPr>
                  <p:nvPr/>
                </p:nvCxnSpPr>
                <p:spPr>
                  <a:xfrm>
                    <a:off x="5585972" y="-441434"/>
                    <a:ext cx="340362" cy="0"/>
                  </a:xfrm>
                  <a:prstGeom prst="line">
                    <a:avLst/>
                  </a:prstGeom>
                  <a:noFill/>
                  <a:ln w="22225" cap="rnd" cmpd="sng" algn="ctr">
                    <a:solidFill>
                      <a:srgbClr val="FFFFFF"/>
                    </a:solidFill>
                    <a:prstDash val="solid"/>
                    <a:miter lim="800000"/>
                  </a:ln>
                  <a:effectLst/>
                </p:spPr>
              </p:cxnSp>
            </p:grpSp>
            <p:sp>
              <p:nvSpPr>
                <p:cNvPr id="197" name="Oval 196">
                  <a:extLst>
                    <a:ext uri="{FF2B5EF4-FFF2-40B4-BE49-F238E27FC236}">
                      <a16:creationId xmlns:a16="http://schemas.microsoft.com/office/drawing/2014/main" id="{CBD386CB-4205-5BCD-EBE2-3478FC3979D4}"/>
                    </a:ext>
                  </a:extLst>
                </p:cNvPr>
                <p:cNvSpPr/>
                <p:nvPr/>
              </p:nvSpPr>
              <p:spPr>
                <a:xfrm>
                  <a:off x="5512585" y="-796160"/>
                  <a:ext cx="54000" cy="54000"/>
                </a:xfrm>
                <a:prstGeom prst="ellipse">
                  <a:avLst/>
                </a:prstGeom>
                <a:solidFill>
                  <a:srgbClr val="FFFFFF"/>
                </a:solidFill>
                <a:ln w="12700" cap="flat" cmpd="sng" algn="ctr">
                  <a:solidFill>
                    <a:srgbClr val="FFFFFF"/>
                  </a:solidFill>
                  <a:prstDash val="solid"/>
                  <a:miter lim="800000"/>
                </a:ln>
                <a:effectLst/>
              </p:spPr>
              <p:txBody>
                <a:bodyPr rtlCol="0" anchor="ctr"/>
                <a:lstStyle/>
                <a:p>
                  <a:pPr algn="ctr" defTabSz="457200">
                    <a:buClrTx/>
                    <a:defRPr/>
                  </a:pPr>
                  <a:endParaRPr lang="en-US" sz="900" kern="1200">
                    <a:solidFill>
                      <a:srgbClr val="FFFFFF"/>
                    </a:solidFill>
                    <a:latin typeface="Calibri" panose="020F0502020204030204"/>
                    <a:ea typeface="+mn-ea"/>
                    <a:cs typeface="+mn-cs"/>
                  </a:endParaRPr>
                </a:p>
              </p:txBody>
            </p:sp>
          </p:grpSp>
        </p:grpSp>
        <p:grpSp>
          <p:nvGrpSpPr>
            <p:cNvPr id="202" name="Group 201">
              <a:extLst>
                <a:ext uri="{FF2B5EF4-FFF2-40B4-BE49-F238E27FC236}">
                  <a16:creationId xmlns:a16="http://schemas.microsoft.com/office/drawing/2014/main" id="{68E3020A-B93A-491A-BE25-0CFCEAA42C75}"/>
                </a:ext>
              </a:extLst>
            </p:cNvPr>
            <p:cNvGrpSpPr/>
            <p:nvPr/>
          </p:nvGrpSpPr>
          <p:grpSpPr>
            <a:xfrm>
              <a:off x="1810164" y="7608135"/>
              <a:ext cx="1082092" cy="238360"/>
              <a:chOff x="5559326" y="1452880"/>
              <a:chExt cx="1115600" cy="223201"/>
            </a:xfrm>
            <a:effectLst>
              <a:outerShdw blurRad="50800" dist="38100" dir="2700000" algn="tl" rotWithShape="0">
                <a:prstClr val="black">
                  <a:alpha val="40000"/>
                </a:prstClr>
              </a:outerShdw>
            </a:effectLst>
          </p:grpSpPr>
          <p:grpSp>
            <p:nvGrpSpPr>
              <p:cNvPr id="203" name="Group 202">
                <a:extLst>
                  <a:ext uri="{FF2B5EF4-FFF2-40B4-BE49-F238E27FC236}">
                    <a16:creationId xmlns:a16="http://schemas.microsoft.com/office/drawing/2014/main" id="{55104627-FD2B-CA50-DC6D-88B2BCE34DE0}"/>
                  </a:ext>
                </a:extLst>
              </p:cNvPr>
              <p:cNvGrpSpPr/>
              <p:nvPr/>
            </p:nvGrpSpPr>
            <p:grpSpPr>
              <a:xfrm>
                <a:off x="5559326" y="1452880"/>
                <a:ext cx="259419" cy="223201"/>
                <a:chOff x="817297" y="815466"/>
                <a:chExt cx="1551319" cy="992287"/>
              </a:xfrm>
            </p:grpSpPr>
            <p:sp>
              <p:nvSpPr>
                <p:cNvPr id="216" name="Rounded Rectangle 282">
                  <a:extLst>
                    <a:ext uri="{FF2B5EF4-FFF2-40B4-BE49-F238E27FC236}">
                      <a16:creationId xmlns:a16="http://schemas.microsoft.com/office/drawing/2014/main" id="{E95273C8-A545-549A-4274-0555CA77518E}"/>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217" name="Rounded Rectangle 283">
                  <a:extLst>
                    <a:ext uri="{FF2B5EF4-FFF2-40B4-BE49-F238E27FC236}">
                      <a16:creationId xmlns:a16="http://schemas.microsoft.com/office/drawing/2014/main" id="{BA92D95A-C216-1475-847B-A2711BB7EDD8}"/>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218" name="Picture 217">
                  <a:extLst>
                    <a:ext uri="{FF2B5EF4-FFF2-40B4-BE49-F238E27FC236}">
                      <a16:creationId xmlns:a16="http://schemas.microsoft.com/office/drawing/2014/main" id="{CBA65737-F0BC-D577-FB38-F24CF1193FDE}"/>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204" name="Group 203">
                <a:extLst>
                  <a:ext uri="{FF2B5EF4-FFF2-40B4-BE49-F238E27FC236}">
                    <a16:creationId xmlns:a16="http://schemas.microsoft.com/office/drawing/2014/main" id="{DD0BE681-1389-8A71-34DC-1B441DE36F74}"/>
                  </a:ext>
                </a:extLst>
              </p:cNvPr>
              <p:cNvGrpSpPr/>
              <p:nvPr/>
            </p:nvGrpSpPr>
            <p:grpSpPr>
              <a:xfrm>
                <a:off x="5844720" y="1452880"/>
                <a:ext cx="259419" cy="223201"/>
                <a:chOff x="817297" y="815466"/>
                <a:chExt cx="1551319" cy="992287"/>
              </a:xfrm>
            </p:grpSpPr>
            <p:sp>
              <p:nvSpPr>
                <p:cNvPr id="213" name="Rounded Rectangle 279">
                  <a:extLst>
                    <a:ext uri="{FF2B5EF4-FFF2-40B4-BE49-F238E27FC236}">
                      <a16:creationId xmlns:a16="http://schemas.microsoft.com/office/drawing/2014/main" id="{B13C2C55-E202-8796-FD37-05C48D594D79}"/>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214" name="Rounded Rectangle 280">
                  <a:extLst>
                    <a:ext uri="{FF2B5EF4-FFF2-40B4-BE49-F238E27FC236}">
                      <a16:creationId xmlns:a16="http://schemas.microsoft.com/office/drawing/2014/main" id="{1E3C9F6F-F550-BED1-D61D-B042A63022A9}"/>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215" name="Picture 214">
                  <a:extLst>
                    <a:ext uri="{FF2B5EF4-FFF2-40B4-BE49-F238E27FC236}">
                      <a16:creationId xmlns:a16="http://schemas.microsoft.com/office/drawing/2014/main" id="{1D6A6198-546E-56E4-594E-BF90EAA1DCED}"/>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205" name="Group 204">
                <a:extLst>
                  <a:ext uri="{FF2B5EF4-FFF2-40B4-BE49-F238E27FC236}">
                    <a16:creationId xmlns:a16="http://schemas.microsoft.com/office/drawing/2014/main" id="{84C1A291-AD6A-9697-3CAC-31E5E98F5B06}"/>
                  </a:ext>
                </a:extLst>
              </p:cNvPr>
              <p:cNvGrpSpPr/>
              <p:nvPr/>
            </p:nvGrpSpPr>
            <p:grpSpPr>
              <a:xfrm>
                <a:off x="6130114" y="1452880"/>
                <a:ext cx="259419" cy="223201"/>
                <a:chOff x="817297" y="815466"/>
                <a:chExt cx="1551319" cy="992287"/>
              </a:xfrm>
            </p:grpSpPr>
            <p:sp>
              <p:nvSpPr>
                <p:cNvPr id="210" name="Rounded Rectangle 276">
                  <a:extLst>
                    <a:ext uri="{FF2B5EF4-FFF2-40B4-BE49-F238E27FC236}">
                      <a16:creationId xmlns:a16="http://schemas.microsoft.com/office/drawing/2014/main" id="{C83C1C48-51AF-CBFB-2AEB-A91C61062EE6}"/>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211" name="Rounded Rectangle 277">
                  <a:extLst>
                    <a:ext uri="{FF2B5EF4-FFF2-40B4-BE49-F238E27FC236}">
                      <a16:creationId xmlns:a16="http://schemas.microsoft.com/office/drawing/2014/main" id="{6097C858-38B8-D6BF-952C-A81620A501A2}"/>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212" name="Picture 211">
                  <a:extLst>
                    <a:ext uri="{FF2B5EF4-FFF2-40B4-BE49-F238E27FC236}">
                      <a16:creationId xmlns:a16="http://schemas.microsoft.com/office/drawing/2014/main" id="{3A63B1E1-0B67-87EF-F1C4-294A5BDE9BB1}"/>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nvGrpSpPr>
              <p:cNvPr id="206" name="Group 205">
                <a:extLst>
                  <a:ext uri="{FF2B5EF4-FFF2-40B4-BE49-F238E27FC236}">
                    <a16:creationId xmlns:a16="http://schemas.microsoft.com/office/drawing/2014/main" id="{B010A40F-00C2-8DD1-F991-0EF579994F89}"/>
                  </a:ext>
                </a:extLst>
              </p:cNvPr>
              <p:cNvGrpSpPr/>
              <p:nvPr/>
            </p:nvGrpSpPr>
            <p:grpSpPr>
              <a:xfrm>
                <a:off x="6415507" y="1452880"/>
                <a:ext cx="259419" cy="223201"/>
                <a:chOff x="817297" y="815466"/>
                <a:chExt cx="1551319" cy="992287"/>
              </a:xfrm>
            </p:grpSpPr>
            <p:sp>
              <p:nvSpPr>
                <p:cNvPr id="207" name="Rounded Rectangle 273">
                  <a:extLst>
                    <a:ext uri="{FF2B5EF4-FFF2-40B4-BE49-F238E27FC236}">
                      <a16:creationId xmlns:a16="http://schemas.microsoft.com/office/drawing/2014/main" id="{DADE7CC8-B4E0-0AB2-2B5C-B3F220701763}"/>
                    </a:ext>
                  </a:extLst>
                </p:cNvPr>
                <p:cNvSpPr/>
                <p:nvPr/>
              </p:nvSpPr>
              <p:spPr>
                <a:xfrm>
                  <a:off x="849664" y="1707654"/>
                  <a:ext cx="1487558" cy="72594"/>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
              <p:nvSpPr>
                <p:cNvPr id="208" name="Rounded Rectangle 274">
                  <a:extLst>
                    <a:ext uri="{FF2B5EF4-FFF2-40B4-BE49-F238E27FC236}">
                      <a16:creationId xmlns:a16="http://schemas.microsoft.com/office/drawing/2014/main" id="{ABE32004-640C-9CD8-7CCE-FA552A04A780}"/>
                    </a:ext>
                  </a:extLst>
                </p:cNvPr>
                <p:cNvSpPr/>
                <p:nvPr/>
              </p:nvSpPr>
              <p:spPr>
                <a:xfrm>
                  <a:off x="970778" y="858921"/>
                  <a:ext cx="1238347" cy="783761"/>
                </a:xfrm>
                <a:prstGeom prst="roundRect">
                  <a:avLst/>
                </a:prstGeom>
                <a:solidFill>
                  <a:srgbClr val="FFFFFF"/>
                </a:solidFill>
                <a:ln w="12700" cap="flat" cmpd="sng" algn="ctr">
                  <a:noFill/>
                  <a:prstDash val="solid"/>
                  <a:miter lim="800000"/>
                </a:ln>
                <a:effectLst/>
              </p:spPr>
              <p:txBody>
                <a:bodyPr rtlCol="0" anchor="ctr"/>
                <a:lstStyle/>
                <a:p>
                  <a:pPr algn="ctr" defTabSz="457200">
                    <a:buClrTx/>
                    <a:defRPr/>
                  </a:pPr>
                  <a:endParaRPr lang="en-US" sz="900" kern="120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pic>
              <p:nvPicPr>
                <p:cNvPr id="209" name="Picture 208">
                  <a:extLst>
                    <a:ext uri="{FF2B5EF4-FFF2-40B4-BE49-F238E27FC236}">
                      <a16:creationId xmlns:a16="http://schemas.microsoft.com/office/drawing/2014/main" id="{F28C67B0-F54C-9EC3-712C-504AE351E7C9}"/>
                    </a:ext>
                  </a:extLst>
                </p:cNvPr>
                <p:cNvPicPr>
                  <a:picLocks noChangeAspect="1"/>
                </p:cNvPicPr>
                <p:nvPr/>
              </p:nvPicPr>
              <p:blipFill>
                <a:blip r:embed="rId8" cstate="screen">
                  <a:duotone>
                    <a:prstClr val="black"/>
                    <a:srgbClr val="000000">
                      <a:tint val="45000"/>
                      <a:satMod val="400000"/>
                    </a:srgbClr>
                  </a:duotone>
                  <a:extLst>
                    <a:ext uri="{28A0092B-C50C-407E-A947-70E740481C1C}">
                      <a14:useLocalDpi xmlns:a14="http://schemas.microsoft.com/office/drawing/2010/main"/>
                    </a:ext>
                  </a:extLst>
                </a:blip>
                <a:stretch>
                  <a:fillRect/>
                </a:stretch>
              </p:blipFill>
              <p:spPr>
                <a:xfrm>
                  <a:off x="817297" y="815466"/>
                  <a:ext cx="1551319" cy="992287"/>
                </a:xfrm>
                <a:prstGeom prst="rect">
                  <a:avLst/>
                </a:prstGeom>
              </p:spPr>
            </p:pic>
          </p:grpSp>
        </p:grpSp>
      </p:grpSp>
    </p:spTree>
    <p:extLst>
      <p:ext uri="{BB962C8B-B14F-4D97-AF65-F5344CB8AC3E}">
        <p14:creationId xmlns:p14="http://schemas.microsoft.com/office/powerpoint/2010/main" val="2194398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FDA163-F7E3-A8C6-261E-8447CC8D85FB}"/>
              </a:ext>
            </a:extLst>
          </p:cNvPr>
          <p:cNvSpPr>
            <a:spLocks noGrp="1"/>
          </p:cNvSpPr>
          <p:nvPr>
            <p:ph type="title"/>
          </p:nvPr>
        </p:nvSpPr>
        <p:spPr/>
        <p:txBody>
          <a:bodyPr/>
          <a:lstStyle/>
          <a:p>
            <a:r>
              <a:rPr lang="en-US" dirty="0"/>
              <a:t>In Cloud - Centralized</a:t>
            </a:r>
          </a:p>
        </p:txBody>
      </p:sp>
      <p:sp>
        <p:nvSpPr>
          <p:cNvPr id="52" name="Rectangle 51">
            <a:extLst>
              <a:ext uri="{FF2B5EF4-FFF2-40B4-BE49-F238E27FC236}">
                <a16:creationId xmlns:a16="http://schemas.microsoft.com/office/drawing/2014/main" id="{3239BD2A-6EC6-75B0-DD22-056D5167BB22}"/>
              </a:ext>
            </a:extLst>
          </p:cNvPr>
          <p:cNvSpPr/>
          <p:nvPr/>
        </p:nvSpPr>
        <p:spPr>
          <a:xfrm>
            <a:off x="1257390" y="1811219"/>
            <a:ext cx="7048118" cy="417634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defRPr/>
            </a:pPr>
            <a:r>
              <a:rPr lang="en-US" sz="1000" dirty="0">
                <a:solidFill>
                  <a:sysClr val="windowText" lastClr="000000"/>
                </a:solidFill>
                <a:latin typeface="Arial" panose="020B0604020202020204" pitchFamily="34" charset="0"/>
                <a:cs typeface="Arial" panose="020B0604020202020204" pitchFamily="34" charset="0"/>
              </a:rPr>
              <a:t>   AWS Cloud</a:t>
            </a:r>
          </a:p>
        </p:txBody>
      </p:sp>
      <p:pic>
        <p:nvPicPr>
          <p:cNvPr id="53" name="Graphic 2">
            <a:extLst>
              <a:ext uri="{FF2B5EF4-FFF2-40B4-BE49-F238E27FC236}">
                <a16:creationId xmlns:a16="http://schemas.microsoft.com/office/drawing/2014/main" id="{965C64B7-375B-13B0-E4AB-1E5078E6829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57251" y="1811218"/>
            <a:ext cx="314204" cy="314204"/>
          </a:xfrm>
          <a:prstGeom prst="rect">
            <a:avLst/>
          </a:prstGeom>
        </p:spPr>
      </p:pic>
      <p:sp>
        <p:nvSpPr>
          <p:cNvPr id="54" name="Rectangle 53">
            <a:extLst>
              <a:ext uri="{FF2B5EF4-FFF2-40B4-BE49-F238E27FC236}">
                <a16:creationId xmlns:a16="http://schemas.microsoft.com/office/drawing/2014/main" id="{F7CA6752-0596-E073-898E-4A710D6AF575}"/>
              </a:ext>
            </a:extLst>
          </p:cNvPr>
          <p:cNvSpPr/>
          <p:nvPr/>
        </p:nvSpPr>
        <p:spPr>
          <a:xfrm>
            <a:off x="2730573" y="1913793"/>
            <a:ext cx="4953598" cy="2210496"/>
          </a:xfrm>
          <a:prstGeom prst="rect">
            <a:avLst/>
          </a:prstGeom>
          <a:noFill/>
          <a:ln w="12700">
            <a:solidFill>
              <a:srgbClr val="693BC5"/>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rIns="45720" bIns="22860" anchor="t"/>
          <a:lstStyle/>
          <a:p>
            <a:pPr>
              <a:defRPr/>
            </a:pPr>
            <a:r>
              <a:rPr lang="en-US" sz="1000" dirty="0">
                <a:ln w="0"/>
                <a:solidFill>
                  <a:srgbClr val="693BC5"/>
                </a:solidFill>
                <a:latin typeface="Arial"/>
                <a:cs typeface="Arial"/>
              </a:rPr>
              <a:t>   Network VPC</a:t>
            </a:r>
          </a:p>
        </p:txBody>
      </p:sp>
      <p:pic>
        <p:nvPicPr>
          <p:cNvPr id="55" name="Graphic 54">
            <a:extLst>
              <a:ext uri="{FF2B5EF4-FFF2-40B4-BE49-F238E27FC236}">
                <a16:creationId xmlns:a16="http://schemas.microsoft.com/office/drawing/2014/main" id="{22FCB2A7-3A4C-061D-1892-93417E41D97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729684" y="1915102"/>
            <a:ext cx="314204" cy="314204"/>
          </a:xfrm>
          <a:prstGeom prst="rect">
            <a:avLst/>
          </a:prstGeom>
        </p:spPr>
      </p:pic>
      <p:sp>
        <p:nvSpPr>
          <p:cNvPr id="56" name="Rectangle 55">
            <a:extLst>
              <a:ext uri="{FF2B5EF4-FFF2-40B4-BE49-F238E27FC236}">
                <a16:creationId xmlns:a16="http://schemas.microsoft.com/office/drawing/2014/main" id="{0359495C-71FF-E0AE-CBF9-FA6671F923B4}"/>
              </a:ext>
            </a:extLst>
          </p:cNvPr>
          <p:cNvSpPr/>
          <p:nvPr/>
        </p:nvSpPr>
        <p:spPr>
          <a:xfrm>
            <a:off x="8629251" y="4125606"/>
            <a:ext cx="1455809" cy="733143"/>
          </a:xfrm>
          <a:prstGeom prst="rect">
            <a:avLst/>
          </a:prstGeom>
          <a:noFill/>
          <a:ln w="12700">
            <a:solidFill>
              <a:srgbClr val="5A6B86"/>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1000" dirty="0">
                <a:solidFill>
                  <a:srgbClr val="5A6B86"/>
                </a:solidFill>
                <a:latin typeface="Arial" panose="020B0604020202020204" pitchFamily="34" charset="0"/>
                <a:cs typeface="Arial" panose="020B0604020202020204" pitchFamily="34" charset="0"/>
              </a:rPr>
              <a:t>   Corporate </a:t>
            </a:r>
          </a:p>
          <a:p>
            <a:pPr>
              <a:defRPr/>
            </a:pPr>
            <a:r>
              <a:rPr lang="en-US" sz="1000" dirty="0">
                <a:solidFill>
                  <a:srgbClr val="5A6B86"/>
                </a:solidFill>
                <a:latin typeface="Arial" panose="020B0604020202020204" pitchFamily="34" charset="0"/>
                <a:cs typeface="Arial" panose="020B0604020202020204" pitchFamily="34" charset="0"/>
              </a:rPr>
              <a:t>   data center</a:t>
            </a:r>
          </a:p>
        </p:txBody>
      </p:sp>
      <p:pic>
        <p:nvPicPr>
          <p:cNvPr id="57" name="Graphic 56">
            <a:extLst>
              <a:ext uri="{FF2B5EF4-FFF2-40B4-BE49-F238E27FC236}">
                <a16:creationId xmlns:a16="http://schemas.microsoft.com/office/drawing/2014/main" id="{02B4C5A8-3D63-6296-AAB7-DD70079E716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29251" y="4126916"/>
            <a:ext cx="314204" cy="314204"/>
          </a:xfrm>
          <a:prstGeom prst="rect">
            <a:avLst/>
          </a:prstGeom>
        </p:spPr>
      </p:pic>
      <p:pic>
        <p:nvPicPr>
          <p:cNvPr id="58" name="Picture 22" descr="Icon&#10;&#10;Description automatically generated">
            <a:extLst>
              <a:ext uri="{FF2B5EF4-FFF2-40B4-BE49-F238E27FC236}">
                <a16:creationId xmlns:a16="http://schemas.microsoft.com/office/drawing/2014/main" id="{1504CA11-A727-0AD0-07A0-62A467117706}"/>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7153144" y="4278370"/>
            <a:ext cx="1293470" cy="599837"/>
          </a:xfrm>
          <a:prstGeom prst="rect">
            <a:avLst/>
          </a:prstGeom>
        </p:spPr>
      </p:pic>
      <p:pic>
        <p:nvPicPr>
          <p:cNvPr id="59" name="Picture 23" descr="Icon&#10;&#10;Description automatically generated">
            <a:extLst>
              <a:ext uri="{FF2B5EF4-FFF2-40B4-BE49-F238E27FC236}">
                <a16:creationId xmlns:a16="http://schemas.microsoft.com/office/drawing/2014/main" id="{78B1B1C7-8C65-8C0E-234C-56F57EC8F50C}"/>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135483" y="4253526"/>
            <a:ext cx="1241103" cy="597158"/>
          </a:xfrm>
          <a:prstGeom prst="rect">
            <a:avLst/>
          </a:prstGeom>
        </p:spPr>
      </p:pic>
      <p:sp>
        <p:nvSpPr>
          <p:cNvPr id="60" name="Rectangle 59">
            <a:extLst>
              <a:ext uri="{FF2B5EF4-FFF2-40B4-BE49-F238E27FC236}">
                <a16:creationId xmlns:a16="http://schemas.microsoft.com/office/drawing/2014/main" id="{7147FAFA-068E-932F-48F2-EE2E5EAF0496}"/>
              </a:ext>
            </a:extLst>
          </p:cNvPr>
          <p:cNvSpPr/>
          <p:nvPr/>
        </p:nvSpPr>
        <p:spPr>
          <a:xfrm>
            <a:off x="2273203" y="4924260"/>
            <a:ext cx="1702489" cy="967099"/>
          </a:xfrm>
          <a:prstGeom prst="rect">
            <a:avLst/>
          </a:prstGeom>
          <a:noFill/>
          <a:ln w="12700">
            <a:solidFill>
              <a:srgbClr val="693BC5"/>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rIns="45720" bIns="22860" anchor="t"/>
          <a:lstStyle/>
          <a:p>
            <a:pPr>
              <a:defRPr/>
            </a:pPr>
            <a:r>
              <a:rPr lang="en-US" sz="1000" dirty="0">
                <a:ln w="0"/>
                <a:solidFill>
                  <a:srgbClr val="693BC5"/>
                </a:solidFill>
                <a:latin typeface="Arial"/>
                <a:cs typeface="Arial"/>
              </a:rPr>
              <a:t>   Business Unit 1 VPC</a:t>
            </a:r>
          </a:p>
        </p:txBody>
      </p:sp>
      <p:pic>
        <p:nvPicPr>
          <p:cNvPr id="61" name="Graphic 60">
            <a:extLst>
              <a:ext uri="{FF2B5EF4-FFF2-40B4-BE49-F238E27FC236}">
                <a16:creationId xmlns:a16="http://schemas.microsoft.com/office/drawing/2014/main" id="{21C72FF4-51ED-F3C4-61D5-4E8665932A4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272314" y="4925568"/>
            <a:ext cx="314204" cy="314204"/>
          </a:xfrm>
          <a:prstGeom prst="rect">
            <a:avLst/>
          </a:prstGeom>
        </p:spPr>
      </p:pic>
      <p:sp>
        <p:nvSpPr>
          <p:cNvPr id="62" name="Rectangle 61">
            <a:extLst>
              <a:ext uri="{FF2B5EF4-FFF2-40B4-BE49-F238E27FC236}">
                <a16:creationId xmlns:a16="http://schemas.microsoft.com/office/drawing/2014/main" id="{99E249A4-EEEB-F845-2F9F-439FBF65CFE1}"/>
              </a:ext>
            </a:extLst>
          </p:cNvPr>
          <p:cNvSpPr/>
          <p:nvPr/>
        </p:nvSpPr>
        <p:spPr>
          <a:xfrm>
            <a:off x="5526452" y="4924260"/>
            <a:ext cx="1702489" cy="967099"/>
          </a:xfrm>
          <a:prstGeom prst="rect">
            <a:avLst/>
          </a:prstGeom>
          <a:noFill/>
          <a:ln w="12700">
            <a:solidFill>
              <a:srgbClr val="693BC5"/>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rIns="45720" bIns="22860" anchor="t"/>
          <a:lstStyle/>
          <a:p>
            <a:pPr>
              <a:defRPr/>
            </a:pPr>
            <a:r>
              <a:rPr lang="en-US" sz="1000" dirty="0">
                <a:ln w="0"/>
                <a:solidFill>
                  <a:srgbClr val="693BC5"/>
                </a:solidFill>
                <a:latin typeface="Arial"/>
                <a:cs typeface="Arial"/>
              </a:rPr>
              <a:t>   Business Unit 2 VPC</a:t>
            </a:r>
          </a:p>
        </p:txBody>
      </p:sp>
      <p:pic>
        <p:nvPicPr>
          <p:cNvPr id="63" name="Graphic 62">
            <a:extLst>
              <a:ext uri="{FF2B5EF4-FFF2-40B4-BE49-F238E27FC236}">
                <a16:creationId xmlns:a16="http://schemas.microsoft.com/office/drawing/2014/main" id="{C41E4260-3DE0-97E2-2C91-82561EC0624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5525563" y="4925568"/>
            <a:ext cx="314204" cy="314204"/>
          </a:xfrm>
          <a:prstGeom prst="rect">
            <a:avLst/>
          </a:prstGeom>
        </p:spPr>
      </p:pic>
      <p:pic>
        <p:nvPicPr>
          <p:cNvPr id="64" name="Picture 28" descr="Icon&#10;&#10;Description automatically generated">
            <a:extLst>
              <a:ext uri="{FF2B5EF4-FFF2-40B4-BE49-F238E27FC236}">
                <a16:creationId xmlns:a16="http://schemas.microsoft.com/office/drawing/2014/main" id="{D9340B9C-7D34-EA46-0EFC-80052F3125F9}"/>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1351919" y="3482870"/>
            <a:ext cx="1241103" cy="605164"/>
          </a:xfrm>
          <a:prstGeom prst="rect">
            <a:avLst/>
          </a:prstGeom>
        </p:spPr>
      </p:pic>
      <p:sp>
        <p:nvSpPr>
          <p:cNvPr id="65" name="Rectangle 64">
            <a:extLst>
              <a:ext uri="{FF2B5EF4-FFF2-40B4-BE49-F238E27FC236}">
                <a16:creationId xmlns:a16="http://schemas.microsoft.com/office/drawing/2014/main" id="{3D286DCF-7B13-FAEF-18EC-BC5CB10E45CB}"/>
              </a:ext>
            </a:extLst>
          </p:cNvPr>
          <p:cNvSpPr/>
          <p:nvPr/>
        </p:nvSpPr>
        <p:spPr>
          <a:xfrm>
            <a:off x="3588204" y="3185978"/>
            <a:ext cx="1828926" cy="877153"/>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Shared Services subnet</a:t>
            </a:r>
          </a:p>
        </p:txBody>
      </p:sp>
      <p:pic>
        <p:nvPicPr>
          <p:cNvPr id="66" name="Graphic 65">
            <a:extLst>
              <a:ext uri="{FF2B5EF4-FFF2-40B4-BE49-F238E27FC236}">
                <a16:creationId xmlns:a16="http://schemas.microsoft.com/office/drawing/2014/main" id="{792AFB8F-8399-23AB-D079-903DD066CFB6}"/>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585586" y="3187287"/>
            <a:ext cx="314204" cy="314204"/>
          </a:xfrm>
          <a:prstGeom prst="rect">
            <a:avLst/>
          </a:prstGeom>
        </p:spPr>
      </p:pic>
      <p:pic>
        <p:nvPicPr>
          <p:cNvPr id="67" name="Picture 33">
            <a:extLst>
              <a:ext uri="{FF2B5EF4-FFF2-40B4-BE49-F238E27FC236}">
                <a16:creationId xmlns:a16="http://schemas.microsoft.com/office/drawing/2014/main" id="{6E51DF81-CCB9-A042-8A56-11ECE6547D3C}"/>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4402383" y="3564328"/>
            <a:ext cx="710886" cy="476542"/>
          </a:xfrm>
          <a:prstGeom prst="rect">
            <a:avLst/>
          </a:prstGeom>
        </p:spPr>
      </p:pic>
      <p:pic>
        <p:nvPicPr>
          <p:cNvPr id="68" name="Picture 34" descr="Logo&#10;&#10;Description automatically generated">
            <a:extLst>
              <a:ext uri="{FF2B5EF4-FFF2-40B4-BE49-F238E27FC236}">
                <a16:creationId xmlns:a16="http://schemas.microsoft.com/office/drawing/2014/main" id="{8B9190A3-AEBA-2DBF-F3DF-98C24F770C97}"/>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3556653" y="3538144"/>
            <a:ext cx="1027708" cy="489634"/>
          </a:xfrm>
          <a:prstGeom prst="rect">
            <a:avLst/>
          </a:prstGeom>
        </p:spPr>
      </p:pic>
      <p:sp>
        <p:nvSpPr>
          <p:cNvPr id="69" name="Rectangle 68">
            <a:extLst>
              <a:ext uri="{FF2B5EF4-FFF2-40B4-BE49-F238E27FC236}">
                <a16:creationId xmlns:a16="http://schemas.microsoft.com/office/drawing/2014/main" id="{9A85313E-451B-1FF3-E22A-A0397E9D4667}"/>
              </a:ext>
            </a:extLst>
          </p:cNvPr>
          <p:cNvSpPr/>
          <p:nvPr/>
        </p:nvSpPr>
        <p:spPr>
          <a:xfrm>
            <a:off x="3594750" y="2197545"/>
            <a:ext cx="1828926" cy="877153"/>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Firewall subnet</a:t>
            </a:r>
          </a:p>
        </p:txBody>
      </p:sp>
      <p:pic>
        <p:nvPicPr>
          <p:cNvPr id="70" name="Graphic 69">
            <a:extLst>
              <a:ext uri="{FF2B5EF4-FFF2-40B4-BE49-F238E27FC236}">
                <a16:creationId xmlns:a16="http://schemas.microsoft.com/office/drawing/2014/main" id="{F5D60724-0C88-61BA-F892-0C6F1A8995DD}"/>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592132" y="2198856"/>
            <a:ext cx="314204" cy="314204"/>
          </a:xfrm>
          <a:prstGeom prst="rect">
            <a:avLst/>
          </a:prstGeom>
        </p:spPr>
      </p:pic>
      <p:sp>
        <p:nvSpPr>
          <p:cNvPr id="71" name="Rectangle 70">
            <a:extLst>
              <a:ext uri="{FF2B5EF4-FFF2-40B4-BE49-F238E27FC236}">
                <a16:creationId xmlns:a16="http://schemas.microsoft.com/office/drawing/2014/main" id="{55D86C05-E867-B89F-8AE3-C4C3D8A44D80}"/>
              </a:ext>
            </a:extLst>
          </p:cNvPr>
          <p:cNvSpPr/>
          <p:nvPr/>
        </p:nvSpPr>
        <p:spPr>
          <a:xfrm>
            <a:off x="5604342" y="2204091"/>
            <a:ext cx="1828926" cy="870607"/>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Security subnet</a:t>
            </a:r>
          </a:p>
        </p:txBody>
      </p:sp>
      <p:pic>
        <p:nvPicPr>
          <p:cNvPr id="72" name="Graphic 71">
            <a:extLst>
              <a:ext uri="{FF2B5EF4-FFF2-40B4-BE49-F238E27FC236}">
                <a16:creationId xmlns:a16="http://schemas.microsoft.com/office/drawing/2014/main" id="{AF88C114-B474-4EF6-F57D-7FA5E7BA2766}"/>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601723" y="2205401"/>
            <a:ext cx="314204" cy="314204"/>
          </a:xfrm>
          <a:prstGeom prst="rect">
            <a:avLst/>
          </a:prstGeom>
        </p:spPr>
      </p:pic>
      <p:pic>
        <p:nvPicPr>
          <p:cNvPr id="73" name="Picture 10" descr="A picture containing text, night sky&#10;&#10;Description automatically generated">
            <a:extLst>
              <a:ext uri="{FF2B5EF4-FFF2-40B4-BE49-F238E27FC236}">
                <a16:creationId xmlns:a16="http://schemas.microsoft.com/office/drawing/2014/main" id="{564895B1-5D35-9382-EAEA-92515D71D96C}"/>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4392082" y="2461998"/>
            <a:ext cx="727905" cy="579968"/>
          </a:xfrm>
          <a:prstGeom prst="rect">
            <a:avLst/>
          </a:prstGeom>
        </p:spPr>
      </p:pic>
      <p:pic>
        <p:nvPicPr>
          <p:cNvPr id="74" name="Picture 11" descr="Icon&#10;&#10;Description automatically generated">
            <a:extLst>
              <a:ext uri="{FF2B5EF4-FFF2-40B4-BE49-F238E27FC236}">
                <a16:creationId xmlns:a16="http://schemas.microsoft.com/office/drawing/2014/main" id="{DEEF779F-F5DF-FBAC-A1EF-FCA2F624946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1515567" y="2489580"/>
            <a:ext cx="926900" cy="562948"/>
          </a:xfrm>
          <a:prstGeom prst="rect">
            <a:avLst/>
          </a:prstGeom>
        </p:spPr>
      </p:pic>
      <p:pic>
        <p:nvPicPr>
          <p:cNvPr id="75" name="Picture 13">
            <a:extLst>
              <a:ext uri="{FF2B5EF4-FFF2-40B4-BE49-F238E27FC236}">
                <a16:creationId xmlns:a16="http://schemas.microsoft.com/office/drawing/2014/main" id="{7EF6492C-89DB-E48D-B92B-3C5CE42D0671}"/>
              </a:ext>
            </a:extLst>
          </p:cNvPr>
          <p:cNvPicPr>
            <a:picLocks noChangeAspect="1"/>
          </p:cNvPicPr>
          <p:nvPr/>
        </p:nvPicPr>
        <p:blipFill>
          <a:blip r:embed="rId18"/>
          <a:stretch>
            <a:fillRect/>
          </a:stretch>
        </p:blipFill>
        <p:spPr>
          <a:xfrm>
            <a:off x="366353" y="2446378"/>
            <a:ext cx="911190" cy="701721"/>
          </a:xfrm>
          <a:prstGeom prst="rect">
            <a:avLst/>
          </a:prstGeom>
        </p:spPr>
      </p:pic>
      <p:pic>
        <p:nvPicPr>
          <p:cNvPr id="77" name="Picture 33">
            <a:extLst>
              <a:ext uri="{FF2B5EF4-FFF2-40B4-BE49-F238E27FC236}">
                <a16:creationId xmlns:a16="http://schemas.microsoft.com/office/drawing/2014/main" id="{57E5E425-EC1F-FCB2-8B76-6697203BBD3B}"/>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3338059" y="5291797"/>
            <a:ext cx="710886" cy="476542"/>
          </a:xfrm>
          <a:prstGeom prst="rect">
            <a:avLst/>
          </a:prstGeom>
        </p:spPr>
      </p:pic>
      <p:pic>
        <p:nvPicPr>
          <p:cNvPr id="78" name="Picture 33">
            <a:extLst>
              <a:ext uri="{FF2B5EF4-FFF2-40B4-BE49-F238E27FC236}">
                <a16:creationId xmlns:a16="http://schemas.microsoft.com/office/drawing/2014/main" id="{0B1D54CB-C1D4-AB66-B439-8D86037882FA}"/>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439228" y="5291798"/>
            <a:ext cx="710886" cy="476542"/>
          </a:xfrm>
          <a:prstGeom prst="rect">
            <a:avLst/>
          </a:prstGeom>
        </p:spPr>
      </p:pic>
      <p:sp>
        <p:nvSpPr>
          <p:cNvPr id="79" name="Freeform 61">
            <a:extLst>
              <a:ext uri="{FF2B5EF4-FFF2-40B4-BE49-F238E27FC236}">
                <a16:creationId xmlns:a16="http://schemas.microsoft.com/office/drawing/2014/main" id="{EDF9A7DB-ED6D-CED8-C3D1-5133E1A28FF9}"/>
              </a:ext>
            </a:extLst>
          </p:cNvPr>
          <p:cNvSpPr/>
          <p:nvPr/>
        </p:nvSpPr>
        <p:spPr>
          <a:xfrm flipH="1" flipV="1">
            <a:off x="4827616" y="4850833"/>
            <a:ext cx="593059" cy="570803"/>
          </a:xfrm>
          <a:custGeom>
            <a:avLst/>
            <a:gdLst>
              <a:gd name="connsiteX0" fmla="*/ 1371600 w 1371600"/>
              <a:gd name="connsiteY0" fmla="*/ 711200 h 711200"/>
              <a:gd name="connsiteX1" fmla="*/ 1371600 w 1371600"/>
              <a:gd name="connsiteY1" fmla="*/ 0 h 711200"/>
              <a:gd name="connsiteX2" fmla="*/ 0 w 1371600"/>
              <a:gd name="connsiteY2" fmla="*/ 0 h 711200"/>
            </a:gdLst>
            <a:ahLst/>
            <a:cxnLst>
              <a:cxn ang="0">
                <a:pos x="connsiteX0" y="connsiteY0"/>
              </a:cxn>
              <a:cxn ang="0">
                <a:pos x="connsiteX1" y="connsiteY1"/>
              </a:cxn>
              <a:cxn ang="0">
                <a:pos x="connsiteX2" y="connsiteY2"/>
              </a:cxn>
            </a:cxnLst>
            <a:rect l="l" t="t" r="r" b="b"/>
            <a:pathLst>
              <a:path w="1371600" h="711200">
                <a:moveTo>
                  <a:pt x="1371600" y="711200"/>
                </a:moveTo>
                <a:lnTo>
                  <a:pt x="1371600" y="0"/>
                </a:lnTo>
                <a:lnTo>
                  <a:pt x="0" y="0"/>
                </a:lnTo>
              </a:path>
            </a:pathLst>
          </a:custGeom>
          <a:noFill/>
          <a:ln w="12700">
            <a:solidFill>
              <a:schemeClr val="tx1">
                <a:lumMod val="65000"/>
                <a:lumOff val="35000"/>
              </a:schemeClr>
            </a:solidFill>
            <a:headEnd type="arrow" w="med" len="sm"/>
            <a:tailEnd type="arrow" w="med" len="s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0" name="Freeform 61">
            <a:extLst>
              <a:ext uri="{FF2B5EF4-FFF2-40B4-BE49-F238E27FC236}">
                <a16:creationId xmlns:a16="http://schemas.microsoft.com/office/drawing/2014/main" id="{8936A3E5-8BC3-7B4A-1826-C7474A6DF5D4}"/>
              </a:ext>
            </a:extLst>
          </p:cNvPr>
          <p:cNvSpPr/>
          <p:nvPr/>
        </p:nvSpPr>
        <p:spPr>
          <a:xfrm flipV="1">
            <a:off x="4072218" y="4850833"/>
            <a:ext cx="585204" cy="583895"/>
          </a:xfrm>
          <a:custGeom>
            <a:avLst/>
            <a:gdLst>
              <a:gd name="connsiteX0" fmla="*/ 1371600 w 1371600"/>
              <a:gd name="connsiteY0" fmla="*/ 711200 h 711200"/>
              <a:gd name="connsiteX1" fmla="*/ 1371600 w 1371600"/>
              <a:gd name="connsiteY1" fmla="*/ 0 h 711200"/>
              <a:gd name="connsiteX2" fmla="*/ 0 w 1371600"/>
              <a:gd name="connsiteY2" fmla="*/ 0 h 711200"/>
            </a:gdLst>
            <a:ahLst/>
            <a:cxnLst>
              <a:cxn ang="0">
                <a:pos x="connsiteX0" y="connsiteY0"/>
              </a:cxn>
              <a:cxn ang="0">
                <a:pos x="connsiteX1" y="connsiteY1"/>
              </a:cxn>
              <a:cxn ang="0">
                <a:pos x="connsiteX2" y="connsiteY2"/>
              </a:cxn>
            </a:cxnLst>
            <a:rect l="l" t="t" r="r" b="b"/>
            <a:pathLst>
              <a:path w="1371600" h="711200">
                <a:moveTo>
                  <a:pt x="1371600" y="711200"/>
                </a:moveTo>
                <a:lnTo>
                  <a:pt x="1371600" y="0"/>
                </a:lnTo>
                <a:lnTo>
                  <a:pt x="0" y="0"/>
                </a:lnTo>
              </a:path>
            </a:pathLst>
          </a:custGeom>
          <a:noFill/>
          <a:ln w="12700">
            <a:solidFill>
              <a:schemeClr val="tx1">
                <a:lumMod val="65000"/>
                <a:lumOff val="35000"/>
              </a:schemeClr>
            </a:solidFill>
            <a:headEnd type="arrow" w="med" len="sm"/>
            <a:tailEnd type="arrow" w="med" len="s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cxnSp>
        <p:nvCxnSpPr>
          <p:cNvPr id="81" name="Straight Arrow Connector 80">
            <a:extLst>
              <a:ext uri="{FF2B5EF4-FFF2-40B4-BE49-F238E27FC236}">
                <a16:creationId xmlns:a16="http://schemas.microsoft.com/office/drawing/2014/main" id="{F155A0BE-0363-7498-CCFA-5F253F139E51}"/>
              </a:ext>
            </a:extLst>
          </p:cNvPr>
          <p:cNvCxnSpPr>
            <a:cxnSpLocks/>
          </p:cNvCxnSpPr>
          <p:nvPr/>
        </p:nvCxnSpPr>
        <p:spPr>
          <a:xfrm flipV="1">
            <a:off x="4763889" y="4004212"/>
            <a:ext cx="0" cy="236962"/>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DF141EA5-2272-809A-675A-B814976FA85A}"/>
              </a:ext>
            </a:extLst>
          </p:cNvPr>
          <p:cNvCxnSpPr>
            <a:cxnSpLocks/>
          </p:cNvCxnSpPr>
          <p:nvPr/>
        </p:nvCxnSpPr>
        <p:spPr>
          <a:xfrm flipV="1">
            <a:off x="4763889" y="2976505"/>
            <a:ext cx="0" cy="518436"/>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8A026E49-857E-E4DA-2154-46FF2E53E228}"/>
              </a:ext>
            </a:extLst>
          </p:cNvPr>
          <p:cNvCxnSpPr>
            <a:cxnSpLocks/>
          </p:cNvCxnSpPr>
          <p:nvPr/>
        </p:nvCxnSpPr>
        <p:spPr>
          <a:xfrm>
            <a:off x="5000851" y="4478136"/>
            <a:ext cx="2547665"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3D395C46-8412-62B5-2650-9FB1AE3B7F1F}"/>
              </a:ext>
            </a:extLst>
          </p:cNvPr>
          <p:cNvCxnSpPr>
            <a:cxnSpLocks/>
          </p:cNvCxnSpPr>
          <p:nvPr/>
        </p:nvCxnSpPr>
        <p:spPr>
          <a:xfrm>
            <a:off x="8038150" y="4478135"/>
            <a:ext cx="544619"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88CEAEAD-BF20-CE45-E839-85B588A32307}"/>
              </a:ext>
            </a:extLst>
          </p:cNvPr>
          <p:cNvCxnSpPr>
            <a:cxnSpLocks/>
          </p:cNvCxnSpPr>
          <p:nvPr/>
        </p:nvCxnSpPr>
        <p:spPr>
          <a:xfrm>
            <a:off x="4999045" y="2668757"/>
            <a:ext cx="1270537"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FC8981CF-2619-773B-B2A3-81C09ECAC81B}"/>
              </a:ext>
            </a:extLst>
          </p:cNvPr>
          <p:cNvCxnSpPr>
            <a:cxnSpLocks/>
          </p:cNvCxnSpPr>
          <p:nvPr/>
        </p:nvCxnSpPr>
        <p:spPr>
          <a:xfrm>
            <a:off x="2254942" y="2668757"/>
            <a:ext cx="2221515" cy="161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900FB19F-2EA2-3B0D-B604-B1BD24439955}"/>
              </a:ext>
            </a:extLst>
          </p:cNvPr>
          <p:cNvCxnSpPr>
            <a:cxnSpLocks/>
          </p:cNvCxnSpPr>
          <p:nvPr/>
        </p:nvCxnSpPr>
        <p:spPr>
          <a:xfrm>
            <a:off x="1060669" y="2670366"/>
            <a:ext cx="681500"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359A8CDE-7845-E1DB-90AB-B78CC722AF79}"/>
              </a:ext>
            </a:extLst>
          </p:cNvPr>
          <p:cNvCxnSpPr>
            <a:cxnSpLocks/>
          </p:cNvCxnSpPr>
          <p:nvPr/>
        </p:nvCxnSpPr>
        <p:spPr>
          <a:xfrm flipV="1">
            <a:off x="2271796" y="3709480"/>
            <a:ext cx="1556591" cy="11637"/>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pic>
        <p:nvPicPr>
          <p:cNvPr id="89" name="Picture 13">
            <a:extLst>
              <a:ext uri="{FF2B5EF4-FFF2-40B4-BE49-F238E27FC236}">
                <a16:creationId xmlns:a16="http://schemas.microsoft.com/office/drawing/2014/main" id="{9C132ED8-6DF1-7801-087B-209C1883890D}"/>
              </a:ext>
            </a:extLst>
          </p:cNvPr>
          <p:cNvPicPr>
            <a:picLocks noChangeAspect="1"/>
          </p:cNvPicPr>
          <p:nvPr/>
        </p:nvPicPr>
        <p:blipFill>
          <a:blip r:embed="rId18"/>
          <a:stretch>
            <a:fillRect/>
          </a:stretch>
        </p:blipFill>
        <p:spPr>
          <a:xfrm>
            <a:off x="8890284" y="2838353"/>
            <a:ext cx="911190" cy="701721"/>
          </a:xfrm>
          <a:prstGeom prst="rect">
            <a:avLst/>
          </a:prstGeom>
        </p:spPr>
      </p:pic>
      <p:cxnSp>
        <p:nvCxnSpPr>
          <p:cNvPr id="90" name="Straight Arrow Connector 89">
            <a:extLst>
              <a:ext uri="{FF2B5EF4-FFF2-40B4-BE49-F238E27FC236}">
                <a16:creationId xmlns:a16="http://schemas.microsoft.com/office/drawing/2014/main" id="{88BEE0A7-4EFB-799D-50A2-B8CB90C1B724}"/>
              </a:ext>
            </a:extLst>
          </p:cNvPr>
          <p:cNvCxnSpPr>
            <a:cxnSpLocks/>
          </p:cNvCxnSpPr>
          <p:nvPr/>
        </p:nvCxnSpPr>
        <p:spPr>
          <a:xfrm flipV="1">
            <a:off x="9343169" y="3530249"/>
            <a:ext cx="0" cy="518436"/>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pic>
        <p:nvPicPr>
          <p:cNvPr id="102" name="Graphic 101">
            <a:extLst>
              <a:ext uri="{FF2B5EF4-FFF2-40B4-BE49-F238E27FC236}">
                <a16:creationId xmlns:a16="http://schemas.microsoft.com/office/drawing/2014/main" id="{0CA86AE4-0E14-7915-C60C-D5BEEEF4422A}"/>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6317381" y="2489580"/>
            <a:ext cx="348772" cy="348772"/>
          </a:xfrm>
          <a:prstGeom prst="rect">
            <a:avLst/>
          </a:prstGeom>
        </p:spPr>
      </p:pic>
      <p:sp>
        <p:nvSpPr>
          <p:cNvPr id="103" name="TextBox 102">
            <a:extLst>
              <a:ext uri="{FF2B5EF4-FFF2-40B4-BE49-F238E27FC236}">
                <a16:creationId xmlns:a16="http://schemas.microsoft.com/office/drawing/2014/main" id="{8B691A1A-8B19-063D-B807-08BD7F67C529}"/>
              </a:ext>
            </a:extLst>
          </p:cNvPr>
          <p:cNvSpPr txBox="1"/>
          <p:nvPr/>
        </p:nvSpPr>
        <p:spPr>
          <a:xfrm>
            <a:off x="6164060" y="2854565"/>
            <a:ext cx="803425" cy="200055"/>
          </a:xfrm>
          <a:prstGeom prst="rect">
            <a:avLst/>
          </a:prstGeom>
          <a:noFill/>
        </p:spPr>
        <p:txBody>
          <a:bodyPr wrap="none" rtlCol="0">
            <a:spAutoFit/>
          </a:bodyPr>
          <a:lstStyle/>
          <a:p>
            <a:r>
              <a:rPr lang="en-US" sz="700" dirty="0"/>
              <a:t>Packet Capture</a:t>
            </a:r>
          </a:p>
        </p:txBody>
      </p:sp>
    </p:spTree>
    <p:extLst>
      <p:ext uri="{BB962C8B-B14F-4D97-AF65-F5344CB8AC3E}">
        <p14:creationId xmlns:p14="http://schemas.microsoft.com/office/powerpoint/2010/main" val="3954636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72AE0B-4F43-F436-BED8-B43E16C1C058}"/>
              </a:ext>
            </a:extLst>
          </p:cNvPr>
          <p:cNvSpPr>
            <a:spLocks noGrp="1"/>
          </p:cNvSpPr>
          <p:nvPr>
            <p:ph type="title"/>
          </p:nvPr>
        </p:nvSpPr>
        <p:spPr/>
        <p:txBody>
          <a:bodyPr/>
          <a:lstStyle/>
          <a:p>
            <a:r>
              <a:rPr lang="en-US" dirty="0"/>
              <a:t>Cloud Native – Multi-Tier</a:t>
            </a:r>
          </a:p>
        </p:txBody>
      </p:sp>
      <p:grpSp>
        <p:nvGrpSpPr>
          <p:cNvPr id="176" name="Group 175">
            <a:extLst>
              <a:ext uri="{FF2B5EF4-FFF2-40B4-BE49-F238E27FC236}">
                <a16:creationId xmlns:a16="http://schemas.microsoft.com/office/drawing/2014/main" id="{6E9B1BED-BF2C-E293-AF50-4E91CC9C79E7}"/>
              </a:ext>
            </a:extLst>
          </p:cNvPr>
          <p:cNvGrpSpPr/>
          <p:nvPr/>
        </p:nvGrpSpPr>
        <p:grpSpPr>
          <a:xfrm>
            <a:off x="366353" y="1852575"/>
            <a:ext cx="9178700" cy="4147700"/>
            <a:chOff x="85725" y="1125395"/>
            <a:chExt cx="11206871" cy="5064196"/>
          </a:xfrm>
        </p:grpSpPr>
        <p:pic>
          <p:nvPicPr>
            <p:cNvPr id="133" name="Picture 116" descr="Icon&#10;&#10;Description automatically generated">
              <a:extLst>
                <a:ext uri="{FF2B5EF4-FFF2-40B4-BE49-F238E27FC236}">
                  <a16:creationId xmlns:a16="http://schemas.microsoft.com/office/drawing/2014/main" id="{94B825FB-5467-3A51-F706-20789EBB1F1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65238" y="3000455"/>
              <a:ext cx="1751781" cy="791542"/>
            </a:xfrm>
            <a:prstGeom prst="rect">
              <a:avLst/>
            </a:prstGeom>
          </p:spPr>
        </p:pic>
        <p:sp>
          <p:nvSpPr>
            <p:cNvPr id="134" name="Rectangle 133">
              <a:extLst>
                <a:ext uri="{FF2B5EF4-FFF2-40B4-BE49-F238E27FC236}">
                  <a16:creationId xmlns:a16="http://schemas.microsoft.com/office/drawing/2014/main" id="{2ECC63A6-D6CC-E64B-56DE-3C6CA3978A81}"/>
                </a:ext>
              </a:extLst>
            </p:cNvPr>
            <p:cNvSpPr/>
            <p:nvPr/>
          </p:nvSpPr>
          <p:spPr>
            <a:xfrm>
              <a:off x="5912575" y="2813411"/>
              <a:ext cx="1606039"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Application </a:t>
              </a:r>
              <a:br>
                <a:rPr lang="en-US" sz="1000" dirty="0">
                  <a:solidFill>
                    <a:srgbClr val="5B9CD5"/>
                  </a:solidFill>
                  <a:latin typeface="Arial"/>
                  <a:cs typeface="Arial"/>
                </a:rPr>
              </a:br>
              <a:r>
                <a:rPr lang="en-US" sz="1000" dirty="0">
                  <a:solidFill>
                    <a:srgbClr val="5B9CD5"/>
                  </a:solidFill>
                  <a:latin typeface="Arial"/>
                  <a:cs typeface="Arial"/>
                </a:rPr>
                <a:t>   subnet</a:t>
              </a:r>
            </a:p>
          </p:txBody>
        </p:sp>
        <p:sp>
          <p:nvSpPr>
            <p:cNvPr id="135" name="Rectangle 134">
              <a:extLst>
                <a:ext uri="{FF2B5EF4-FFF2-40B4-BE49-F238E27FC236}">
                  <a16:creationId xmlns:a16="http://schemas.microsoft.com/office/drawing/2014/main" id="{B75206EC-9FEA-F5C4-47D9-DE29B243B701}"/>
                </a:ext>
              </a:extLst>
            </p:cNvPr>
            <p:cNvSpPr/>
            <p:nvPr/>
          </p:nvSpPr>
          <p:spPr>
            <a:xfrm>
              <a:off x="2975189" y="2813412"/>
              <a:ext cx="1622426"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Webserver</a:t>
              </a:r>
              <a:br>
                <a:rPr lang="en-US" sz="1000" dirty="0">
                  <a:solidFill>
                    <a:srgbClr val="5B9CD5"/>
                  </a:solidFill>
                  <a:latin typeface="Arial"/>
                  <a:cs typeface="Arial"/>
                </a:rPr>
              </a:br>
              <a:r>
                <a:rPr lang="en-US" sz="1000" dirty="0">
                  <a:solidFill>
                    <a:srgbClr val="5B9CD5"/>
                  </a:solidFill>
                  <a:latin typeface="Arial"/>
                  <a:cs typeface="Arial"/>
                </a:rPr>
                <a:t>   subnet</a:t>
              </a:r>
            </a:p>
          </p:txBody>
        </p:sp>
        <p:sp>
          <p:nvSpPr>
            <p:cNvPr id="136" name="Rectangle 135">
              <a:extLst>
                <a:ext uri="{FF2B5EF4-FFF2-40B4-BE49-F238E27FC236}">
                  <a16:creationId xmlns:a16="http://schemas.microsoft.com/office/drawing/2014/main" id="{A1F60303-84A0-C522-63C8-2115415C8F49}"/>
                </a:ext>
              </a:extLst>
            </p:cNvPr>
            <p:cNvSpPr/>
            <p:nvPr/>
          </p:nvSpPr>
          <p:spPr>
            <a:xfrm>
              <a:off x="1155076" y="1125396"/>
              <a:ext cx="10137520" cy="506419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defRPr/>
              </a:pPr>
              <a:r>
                <a:rPr lang="en-US" sz="1000" dirty="0">
                  <a:solidFill>
                    <a:sysClr val="windowText" lastClr="000000"/>
                  </a:solidFill>
                  <a:latin typeface="Arial" panose="020B0604020202020204" pitchFamily="34" charset="0"/>
                  <a:cs typeface="Arial" panose="020B0604020202020204" pitchFamily="34" charset="0"/>
                </a:rPr>
                <a:t>   AWS Cloud</a:t>
              </a:r>
            </a:p>
          </p:txBody>
        </p:sp>
        <p:pic>
          <p:nvPicPr>
            <p:cNvPr id="137" name="Graphic 2">
              <a:extLst>
                <a:ext uri="{FF2B5EF4-FFF2-40B4-BE49-F238E27FC236}">
                  <a16:creationId xmlns:a16="http://schemas.microsoft.com/office/drawing/2014/main" id="{5B7570C6-02C1-7E9B-750E-3E9FD7BEEF6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46970" y="1125395"/>
              <a:ext cx="381000" cy="381000"/>
            </a:xfrm>
            <a:prstGeom prst="rect">
              <a:avLst/>
            </a:prstGeom>
          </p:spPr>
        </p:pic>
        <p:sp>
          <p:nvSpPr>
            <p:cNvPr id="138" name="Rectangle 137">
              <a:extLst>
                <a:ext uri="{FF2B5EF4-FFF2-40B4-BE49-F238E27FC236}">
                  <a16:creationId xmlns:a16="http://schemas.microsoft.com/office/drawing/2014/main" id="{AEC1AC46-91FA-9D0D-7EB8-22E9C0E9EA8E}"/>
                </a:ext>
              </a:extLst>
            </p:cNvPr>
            <p:cNvSpPr/>
            <p:nvPr/>
          </p:nvSpPr>
          <p:spPr>
            <a:xfrm>
              <a:off x="2312192" y="1570609"/>
              <a:ext cx="8695680" cy="4553975"/>
            </a:xfrm>
            <a:prstGeom prst="rect">
              <a:avLst/>
            </a:prstGeom>
            <a:noFill/>
            <a:ln w="12700">
              <a:solidFill>
                <a:srgbClr val="5B9CD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1000" dirty="0">
                  <a:solidFill>
                    <a:srgbClr val="5B9CD5"/>
                  </a:solidFill>
                  <a:latin typeface="Arial" panose="020B0604020202020204" pitchFamily="34" charset="0"/>
                  <a:cs typeface="Arial" panose="020B0604020202020204" pitchFamily="34" charset="0"/>
                </a:rPr>
                <a:t>   Region</a:t>
              </a:r>
            </a:p>
          </p:txBody>
        </p:sp>
        <p:pic>
          <p:nvPicPr>
            <p:cNvPr id="139" name="Graphic 138">
              <a:extLst>
                <a:ext uri="{FF2B5EF4-FFF2-40B4-BE49-F238E27FC236}">
                  <a16:creationId xmlns:a16="http://schemas.microsoft.com/office/drawing/2014/main" id="{23595EC8-18C6-B3D5-2E45-2570695309D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311714" y="1572677"/>
              <a:ext cx="381000" cy="381000"/>
            </a:xfrm>
            <a:prstGeom prst="rect">
              <a:avLst/>
            </a:prstGeom>
          </p:spPr>
        </p:pic>
        <p:sp>
          <p:nvSpPr>
            <p:cNvPr id="140" name="Rectangle 139">
              <a:extLst>
                <a:ext uri="{FF2B5EF4-FFF2-40B4-BE49-F238E27FC236}">
                  <a16:creationId xmlns:a16="http://schemas.microsoft.com/office/drawing/2014/main" id="{042F68F5-30CD-9643-9542-7BA0D324A533}"/>
                </a:ext>
              </a:extLst>
            </p:cNvPr>
            <p:cNvSpPr/>
            <p:nvPr/>
          </p:nvSpPr>
          <p:spPr>
            <a:xfrm>
              <a:off x="2518557" y="2035589"/>
              <a:ext cx="8192171" cy="4014320"/>
            </a:xfrm>
            <a:prstGeom prst="rect">
              <a:avLst/>
            </a:prstGeom>
            <a:noFill/>
            <a:ln w="12700">
              <a:solidFill>
                <a:srgbClr val="693BC5"/>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1000" dirty="0">
                  <a:ln w="0"/>
                  <a:solidFill>
                    <a:srgbClr val="693BC5"/>
                  </a:solidFill>
                  <a:latin typeface="Arial" panose="020B0604020202020204" pitchFamily="34" charset="0"/>
                  <a:cs typeface="Arial" panose="020B0604020202020204" pitchFamily="34" charset="0"/>
                </a:rPr>
                <a:t>   Virtual private cloud (VPC)</a:t>
              </a:r>
            </a:p>
          </p:txBody>
        </p:sp>
        <p:pic>
          <p:nvPicPr>
            <p:cNvPr id="141" name="Graphic 140">
              <a:extLst>
                <a:ext uri="{FF2B5EF4-FFF2-40B4-BE49-F238E27FC236}">
                  <a16:creationId xmlns:a16="http://schemas.microsoft.com/office/drawing/2014/main" id="{2F5EC694-8B2E-DA77-CB91-DF2F227FEBA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525416" y="2037177"/>
              <a:ext cx="381000" cy="381000"/>
            </a:xfrm>
            <a:prstGeom prst="rect">
              <a:avLst/>
            </a:prstGeom>
          </p:spPr>
        </p:pic>
        <p:grpSp>
          <p:nvGrpSpPr>
            <p:cNvPr id="142" name="Group 141">
              <a:extLst>
                <a:ext uri="{FF2B5EF4-FFF2-40B4-BE49-F238E27FC236}">
                  <a16:creationId xmlns:a16="http://schemas.microsoft.com/office/drawing/2014/main" id="{33F4C5AB-C2E0-A3E0-DE32-CFFA209C2B4C}"/>
                </a:ext>
              </a:extLst>
            </p:cNvPr>
            <p:cNvGrpSpPr/>
            <p:nvPr/>
          </p:nvGrpSpPr>
          <p:grpSpPr>
            <a:xfrm>
              <a:off x="85725" y="3079131"/>
              <a:ext cx="1073150" cy="810476"/>
              <a:chOff x="6149975" y="2847975"/>
              <a:chExt cx="1073150" cy="810476"/>
            </a:xfrm>
          </p:grpSpPr>
          <p:pic>
            <p:nvPicPr>
              <p:cNvPr id="143" name="Graphic 12">
                <a:extLst>
                  <a:ext uri="{FF2B5EF4-FFF2-40B4-BE49-F238E27FC236}">
                    <a16:creationId xmlns:a16="http://schemas.microsoft.com/office/drawing/2014/main" id="{C5EF2794-5EF3-7B45-4FD8-40A16C50B19C}"/>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a:off x="6451600" y="2847975"/>
                <a:ext cx="4699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 name="TextBox 29">
                <a:extLst>
                  <a:ext uri="{FF2B5EF4-FFF2-40B4-BE49-F238E27FC236}">
                    <a16:creationId xmlns:a16="http://schemas.microsoft.com/office/drawing/2014/main" id="{76DCFB87-BE86-E730-5319-B623AED75A98}"/>
                  </a:ext>
                </a:extLst>
              </p:cNvPr>
              <p:cNvSpPr txBox="1">
                <a:spLocks noChangeArrowheads="1"/>
              </p:cNvSpPr>
              <p:nvPr/>
            </p:nvSpPr>
            <p:spPr bwMode="auto">
              <a:xfrm>
                <a:off x="6149975" y="3376613"/>
                <a:ext cx="1073150" cy="28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a:solidFill>
                      <a:srgbClr val="000000"/>
                    </a:solidFill>
                    <a:latin typeface="Arial" panose="020B0604020202020204" pitchFamily="34" charset="0"/>
                    <a:cs typeface="Arial" panose="020B0604020202020204" pitchFamily="34" charset="0"/>
                  </a:rPr>
                  <a:t>Internet</a:t>
                </a:r>
              </a:p>
            </p:txBody>
          </p:sp>
        </p:grpSp>
        <p:pic>
          <p:nvPicPr>
            <p:cNvPr id="145" name="Graphic 62" descr="A picture containing qr code&#10;&#10;Description automatically generated">
              <a:extLst>
                <a:ext uri="{FF2B5EF4-FFF2-40B4-BE49-F238E27FC236}">
                  <a16:creationId xmlns:a16="http://schemas.microsoft.com/office/drawing/2014/main" id="{9539B832-A750-7815-0777-9BA4C4483AA3}"/>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3402017" y="338327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Graphic 145">
              <a:extLst>
                <a:ext uri="{FF2B5EF4-FFF2-40B4-BE49-F238E27FC236}">
                  <a16:creationId xmlns:a16="http://schemas.microsoft.com/office/drawing/2014/main" id="{B5E3136E-CA1C-611E-F85C-E76C89E958F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972014" y="2815000"/>
              <a:ext cx="381000" cy="381000"/>
            </a:xfrm>
            <a:prstGeom prst="rect">
              <a:avLst/>
            </a:prstGeom>
          </p:spPr>
        </p:pic>
        <p:pic>
          <p:nvPicPr>
            <p:cNvPr id="147" name="Picture 53" descr="Icon&#10;&#10;Description automatically generated">
              <a:extLst>
                <a:ext uri="{FF2B5EF4-FFF2-40B4-BE49-F238E27FC236}">
                  <a16:creationId xmlns:a16="http://schemas.microsoft.com/office/drawing/2014/main" id="{160B0DBC-19C8-0467-CF72-09907A786422}"/>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448945" y="3278275"/>
              <a:ext cx="1587910" cy="757314"/>
            </a:xfrm>
            <a:prstGeom prst="rect">
              <a:avLst/>
            </a:prstGeom>
          </p:spPr>
        </p:pic>
        <p:pic>
          <p:nvPicPr>
            <p:cNvPr id="148" name="Picture 54" descr="Icon&#10;&#10;Description automatically generated">
              <a:extLst>
                <a:ext uri="{FF2B5EF4-FFF2-40B4-BE49-F238E27FC236}">
                  <a16:creationId xmlns:a16="http://schemas.microsoft.com/office/drawing/2014/main" id="{C51C979B-463D-C716-F2FC-D20E1B7CB605}"/>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73192" y="4188480"/>
              <a:ext cx="1739958" cy="748938"/>
            </a:xfrm>
            <a:prstGeom prst="rect">
              <a:avLst/>
            </a:prstGeom>
          </p:spPr>
        </p:pic>
        <p:pic>
          <p:nvPicPr>
            <p:cNvPr id="149" name="Graphic 62" descr="A picture containing qr code&#10;&#10;Description automatically generated">
              <a:extLst>
                <a:ext uri="{FF2B5EF4-FFF2-40B4-BE49-F238E27FC236}">
                  <a16:creationId xmlns:a16="http://schemas.microsoft.com/office/drawing/2014/main" id="{B8691653-DA31-D8ED-75C0-FE8170BE2EC5}"/>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6323016" y="3383269"/>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 name="Graphic 149">
              <a:extLst>
                <a:ext uri="{FF2B5EF4-FFF2-40B4-BE49-F238E27FC236}">
                  <a16:creationId xmlns:a16="http://schemas.microsoft.com/office/drawing/2014/main" id="{41B3E3D8-F201-5EDD-64B1-C32C6EC8B20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13497" y="2815000"/>
              <a:ext cx="381000" cy="381000"/>
            </a:xfrm>
            <a:prstGeom prst="rect">
              <a:avLst/>
            </a:prstGeom>
          </p:spPr>
        </p:pic>
        <p:sp>
          <p:nvSpPr>
            <p:cNvPr id="151" name="Rectangle 150">
              <a:extLst>
                <a:ext uri="{FF2B5EF4-FFF2-40B4-BE49-F238E27FC236}">
                  <a16:creationId xmlns:a16="http://schemas.microsoft.com/office/drawing/2014/main" id="{A70330E2-7FA9-A13D-8CBB-3084C9D71607}"/>
                </a:ext>
              </a:extLst>
            </p:cNvPr>
            <p:cNvSpPr/>
            <p:nvPr/>
          </p:nvSpPr>
          <p:spPr>
            <a:xfrm>
              <a:off x="2763052" y="2480956"/>
              <a:ext cx="7684077" cy="1707846"/>
            </a:xfrm>
            <a:prstGeom prst="rect">
              <a:avLst/>
            </a:prstGeom>
            <a:noFill/>
            <a:ln w="12700">
              <a:solidFill>
                <a:srgbClr val="5B9CD5"/>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45720"/>
            <a:lstStyle/>
            <a:p>
              <a:pPr algn="ctr">
                <a:defRPr/>
              </a:pPr>
              <a:r>
                <a:rPr lang="en-US" sz="1000">
                  <a:solidFill>
                    <a:srgbClr val="5B9CD5"/>
                  </a:solidFill>
                  <a:latin typeface="Arial" panose="020B0604020202020204" pitchFamily="34" charset="0"/>
                  <a:cs typeface="Arial" panose="020B0604020202020204" pitchFamily="34" charset="0"/>
                </a:rPr>
                <a:t>Availability Zone</a:t>
              </a:r>
            </a:p>
          </p:txBody>
        </p:sp>
        <p:grpSp>
          <p:nvGrpSpPr>
            <p:cNvPr id="152" name="Group 151">
              <a:extLst>
                <a:ext uri="{FF2B5EF4-FFF2-40B4-BE49-F238E27FC236}">
                  <a16:creationId xmlns:a16="http://schemas.microsoft.com/office/drawing/2014/main" id="{61B8DE75-0549-7F06-2675-87039A8E9E5F}"/>
                </a:ext>
              </a:extLst>
            </p:cNvPr>
            <p:cNvGrpSpPr/>
            <p:nvPr/>
          </p:nvGrpSpPr>
          <p:grpSpPr>
            <a:xfrm>
              <a:off x="7520707" y="3219345"/>
              <a:ext cx="1073150" cy="840654"/>
              <a:chOff x="10348964" y="3425927"/>
              <a:chExt cx="1073150" cy="840654"/>
            </a:xfrm>
          </p:grpSpPr>
          <p:pic>
            <p:nvPicPr>
              <p:cNvPr id="153" name="Picture 66" descr="Icon&#10;&#10;Description automatically generated">
                <a:extLst>
                  <a:ext uri="{FF2B5EF4-FFF2-40B4-BE49-F238E27FC236}">
                    <a16:creationId xmlns:a16="http://schemas.microsoft.com/office/drawing/2014/main" id="{28CE4D59-3631-F9D5-3DCE-3D7C43DF4012}"/>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10595947" y="3425927"/>
                <a:ext cx="570170" cy="612469"/>
              </a:xfrm>
              <a:prstGeom prst="rect">
                <a:avLst/>
              </a:prstGeom>
            </p:spPr>
          </p:pic>
          <p:sp>
            <p:nvSpPr>
              <p:cNvPr id="154" name="TextBox 29">
                <a:extLst>
                  <a:ext uri="{FF2B5EF4-FFF2-40B4-BE49-F238E27FC236}">
                    <a16:creationId xmlns:a16="http://schemas.microsoft.com/office/drawing/2014/main" id="{5B04F31B-B5C7-23E6-B649-62F32297A75F}"/>
                  </a:ext>
                </a:extLst>
              </p:cNvPr>
              <p:cNvSpPr txBox="1">
                <a:spLocks noChangeArrowheads="1"/>
              </p:cNvSpPr>
              <p:nvPr/>
            </p:nvSpPr>
            <p:spPr bwMode="auto">
              <a:xfrm>
                <a:off x="10348964" y="4041110"/>
                <a:ext cx="1073150" cy="22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2860" rIns="45720" bIns="2286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a:solidFill>
                      <a:srgbClr val="000000"/>
                    </a:solidFill>
                    <a:latin typeface="Arial"/>
                  </a:rPr>
                  <a:t>Database</a:t>
                </a:r>
                <a:endParaRPr lang="en-US" altLang="en-US" sz="900">
                  <a:solidFill>
                    <a:srgbClr val="000000"/>
                  </a:solidFill>
                  <a:latin typeface="Arial" panose="020B0604020202020204" pitchFamily="34" charset="0"/>
                  <a:cs typeface="Arial" panose="020B0604020202020204" pitchFamily="34" charset="0"/>
                </a:endParaRPr>
              </a:p>
            </p:txBody>
          </p:sp>
        </p:grpSp>
        <p:sp>
          <p:nvSpPr>
            <p:cNvPr id="155" name="Rectangle 154">
              <a:extLst>
                <a:ext uri="{FF2B5EF4-FFF2-40B4-BE49-F238E27FC236}">
                  <a16:creationId xmlns:a16="http://schemas.microsoft.com/office/drawing/2014/main" id="{62212EBF-D294-E022-5B59-DEB1C5404F57}"/>
                </a:ext>
              </a:extLst>
            </p:cNvPr>
            <p:cNvSpPr/>
            <p:nvPr/>
          </p:nvSpPr>
          <p:spPr>
            <a:xfrm>
              <a:off x="5912574" y="4580602"/>
              <a:ext cx="1606039"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Application </a:t>
              </a:r>
              <a:br>
                <a:rPr lang="en-US" sz="1000" dirty="0">
                  <a:solidFill>
                    <a:srgbClr val="5B9CD5"/>
                  </a:solidFill>
                  <a:latin typeface="Arial"/>
                  <a:cs typeface="Arial"/>
                </a:rPr>
              </a:br>
              <a:r>
                <a:rPr lang="en-US" sz="1000" dirty="0">
                  <a:solidFill>
                    <a:srgbClr val="5B9CD5"/>
                  </a:solidFill>
                  <a:latin typeface="Arial"/>
                  <a:cs typeface="Arial"/>
                </a:rPr>
                <a:t>   subnet</a:t>
              </a:r>
            </a:p>
          </p:txBody>
        </p:sp>
        <p:sp>
          <p:nvSpPr>
            <p:cNvPr id="156" name="Rectangle 155">
              <a:extLst>
                <a:ext uri="{FF2B5EF4-FFF2-40B4-BE49-F238E27FC236}">
                  <a16:creationId xmlns:a16="http://schemas.microsoft.com/office/drawing/2014/main" id="{1F67660A-9984-1702-553F-3AAC9BB22324}"/>
                </a:ext>
              </a:extLst>
            </p:cNvPr>
            <p:cNvSpPr/>
            <p:nvPr/>
          </p:nvSpPr>
          <p:spPr>
            <a:xfrm>
              <a:off x="2975187" y="4580603"/>
              <a:ext cx="1622426"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Webserver </a:t>
              </a:r>
              <a:br>
                <a:rPr lang="en-US" sz="1000" dirty="0">
                  <a:solidFill>
                    <a:srgbClr val="5B9CD5"/>
                  </a:solidFill>
                  <a:latin typeface="Arial"/>
                  <a:cs typeface="Arial"/>
                </a:rPr>
              </a:br>
              <a:r>
                <a:rPr lang="en-US" sz="1000" dirty="0">
                  <a:solidFill>
                    <a:srgbClr val="5B9CD5"/>
                  </a:solidFill>
                  <a:latin typeface="Arial"/>
                  <a:cs typeface="Arial"/>
                </a:rPr>
                <a:t>   subnet</a:t>
              </a:r>
            </a:p>
          </p:txBody>
        </p:sp>
        <p:pic>
          <p:nvPicPr>
            <p:cNvPr id="157" name="Graphic 62" descr="A picture containing qr code&#10;&#10;Description automatically generated">
              <a:extLst>
                <a:ext uri="{FF2B5EF4-FFF2-40B4-BE49-F238E27FC236}">
                  <a16:creationId xmlns:a16="http://schemas.microsoft.com/office/drawing/2014/main" id="{FEDD92E2-045B-99D0-9862-186349121C3F}"/>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3402017" y="515046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 name="Graphic 157">
              <a:extLst>
                <a:ext uri="{FF2B5EF4-FFF2-40B4-BE49-F238E27FC236}">
                  <a16:creationId xmlns:a16="http://schemas.microsoft.com/office/drawing/2014/main" id="{AA3F9967-F5C3-B2ED-9D21-47BC5E11921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972013" y="4582191"/>
              <a:ext cx="381000" cy="381000"/>
            </a:xfrm>
            <a:prstGeom prst="rect">
              <a:avLst/>
            </a:prstGeom>
          </p:spPr>
        </p:pic>
        <p:pic>
          <p:nvPicPr>
            <p:cNvPr id="159" name="Picture 53" descr="Icon&#10;&#10;Description automatically generated">
              <a:extLst>
                <a:ext uri="{FF2B5EF4-FFF2-40B4-BE49-F238E27FC236}">
                  <a16:creationId xmlns:a16="http://schemas.microsoft.com/office/drawing/2014/main" id="{63F78153-C749-42AB-7E2A-F6A76B4E66B5}"/>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448945" y="5045466"/>
              <a:ext cx="1587910" cy="757314"/>
            </a:xfrm>
            <a:prstGeom prst="rect">
              <a:avLst/>
            </a:prstGeom>
          </p:spPr>
        </p:pic>
        <p:pic>
          <p:nvPicPr>
            <p:cNvPr id="160" name="Graphic 62" descr="A picture containing qr code&#10;&#10;Description automatically generated">
              <a:extLst>
                <a:ext uri="{FF2B5EF4-FFF2-40B4-BE49-F238E27FC236}">
                  <a16:creationId xmlns:a16="http://schemas.microsoft.com/office/drawing/2014/main" id="{E4A465CF-90D5-48B5-799D-39AB06E2DFAE}"/>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6323016" y="515046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Graphic 160">
              <a:extLst>
                <a:ext uri="{FF2B5EF4-FFF2-40B4-BE49-F238E27FC236}">
                  <a16:creationId xmlns:a16="http://schemas.microsoft.com/office/drawing/2014/main" id="{DF08728F-2E4E-ECC2-C6E0-AB28A6084E4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13497" y="4582191"/>
              <a:ext cx="381000" cy="381000"/>
            </a:xfrm>
            <a:prstGeom prst="rect">
              <a:avLst/>
            </a:prstGeom>
          </p:spPr>
        </p:pic>
        <p:sp>
          <p:nvSpPr>
            <p:cNvPr id="162" name="Rectangle 161">
              <a:extLst>
                <a:ext uri="{FF2B5EF4-FFF2-40B4-BE49-F238E27FC236}">
                  <a16:creationId xmlns:a16="http://schemas.microsoft.com/office/drawing/2014/main" id="{0CD197F5-185F-A4A4-FCDA-4F16DBE7351C}"/>
                </a:ext>
              </a:extLst>
            </p:cNvPr>
            <p:cNvSpPr/>
            <p:nvPr/>
          </p:nvSpPr>
          <p:spPr>
            <a:xfrm>
              <a:off x="2763051" y="4256253"/>
              <a:ext cx="7684077" cy="1699740"/>
            </a:xfrm>
            <a:prstGeom prst="rect">
              <a:avLst/>
            </a:prstGeom>
            <a:noFill/>
            <a:ln w="12700">
              <a:solidFill>
                <a:srgbClr val="5B9CD5"/>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45720"/>
            <a:lstStyle/>
            <a:p>
              <a:pPr algn="ctr">
                <a:defRPr/>
              </a:pPr>
              <a:r>
                <a:rPr lang="en-US" sz="1000">
                  <a:solidFill>
                    <a:srgbClr val="5B9CD5"/>
                  </a:solidFill>
                  <a:latin typeface="Arial" panose="020B0604020202020204" pitchFamily="34" charset="0"/>
                  <a:cs typeface="Arial" panose="020B0604020202020204" pitchFamily="34" charset="0"/>
                </a:rPr>
                <a:t>Availability Zone</a:t>
              </a:r>
            </a:p>
          </p:txBody>
        </p:sp>
        <p:grpSp>
          <p:nvGrpSpPr>
            <p:cNvPr id="163" name="Group 162">
              <a:extLst>
                <a:ext uri="{FF2B5EF4-FFF2-40B4-BE49-F238E27FC236}">
                  <a16:creationId xmlns:a16="http://schemas.microsoft.com/office/drawing/2014/main" id="{57A03B3E-6EAC-506F-3900-D75BB9601DFE}"/>
                </a:ext>
              </a:extLst>
            </p:cNvPr>
            <p:cNvGrpSpPr/>
            <p:nvPr/>
          </p:nvGrpSpPr>
          <p:grpSpPr>
            <a:xfrm>
              <a:off x="7520707" y="4986536"/>
              <a:ext cx="1073150" cy="840654"/>
              <a:chOff x="10348964" y="3425927"/>
              <a:chExt cx="1073150" cy="840654"/>
            </a:xfrm>
          </p:grpSpPr>
          <p:pic>
            <p:nvPicPr>
              <p:cNvPr id="164" name="Picture 66" descr="Icon&#10;&#10;Description automatically generated">
                <a:extLst>
                  <a:ext uri="{FF2B5EF4-FFF2-40B4-BE49-F238E27FC236}">
                    <a16:creationId xmlns:a16="http://schemas.microsoft.com/office/drawing/2014/main" id="{2E4C7D64-EDF2-F05B-78CB-BCAEB302A5A6}"/>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10595947" y="3425927"/>
                <a:ext cx="570170" cy="612469"/>
              </a:xfrm>
              <a:prstGeom prst="rect">
                <a:avLst/>
              </a:prstGeom>
            </p:spPr>
          </p:pic>
          <p:sp>
            <p:nvSpPr>
              <p:cNvPr id="165" name="TextBox 29">
                <a:extLst>
                  <a:ext uri="{FF2B5EF4-FFF2-40B4-BE49-F238E27FC236}">
                    <a16:creationId xmlns:a16="http://schemas.microsoft.com/office/drawing/2014/main" id="{6A074B17-C95A-BE8A-AB23-C052B3D93E1F}"/>
                  </a:ext>
                </a:extLst>
              </p:cNvPr>
              <p:cNvSpPr txBox="1">
                <a:spLocks noChangeArrowheads="1"/>
              </p:cNvSpPr>
              <p:nvPr/>
            </p:nvSpPr>
            <p:spPr bwMode="auto">
              <a:xfrm>
                <a:off x="10348964" y="4041110"/>
                <a:ext cx="1073150" cy="22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2860" rIns="45720" bIns="2286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a:solidFill>
                      <a:srgbClr val="000000"/>
                    </a:solidFill>
                    <a:latin typeface="Arial"/>
                  </a:rPr>
                  <a:t>Database</a:t>
                </a:r>
                <a:endParaRPr lang="en-US" altLang="en-US" sz="900">
                  <a:solidFill>
                    <a:srgbClr val="000000"/>
                  </a:solidFill>
                  <a:latin typeface="Arial" panose="020B0604020202020204" pitchFamily="34" charset="0"/>
                  <a:cs typeface="Arial" panose="020B0604020202020204" pitchFamily="34" charset="0"/>
                </a:endParaRPr>
              </a:p>
            </p:txBody>
          </p:sp>
        </p:grpSp>
        <p:cxnSp>
          <p:nvCxnSpPr>
            <p:cNvPr id="166" name="Straight Arrow Connector 165">
              <a:extLst>
                <a:ext uri="{FF2B5EF4-FFF2-40B4-BE49-F238E27FC236}">
                  <a16:creationId xmlns:a16="http://schemas.microsoft.com/office/drawing/2014/main" id="{A76E1D5B-7CB7-E297-3453-441D07CA389A}"/>
                </a:ext>
              </a:extLst>
            </p:cNvPr>
            <p:cNvCxnSpPr/>
            <p:nvPr/>
          </p:nvCxnSpPr>
          <p:spPr>
            <a:xfrm flipH="1">
              <a:off x="2149559" y="3739973"/>
              <a:ext cx="742809" cy="635328"/>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67" name="Straight Arrow Connector 166">
              <a:extLst>
                <a:ext uri="{FF2B5EF4-FFF2-40B4-BE49-F238E27FC236}">
                  <a16:creationId xmlns:a16="http://schemas.microsoft.com/office/drawing/2014/main" id="{45BB92A3-7EDE-9F85-9011-955C6C653937}"/>
                </a:ext>
              </a:extLst>
            </p:cNvPr>
            <p:cNvCxnSpPr>
              <a:cxnSpLocks/>
            </p:cNvCxnSpPr>
            <p:nvPr/>
          </p:nvCxnSpPr>
          <p:spPr>
            <a:xfrm flipH="1" flipV="1">
              <a:off x="2144340" y="4526387"/>
              <a:ext cx="751537" cy="701682"/>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68" name="Straight Arrow Connector 167">
              <a:extLst>
                <a:ext uri="{FF2B5EF4-FFF2-40B4-BE49-F238E27FC236}">
                  <a16:creationId xmlns:a16="http://schemas.microsoft.com/office/drawing/2014/main" id="{656D5A85-ECCF-864C-2EF4-13D72C84F414}"/>
                </a:ext>
              </a:extLst>
            </p:cNvPr>
            <p:cNvCxnSpPr>
              <a:cxnSpLocks/>
            </p:cNvCxnSpPr>
            <p:nvPr/>
          </p:nvCxnSpPr>
          <p:spPr>
            <a:xfrm>
              <a:off x="3966097" y="3602421"/>
              <a:ext cx="922065"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69" name="Straight Arrow Connector 168">
              <a:extLst>
                <a:ext uri="{FF2B5EF4-FFF2-40B4-BE49-F238E27FC236}">
                  <a16:creationId xmlns:a16="http://schemas.microsoft.com/office/drawing/2014/main" id="{BA6BEFBA-8258-EC9E-27B6-34DA1E530BEA}"/>
                </a:ext>
              </a:extLst>
            </p:cNvPr>
            <p:cNvCxnSpPr>
              <a:cxnSpLocks/>
            </p:cNvCxnSpPr>
            <p:nvPr/>
          </p:nvCxnSpPr>
          <p:spPr>
            <a:xfrm>
              <a:off x="3966097" y="5336628"/>
              <a:ext cx="922065"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70" name="Straight Arrow Connector 169">
              <a:extLst>
                <a:ext uri="{FF2B5EF4-FFF2-40B4-BE49-F238E27FC236}">
                  <a16:creationId xmlns:a16="http://schemas.microsoft.com/office/drawing/2014/main" id="{0308ECAF-75AC-A9A8-A4D7-FBE799DD016C}"/>
                </a:ext>
              </a:extLst>
            </p:cNvPr>
            <p:cNvCxnSpPr>
              <a:cxnSpLocks/>
            </p:cNvCxnSpPr>
            <p:nvPr/>
          </p:nvCxnSpPr>
          <p:spPr>
            <a:xfrm>
              <a:off x="5555786" y="3602420"/>
              <a:ext cx="685583"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71" name="Straight Arrow Connector 170">
              <a:extLst>
                <a:ext uri="{FF2B5EF4-FFF2-40B4-BE49-F238E27FC236}">
                  <a16:creationId xmlns:a16="http://schemas.microsoft.com/office/drawing/2014/main" id="{F00B8744-79EC-88C7-DEFE-9BB0C48AA608}"/>
                </a:ext>
              </a:extLst>
            </p:cNvPr>
            <p:cNvCxnSpPr>
              <a:cxnSpLocks/>
            </p:cNvCxnSpPr>
            <p:nvPr/>
          </p:nvCxnSpPr>
          <p:spPr>
            <a:xfrm>
              <a:off x="5555786" y="5336627"/>
              <a:ext cx="685583"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72" name="Straight Arrow Connector 171">
              <a:extLst>
                <a:ext uri="{FF2B5EF4-FFF2-40B4-BE49-F238E27FC236}">
                  <a16:creationId xmlns:a16="http://schemas.microsoft.com/office/drawing/2014/main" id="{5A425E9C-FD72-81A5-090E-A980AE67B8FB}"/>
                </a:ext>
              </a:extLst>
            </p:cNvPr>
            <p:cNvCxnSpPr>
              <a:cxnSpLocks/>
            </p:cNvCxnSpPr>
            <p:nvPr/>
          </p:nvCxnSpPr>
          <p:spPr>
            <a:xfrm>
              <a:off x="6856441" y="3602420"/>
              <a:ext cx="816961"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4E65D69F-9938-C415-0EFC-13AEE45A38AE}"/>
                </a:ext>
              </a:extLst>
            </p:cNvPr>
            <p:cNvCxnSpPr>
              <a:cxnSpLocks/>
            </p:cNvCxnSpPr>
            <p:nvPr/>
          </p:nvCxnSpPr>
          <p:spPr>
            <a:xfrm>
              <a:off x="6856441" y="5336626"/>
              <a:ext cx="816961"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B8F0AB49-E77A-B920-AD3E-F491CEF30D7B}"/>
                </a:ext>
              </a:extLst>
            </p:cNvPr>
            <p:cNvCxnSpPr>
              <a:cxnSpLocks/>
            </p:cNvCxnSpPr>
            <p:nvPr/>
          </p:nvCxnSpPr>
          <p:spPr>
            <a:xfrm>
              <a:off x="892173" y="3308806"/>
              <a:ext cx="480956"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5F460B02-CE3E-148B-2682-0C9878DF73FB}"/>
                </a:ext>
              </a:extLst>
            </p:cNvPr>
            <p:cNvCxnSpPr/>
            <p:nvPr/>
          </p:nvCxnSpPr>
          <p:spPr>
            <a:xfrm flipH="1" flipV="1">
              <a:off x="1738312" y="3751314"/>
              <a:ext cx="1" cy="366456"/>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61329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AEF96C0-CB93-23FF-8B09-91623C5C072A}"/>
              </a:ext>
            </a:extLst>
          </p:cNvPr>
          <p:cNvSpPr>
            <a:spLocks noGrp="1"/>
          </p:cNvSpPr>
          <p:nvPr>
            <p:ph type="title"/>
          </p:nvPr>
        </p:nvSpPr>
        <p:spPr/>
        <p:txBody>
          <a:bodyPr/>
          <a:lstStyle/>
          <a:p>
            <a:r>
              <a:rPr lang="en-US" dirty="0"/>
              <a:t>Cloud Native – Multi-Tier</a:t>
            </a:r>
          </a:p>
        </p:txBody>
      </p:sp>
      <p:grpSp>
        <p:nvGrpSpPr>
          <p:cNvPr id="65" name="Group 64">
            <a:extLst>
              <a:ext uri="{FF2B5EF4-FFF2-40B4-BE49-F238E27FC236}">
                <a16:creationId xmlns:a16="http://schemas.microsoft.com/office/drawing/2014/main" id="{B160001B-BFC1-7A6B-BC6F-48A8586F172E}"/>
              </a:ext>
            </a:extLst>
          </p:cNvPr>
          <p:cNvGrpSpPr/>
          <p:nvPr/>
        </p:nvGrpSpPr>
        <p:grpSpPr>
          <a:xfrm>
            <a:off x="366353" y="1852200"/>
            <a:ext cx="9178200" cy="4147200"/>
            <a:chOff x="85725" y="1125395"/>
            <a:chExt cx="11206871" cy="5064196"/>
          </a:xfrm>
        </p:grpSpPr>
        <p:pic>
          <p:nvPicPr>
            <p:cNvPr id="4" name="Picture 116" descr="Icon&#10;&#10;Description automatically generated">
              <a:extLst>
                <a:ext uri="{FF2B5EF4-FFF2-40B4-BE49-F238E27FC236}">
                  <a16:creationId xmlns:a16="http://schemas.microsoft.com/office/drawing/2014/main" id="{3E91270E-B38A-3B1B-4FAA-D5215D35BE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65238" y="3000455"/>
              <a:ext cx="1751781" cy="791542"/>
            </a:xfrm>
            <a:prstGeom prst="rect">
              <a:avLst/>
            </a:prstGeom>
          </p:spPr>
        </p:pic>
        <p:sp>
          <p:nvSpPr>
            <p:cNvPr id="5" name="Rectangle 4">
              <a:extLst>
                <a:ext uri="{FF2B5EF4-FFF2-40B4-BE49-F238E27FC236}">
                  <a16:creationId xmlns:a16="http://schemas.microsoft.com/office/drawing/2014/main" id="{65CECCFF-2DAF-7E62-4DB7-8DB8174695C4}"/>
                </a:ext>
              </a:extLst>
            </p:cNvPr>
            <p:cNvSpPr/>
            <p:nvPr/>
          </p:nvSpPr>
          <p:spPr>
            <a:xfrm>
              <a:off x="5912575" y="2813411"/>
              <a:ext cx="1606039"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Application </a:t>
              </a:r>
              <a:br>
                <a:rPr lang="en-US" sz="1000" dirty="0">
                  <a:solidFill>
                    <a:srgbClr val="5B9CD5"/>
                  </a:solidFill>
                  <a:latin typeface="Arial"/>
                  <a:cs typeface="Arial"/>
                </a:rPr>
              </a:br>
              <a:r>
                <a:rPr lang="en-US" sz="1000" dirty="0">
                  <a:solidFill>
                    <a:srgbClr val="5B9CD5"/>
                  </a:solidFill>
                  <a:latin typeface="Arial"/>
                  <a:cs typeface="Arial"/>
                </a:rPr>
                <a:t>   subnet</a:t>
              </a:r>
            </a:p>
          </p:txBody>
        </p:sp>
        <p:sp>
          <p:nvSpPr>
            <p:cNvPr id="6" name="Rectangle 5">
              <a:extLst>
                <a:ext uri="{FF2B5EF4-FFF2-40B4-BE49-F238E27FC236}">
                  <a16:creationId xmlns:a16="http://schemas.microsoft.com/office/drawing/2014/main" id="{8E397FBE-5344-76AD-29DD-FFCAE9689F34}"/>
                </a:ext>
              </a:extLst>
            </p:cNvPr>
            <p:cNvSpPr/>
            <p:nvPr/>
          </p:nvSpPr>
          <p:spPr>
            <a:xfrm>
              <a:off x="2975189" y="2813412"/>
              <a:ext cx="1622426"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Webserver </a:t>
              </a:r>
              <a:br>
                <a:rPr lang="en-US" sz="1000" dirty="0">
                  <a:solidFill>
                    <a:srgbClr val="5B9CD5"/>
                  </a:solidFill>
                  <a:latin typeface="Arial"/>
                  <a:cs typeface="Arial"/>
                </a:rPr>
              </a:br>
              <a:r>
                <a:rPr lang="en-US" sz="1000" dirty="0">
                  <a:solidFill>
                    <a:srgbClr val="5B9CD5"/>
                  </a:solidFill>
                  <a:latin typeface="Arial"/>
                  <a:cs typeface="Arial"/>
                </a:rPr>
                <a:t>   subnet</a:t>
              </a:r>
            </a:p>
          </p:txBody>
        </p:sp>
        <p:sp>
          <p:nvSpPr>
            <p:cNvPr id="7" name="Rectangle 6">
              <a:extLst>
                <a:ext uri="{FF2B5EF4-FFF2-40B4-BE49-F238E27FC236}">
                  <a16:creationId xmlns:a16="http://schemas.microsoft.com/office/drawing/2014/main" id="{BCDA6EDC-7F2E-58B3-D8B3-9F02A5917EC1}"/>
                </a:ext>
              </a:extLst>
            </p:cNvPr>
            <p:cNvSpPr/>
            <p:nvPr/>
          </p:nvSpPr>
          <p:spPr>
            <a:xfrm>
              <a:off x="1155076" y="1125396"/>
              <a:ext cx="10137520" cy="506419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defRPr/>
              </a:pPr>
              <a:r>
                <a:rPr lang="en-US" sz="1000" dirty="0">
                  <a:solidFill>
                    <a:sysClr val="windowText" lastClr="000000"/>
                  </a:solidFill>
                  <a:latin typeface="Arial" panose="020B0604020202020204" pitchFamily="34" charset="0"/>
                  <a:cs typeface="Arial" panose="020B0604020202020204" pitchFamily="34" charset="0"/>
                </a:rPr>
                <a:t>   AWS Cloud</a:t>
              </a:r>
            </a:p>
          </p:txBody>
        </p:sp>
        <p:pic>
          <p:nvPicPr>
            <p:cNvPr id="8" name="Graphic 2">
              <a:extLst>
                <a:ext uri="{FF2B5EF4-FFF2-40B4-BE49-F238E27FC236}">
                  <a16:creationId xmlns:a16="http://schemas.microsoft.com/office/drawing/2014/main" id="{A93047FB-BACC-2D09-654B-6C2503BBDC0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46970" y="1125395"/>
              <a:ext cx="381000" cy="381000"/>
            </a:xfrm>
            <a:prstGeom prst="rect">
              <a:avLst/>
            </a:prstGeom>
          </p:spPr>
        </p:pic>
        <p:sp>
          <p:nvSpPr>
            <p:cNvPr id="9" name="Rectangle 8">
              <a:extLst>
                <a:ext uri="{FF2B5EF4-FFF2-40B4-BE49-F238E27FC236}">
                  <a16:creationId xmlns:a16="http://schemas.microsoft.com/office/drawing/2014/main" id="{FDC178B0-7935-00AB-F49F-C46064716C2C}"/>
                </a:ext>
              </a:extLst>
            </p:cNvPr>
            <p:cNvSpPr/>
            <p:nvPr/>
          </p:nvSpPr>
          <p:spPr>
            <a:xfrm>
              <a:off x="2312192" y="1570609"/>
              <a:ext cx="8695680" cy="4553975"/>
            </a:xfrm>
            <a:prstGeom prst="rect">
              <a:avLst/>
            </a:prstGeom>
            <a:noFill/>
            <a:ln w="12700">
              <a:solidFill>
                <a:srgbClr val="5B9CD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1000" dirty="0">
                  <a:solidFill>
                    <a:srgbClr val="5B9CD5"/>
                  </a:solidFill>
                  <a:latin typeface="Arial" panose="020B0604020202020204" pitchFamily="34" charset="0"/>
                  <a:cs typeface="Arial" panose="020B0604020202020204" pitchFamily="34" charset="0"/>
                </a:rPr>
                <a:t>   Region</a:t>
              </a:r>
            </a:p>
          </p:txBody>
        </p:sp>
        <p:pic>
          <p:nvPicPr>
            <p:cNvPr id="10" name="Graphic 9">
              <a:extLst>
                <a:ext uri="{FF2B5EF4-FFF2-40B4-BE49-F238E27FC236}">
                  <a16:creationId xmlns:a16="http://schemas.microsoft.com/office/drawing/2014/main" id="{BCDD80B3-009A-22F3-B514-09D905C882D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311714" y="1572677"/>
              <a:ext cx="381000" cy="381000"/>
            </a:xfrm>
            <a:prstGeom prst="rect">
              <a:avLst/>
            </a:prstGeom>
          </p:spPr>
        </p:pic>
        <p:sp>
          <p:nvSpPr>
            <p:cNvPr id="11" name="Rectangle 10">
              <a:extLst>
                <a:ext uri="{FF2B5EF4-FFF2-40B4-BE49-F238E27FC236}">
                  <a16:creationId xmlns:a16="http://schemas.microsoft.com/office/drawing/2014/main" id="{D44E9CFC-485F-897C-9191-DF2772B70379}"/>
                </a:ext>
              </a:extLst>
            </p:cNvPr>
            <p:cNvSpPr/>
            <p:nvPr/>
          </p:nvSpPr>
          <p:spPr>
            <a:xfrm>
              <a:off x="2518557" y="2035589"/>
              <a:ext cx="8192171" cy="4014320"/>
            </a:xfrm>
            <a:prstGeom prst="rect">
              <a:avLst/>
            </a:prstGeom>
            <a:noFill/>
            <a:ln w="12700">
              <a:solidFill>
                <a:srgbClr val="693BC5"/>
              </a:solidFill>
            </a:ln>
          </p:spPr>
          <p:style>
            <a:lnRef idx="2">
              <a:schemeClr val="accent1">
                <a:shade val="50000"/>
              </a:schemeClr>
            </a:lnRef>
            <a:fillRef idx="1">
              <a:schemeClr val="accent1"/>
            </a:fillRef>
            <a:effectRef idx="0">
              <a:schemeClr val="accent1"/>
            </a:effectRef>
            <a:fontRef idx="minor">
              <a:schemeClr val="lt1"/>
            </a:fontRef>
          </p:style>
          <p:txBody>
            <a:bodyPr lIns="251460" tIns="45720"/>
            <a:lstStyle/>
            <a:p>
              <a:pPr>
                <a:defRPr/>
              </a:pPr>
              <a:r>
                <a:rPr lang="en-US" sz="1000" dirty="0">
                  <a:ln w="0"/>
                  <a:solidFill>
                    <a:srgbClr val="693BC5"/>
                  </a:solidFill>
                  <a:latin typeface="Arial" panose="020B0604020202020204" pitchFamily="34" charset="0"/>
                  <a:cs typeface="Arial" panose="020B0604020202020204" pitchFamily="34" charset="0"/>
                </a:rPr>
                <a:t>   Virtual private cloud (VPC)</a:t>
              </a:r>
            </a:p>
          </p:txBody>
        </p:sp>
        <p:pic>
          <p:nvPicPr>
            <p:cNvPr id="12" name="Graphic 11">
              <a:extLst>
                <a:ext uri="{FF2B5EF4-FFF2-40B4-BE49-F238E27FC236}">
                  <a16:creationId xmlns:a16="http://schemas.microsoft.com/office/drawing/2014/main" id="{56CA2F6C-4B9D-A882-5E44-ED216008C4E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525416" y="2037177"/>
              <a:ext cx="381000" cy="381000"/>
            </a:xfrm>
            <a:prstGeom prst="rect">
              <a:avLst/>
            </a:prstGeom>
          </p:spPr>
        </p:pic>
        <p:grpSp>
          <p:nvGrpSpPr>
            <p:cNvPr id="13" name="Group 12">
              <a:extLst>
                <a:ext uri="{FF2B5EF4-FFF2-40B4-BE49-F238E27FC236}">
                  <a16:creationId xmlns:a16="http://schemas.microsoft.com/office/drawing/2014/main" id="{9E0A74C1-CC6C-B97B-D7DE-CDAACDF21A8A}"/>
                </a:ext>
              </a:extLst>
            </p:cNvPr>
            <p:cNvGrpSpPr/>
            <p:nvPr/>
          </p:nvGrpSpPr>
          <p:grpSpPr>
            <a:xfrm>
              <a:off x="85725" y="3079131"/>
              <a:ext cx="1073150" cy="810510"/>
              <a:chOff x="6149975" y="2847975"/>
              <a:chExt cx="1073150" cy="810510"/>
            </a:xfrm>
          </p:grpSpPr>
          <p:pic>
            <p:nvPicPr>
              <p:cNvPr id="14" name="Graphic 12">
                <a:extLst>
                  <a:ext uri="{FF2B5EF4-FFF2-40B4-BE49-F238E27FC236}">
                    <a16:creationId xmlns:a16="http://schemas.microsoft.com/office/drawing/2014/main" id="{4AE40A65-74EA-8FC6-0A60-7C7D0257EDC0}"/>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a:off x="6451600" y="2847975"/>
                <a:ext cx="4699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29">
                <a:extLst>
                  <a:ext uri="{FF2B5EF4-FFF2-40B4-BE49-F238E27FC236}">
                    <a16:creationId xmlns:a16="http://schemas.microsoft.com/office/drawing/2014/main" id="{10DEE98C-FE4D-478E-1879-D51E3884D94F}"/>
                  </a:ext>
                </a:extLst>
              </p:cNvPr>
              <p:cNvSpPr txBox="1">
                <a:spLocks noChangeArrowheads="1"/>
              </p:cNvSpPr>
              <p:nvPr/>
            </p:nvSpPr>
            <p:spPr bwMode="auto">
              <a:xfrm>
                <a:off x="6149975" y="3376613"/>
                <a:ext cx="1073150" cy="28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a:solidFill>
                      <a:srgbClr val="000000"/>
                    </a:solidFill>
                    <a:latin typeface="Arial" panose="020B0604020202020204" pitchFamily="34" charset="0"/>
                    <a:cs typeface="Arial" panose="020B0604020202020204" pitchFamily="34" charset="0"/>
                  </a:rPr>
                  <a:t>Internet</a:t>
                </a:r>
              </a:p>
            </p:txBody>
          </p:sp>
        </p:grpSp>
        <p:pic>
          <p:nvPicPr>
            <p:cNvPr id="16" name="Graphic 62" descr="A picture containing qr code&#10;&#10;Description automatically generated">
              <a:extLst>
                <a:ext uri="{FF2B5EF4-FFF2-40B4-BE49-F238E27FC236}">
                  <a16:creationId xmlns:a16="http://schemas.microsoft.com/office/drawing/2014/main" id="{904AD791-2FE3-B9FD-40A4-FEB1BC1F6E75}"/>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3402017" y="338327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Graphic 16">
              <a:extLst>
                <a:ext uri="{FF2B5EF4-FFF2-40B4-BE49-F238E27FC236}">
                  <a16:creationId xmlns:a16="http://schemas.microsoft.com/office/drawing/2014/main" id="{08A5D28F-688F-7311-405D-0EE1029C3A6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972014" y="2815000"/>
              <a:ext cx="381000" cy="381000"/>
            </a:xfrm>
            <a:prstGeom prst="rect">
              <a:avLst/>
            </a:prstGeom>
          </p:spPr>
        </p:pic>
        <p:pic>
          <p:nvPicPr>
            <p:cNvPr id="18" name="Picture 53" descr="Icon&#10;&#10;Description automatically generated">
              <a:extLst>
                <a:ext uri="{FF2B5EF4-FFF2-40B4-BE49-F238E27FC236}">
                  <a16:creationId xmlns:a16="http://schemas.microsoft.com/office/drawing/2014/main" id="{A332E563-ED25-D372-4428-2F1DCA60DB0D}"/>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448945" y="3278275"/>
              <a:ext cx="1587910" cy="757314"/>
            </a:xfrm>
            <a:prstGeom prst="rect">
              <a:avLst/>
            </a:prstGeom>
          </p:spPr>
        </p:pic>
        <p:pic>
          <p:nvPicPr>
            <p:cNvPr id="19" name="Picture 54" descr="Icon&#10;&#10;Description automatically generated">
              <a:extLst>
                <a:ext uri="{FF2B5EF4-FFF2-40B4-BE49-F238E27FC236}">
                  <a16:creationId xmlns:a16="http://schemas.microsoft.com/office/drawing/2014/main" id="{87BACA5D-5A59-CAA9-CD64-3C07D4A6DC6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73192" y="4188480"/>
              <a:ext cx="1739958" cy="748938"/>
            </a:xfrm>
            <a:prstGeom prst="rect">
              <a:avLst/>
            </a:prstGeom>
          </p:spPr>
        </p:pic>
        <p:pic>
          <p:nvPicPr>
            <p:cNvPr id="20" name="Picture 57" descr="A picture containing text&#10;&#10;Description automatically generated">
              <a:extLst>
                <a:ext uri="{FF2B5EF4-FFF2-40B4-BE49-F238E27FC236}">
                  <a16:creationId xmlns:a16="http://schemas.microsoft.com/office/drawing/2014/main" id="{505538E7-75D9-61E2-39BB-4548EA444776}"/>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3861521" y="3716031"/>
              <a:ext cx="357187" cy="357188"/>
            </a:xfrm>
            <a:prstGeom prst="rect">
              <a:avLst/>
            </a:prstGeom>
          </p:spPr>
        </p:pic>
        <p:pic>
          <p:nvPicPr>
            <p:cNvPr id="21" name="Graphic 62" descr="A picture containing qr code&#10;&#10;Description automatically generated">
              <a:extLst>
                <a:ext uri="{FF2B5EF4-FFF2-40B4-BE49-F238E27FC236}">
                  <a16:creationId xmlns:a16="http://schemas.microsoft.com/office/drawing/2014/main" id="{51BA9F90-D900-5744-EAB2-C16FAE60567F}"/>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6323016" y="3383269"/>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57" descr="A picture containing text&#10;&#10;Description automatically generated">
              <a:extLst>
                <a:ext uri="{FF2B5EF4-FFF2-40B4-BE49-F238E27FC236}">
                  <a16:creationId xmlns:a16="http://schemas.microsoft.com/office/drawing/2014/main" id="{211F03C2-D64A-70C2-C6DB-41EB2DEF19E0}"/>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766133" y="3716030"/>
              <a:ext cx="357187" cy="357188"/>
            </a:xfrm>
            <a:prstGeom prst="rect">
              <a:avLst/>
            </a:prstGeom>
          </p:spPr>
        </p:pic>
        <p:pic>
          <p:nvPicPr>
            <p:cNvPr id="23" name="Graphic 22">
              <a:extLst>
                <a:ext uri="{FF2B5EF4-FFF2-40B4-BE49-F238E27FC236}">
                  <a16:creationId xmlns:a16="http://schemas.microsoft.com/office/drawing/2014/main" id="{F85BD39F-1B54-FD86-635C-6C328F0516F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13497" y="2815000"/>
              <a:ext cx="381000" cy="381000"/>
            </a:xfrm>
            <a:prstGeom prst="rect">
              <a:avLst/>
            </a:prstGeom>
          </p:spPr>
        </p:pic>
        <p:sp>
          <p:nvSpPr>
            <p:cNvPr id="24" name="Rectangle 23">
              <a:extLst>
                <a:ext uri="{FF2B5EF4-FFF2-40B4-BE49-F238E27FC236}">
                  <a16:creationId xmlns:a16="http://schemas.microsoft.com/office/drawing/2014/main" id="{F903CBA6-5101-BD8A-DD59-E890536FCCC1}"/>
                </a:ext>
              </a:extLst>
            </p:cNvPr>
            <p:cNvSpPr/>
            <p:nvPr/>
          </p:nvSpPr>
          <p:spPr>
            <a:xfrm>
              <a:off x="2763052" y="2480956"/>
              <a:ext cx="7684077" cy="1707846"/>
            </a:xfrm>
            <a:prstGeom prst="rect">
              <a:avLst/>
            </a:prstGeom>
            <a:noFill/>
            <a:ln w="12700">
              <a:solidFill>
                <a:srgbClr val="5B9CD5"/>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45720"/>
            <a:lstStyle/>
            <a:p>
              <a:pPr algn="ctr">
                <a:defRPr/>
              </a:pPr>
              <a:r>
                <a:rPr lang="en-US" sz="1000">
                  <a:solidFill>
                    <a:srgbClr val="5B9CD5"/>
                  </a:solidFill>
                  <a:latin typeface="Arial" panose="020B0604020202020204" pitchFamily="34" charset="0"/>
                  <a:cs typeface="Arial" panose="020B0604020202020204" pitchFamily="34" charset="0"/>
                </a:rPr>
                <a:t>Availability Zone</a:t>
              </a:r>
            </a:p>
          </p:txBody>
        </p:sp>
        <p:grpSp>
          <p:nvGrpSpPr>
            <p:cNvPr id="25" name="Group 24">
              <a:extLst>
                <a:ext uri="{FF2B5EF4-FFF2-40B4-BE49-F238E27FC236}">
                  <a16:creationId xmlns:a16="http://schemas.microsoft.com/office/drawing/2014/main" id="{49B2FCE6-9A07-563D-5C41-17D18A662310}"/>
                </a:ext>
              </a:extLst>
            </p:cNvPr>
            <p:cNvGrpSpPr/>
            <p:nvPr/>
          </p:nvGrpSpPr>
          <p:grpSpPr>
            <a:xfrm>
              <a:off x="7520707" y="3219345"/>
              <a:ext cx="1073150" cy="840681"/>
              <a:chOff x="10348964" y="3425927"/>
              <a:chExt cx="1073150" cy="840681"/>
            </a:xfrm>
          </p:grpSpPr>
          <p:pic>
            <p:nvPicPr>
              <p:cNvPr id="26" name="Picture 66" descr="Icon&#10;&#10;Description automatically generated">
                <a:extLst>
                  <a:ext uri="{FF2B5EF4-FFF2-40B4-BE49-F238E27FC236}">
                    <a16:creationId xmlns:a16="http://schemas.microsoft.com/office/drawing/2014/main" id="{9FF7D3D1-ADA2-B00B-A849-6B67373B3CBE}"/>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0595947" y="3425927"/>
                <a:ext cx="570170" cy="612469"/>
              </a:xfrm>
              <a:prstGeom prst="rect">
                <a:avLst/>
              </a:prstGeom>
            </p:spPr>
          </p:pic>
          <p:sp>
            <p:nvSpPr>
              <p:cNvPr id="27" name="TextBox 29">
                <a:extLst>
                  <a:ext uri="{FF2B5EF4-FFF2-40B4-BE49-F238E27FC236}">
                    <a16:creationId xmlns:a16="http://schemas.microsoft.com/office/drawing/2014/main" id="{A45982EC-B3CB-A765-0F5E-43ADEEE99C61}"/>
                  </a:ext>
                </a:extLst>
              </p:cNvPr>
              <p:cNvSpPr txBox="1">
                <a:spLocks noChangeArrowheads="1"/>
              </p:cNvSpPr>
              <p:nvPr/>
            </p:nvSpPr>
            <p:spPr bwMode="auto">
              <a:xfrm>
                <a:off x="10348964" y="4041110"/>
                <a:ext cx="1073150" cy="22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2860" rIns="45720" bIns="2286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a:solidFill>
                      <a:srgbClr val="000000"/>
                    </a:solidFill>
                    <a:latin typeface="Arial"/>
                  </a:rPr>
                  <a:t>Database</a:t>
                </a:r>
                <a:endParaRPr lang="en-US" altLang="en-US" sz="900">
                  <a:solidFill>
                    <a:srgbClr val="000000"/>
                  </a:solidFill>
                  <a:latin typeface="Arial" panose="020B0604020202020204" pitchFamily="34" charset="0"/>
                  <a:cs typeface="Arial" panose="020B0604020202020204" pitchFamily="34" charset="0"/>
                </a:endParaRPr>
              </a:p>
            </p:txBody>
          </p:sp>
        </p:grpSp>
        <p:sp>
          <p:nvSpPr>
            <p:cNvPr id="28" name="Rectangle 27">
              <a:extLst>
                <a:ext uri="{FF2B5EF4-FFF2-40B4-BE49-F238E27FC236}">
                  <a16:creationId xmlns:a16="http://schemas.microsoft.com/office/drawing/2014/main" id="{D2796FAC-6330-91E5-D041-A3BED801FA95}"/>
                </a:ext>
              </a:extLst>
            </p:cNvPr>
            <p:cNvSpPr/>
            <p:nvPr/>
          </p:nvSpPr>
          <p:spPr>
            <a:xfrm>
              <a:off x="8591865" y="2805217"/>
              <a:ext cx="1606039"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Packet </a:t>
              </a:r>
              <a:br>
                <a:rPr lang="en-US" sz="1000" dirty="0">
                  <a:solidFill>
                    <a:srgbClr val="5B9CD5"/>
                  </a:solidFill>
                  <a:latin typeface="Arial"/>
                  <a:cs typeface="Arial"/>
                </a:rPr>
              </a:br>
              <a:r>
                <a:rPr lang="en-US" sz="1000" dirty="0">
                  <a:solidFill>
                    <a:srgbClr val="5B9CD5"/>
                  </a:solidFill>
                  <a:latin typeface="Arial"/>
                  <a:cs typeface="Arial"/>
                </a:rPr>
                <a:t>   Capture subnet</a:t>
              </a:r>
            </a:p>
          </p:txBody>
        </p:sp>
        <p:pic>
          <p:nvPicPr>
            <p:cNvPr id="29" name="Graphic 62" descr="A picture containing qr code&#10;&#10;Description automatically generated">
              <a:extLst>
                <a:ext uri="{FF2B5EF4-FFF2-40B4-BE49-F238E27FC236}">
                  <a16:creationId xmlns:a16="http://schemas.microsoft.com/office/drawing/2014/main" id="{DEC73B25-00CD-32F0-BA37-1BD05915B669}"/>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9002306" y="33750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Graphic 29">
              <a:extLst>
                <a:ext uri="{FF2B5EF4-FFF2-40B4-BE49-F238E27FC236}">
                  <a16:creationId xmlns:a16="http://schemas.microsoft.com/office/drawing/2014/main" id="{544AE2CE-D9F3-4A57-8294-777BC6EEB514}"/>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592788" y="2806806"/>
              <a:ext cx="381000" cy="381000"/>
            </a:xfrm>
            <a:prstGeom prst="rect">
              <a:avLst/>
            </a:prstGeom>
          </p:spPr>
        </p:pic>
        <p:cxnSp>
          <p:nvCxnSpPr>
            <p:cNvPr id="31" name="Straight Arrow Connector 30">
              <a:extLst>
                <a:ext uri="{FF2B5EF4-FFF2-40B4-BE49-F238E27FC236}">
                  <a16:creationId xmlns:a16="http://schemas.microsoft.com/office/drawing/2014/main" id="{42A7023E-7498-A1C1-2B8D-5798509FDBFB}"/>
                </a:ext>
              </a:extLst>
            </p:cNvPr>
            <p:cNvCxnSpPr/>
            <p:nvPr/>
          </p:nvCxnSpPr>
          <p:spPr>
            <a:xfrm flipV="1">
              <a:off x="4301257" y="4071016"/>
              <a:ext cx="4479618" cy="16387"/>
            </a:xfrm>
            <a:prstGeom prst="straightConnector1">
              <a:avLst/>
            </a:prstGeom>
            <a:ln w="12700">
              <a:solidFill>
                <a:schemeClr val="accent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7C8188D2-F743-C5F8-447A-E663534BE79F}"/>
                </a:ext>
              </a:extLst>
            </p:cNvPr>
            <p:cNvCxnSpPr/>
            <p:nvPr/>
          </p:nvCxnSpPr>
          <p:spPr>
            <a:xfrm flipH="1">
              <a:off x="8772274" y="3760536"/>
              <a:ext cx="310814" cy="310814"/>
            </a:xfrm>
            <a:prstGeom prst="straightConnector1">
              <a:avLst/>
            </a:prstGeom>
            <a:ln w="12700">
              <a:solidFill>
                <a:schemeClr val="accent2"/>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F6D694C-28EF-2239-D549-6FF7F775BAFA}"/>
                </a:ext>
              </a:extLst>
            </p:cNvPr>
            <p:cNvCxnSpPr>
              <a:cxnSpLocks/>
            </p:cNvCxnSpPr>
            <p:nvPr/>
          </p:nvCxnSpPr>
          <p:spPr>
            <a:xfrm>
              <a:off x="4188245" y="3959037"/>
              <a:ext cx="114169" cy="130556"/>
            </a:xfrm>
            <a:prstGeom prst="straightConnector1">
              <a:avLst/>
            </a:prstGeom>
            <a:ln w="12700">
              <a:solidFill>
                <a:schemeClr val="accent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B8E0CD08-EDCF-AACF-8D3A-4FAB0E746D3F}"/>
                </a:ext>
              </a:extLst>
            </p:cNvPr>
            <p:cNvCxnSpPr>
              <a:cxnSpLocks/>
            </p:cNvCxnSpPr>
            <p:nvPr/>
          </p:nvCxnSpPr>
          <p:spPr>
            <a:xfrm>
              <a:off x="7092355" y="3950843"/>
              <a:ext cx="114169" cy="130556"/>
            </a:xfrm>
            <a:prstGeom prst="straightConnector1">
              <a:avLst/>
            </a:prstGeom>
            <a:ln w="12700">
              <a:solidFill>
                <a:schemeClr val="tx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28293412-6013-C188-AB27-DC120087394C}"/>
                </a:ext>
              </a:extLst>
            </p:cNvPr>
            <p:cNvSpPr/>
            <p:nvPr/>
          </p:nvSpPr>
          <p:spPr>
            <a:xfrm>
              <a:off x="5912574" y="4580602"/>
              <a:ext cx="1606039"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Application </a:t>
              </a:r>
              <a:br>
                <a:rPr lang="en-US" sz="1000" dirty="0">
                  <a:solidFill>
                    <a:srgbClr val="5B9CD5"/>
                  </a:solidFill>
                  <a:latin typeface="Arial"/>
                  <a:cs typeface="Arial"/>
                </a:rPr>
              </a:br>
              <a:r>
                <a:rPr lang="en-US" sz="1000" dirty="0">
                  <a:solidFill>
                    <a:srgbClr val="5B9CD5"/>
                  </a:solidFill>
                  <a:latin typeface="Arial"/>
                  <a:cs typeface="Arial"/>
                </a:rPr>
                <a:t>   subnet</a:t>
              </a:r>
            </a:p>
          </p:txBody>
        </p:sp>
        <p:sp>
          <p:nvSpPr>
            <p:cNvPr id="36" name="Rectangle 35">
              <a:extLst>
                <a:ext uri="{FF2B5EF4-FFF2-40B4-BE49-F238E27FC236}">
                  <a16:creationId xmlns:a16="http://schemas.microsoft.com/office/drawing/2014/main" id="{1C4DCEC4-E44F-59B0-0446-D3229F37A4D7}"/>
                </a:ext>
              </a:extLst>
            </p:cNvPr>
            <p:cNvSpPr/>
            <p:nvPr/>
          </p:nvSpPr>
          <p:spPr>
            <a:xfrm>
              <a:off x="2975187" y="4580603"/>
              <a:ext cx="1622426"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Webserver </a:t>
              </a:r>
              <a:br>
                <a:rPr lang="en-US" sz="1000" dirty="0">
                  <a:solidFill>
                    <a:srgbClr val="5B9CD5"/>
                  </a:solidFill>
                  <a:latin typeface="Arial"/>
                  <a:cs typeface="Arial"/>
                </a:rPr>
              </a:br>
              <a:r>
                <a:rPr lang="en-US" sz="1000" dirty="0">
                  <a:solidFill>
                    <a:srgbClr val="5B9CD5"/>
                  </a:solidFill>
                  <a:latin typeface="Arial"/>
                  <a:cs typeface="Arial"/>
                </a:rPr>
                <a:t>   subnet</a:t>
              </a:r>
            </a:p>
          </p:txBody>
        </p:sp>
        <p:pic>
          <p:nvPicPr>
            <p:cNvPr id="37" name="Graphic 62" descr="A picture containing qr code&#10;&#10;Description automatically generated">
              <a:extLst>
                <a:ext uri="{FF2B5EF4-FFF2-40B4-BE49-F238E27FC236}">
                  <a16:creationId xmlns:a16="http://schemas.microsoft.com/office/drawing/2014/main" id="{3F2AA42E-A886-9792-B730-A5B0E9A83B11}"/>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3402017" y="515046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Graphic 37">
              <a:extLst>
                <a:ext uri="{FF2B5EF4-FFF2-40B4-BE49-F238E27FC236}">
                  <a16:creationId xmlns:a16="http://schemas.microsoft.com/office/drawing/2014/main" id="{C55235E8-8C51-6EC0-5482-BAB5E90E46D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972013" y="4582191"/>
              <a:ext cx="381000" cy="381000"/>
            </a:xfrm>
            <a:prstGeom prst="rect">
              <a:avLst/>
            </a:prstGeom>
          </p:spPr>
        </p:pic>
        <p:pic>
          <p:nvPicPr>
            <p:cNvPr id="39" name="Picture 53" descr="Icon&#10;&#10;Description automatically generated">
              <a:extLst>
                <a:ext uri="{FF2B5EF4-FFF2-40B4-BE49-F238E27FC236}">
                  <a16:creationId xmlns:a16="http://schemas.microsoft.com/office/drawing/2014/main" id="{FD959B21-4AE5-0B78-A20F-2346B605A0CA}"/>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448945" y="5045466"/>
              <a:ext cx="1587910" cy="757314"/>
            </a:xfrm>
            <a:prstGeom prst="rect">
              <a:avLst/>
            </a:prstGeom>
          </p:spPr>
        </p:pic>
        <p:pic>
          <p:nvPicPr>
            <p:cNvPr id="40" name="Picture 57" descr="A picture containing text&#10;&#10;Description automatically generated">
              <a:extLst>
                <a:ext uri="{FF2B5EF4-FFF2-40B4-BE49-F238E27FC236}">
                  <a16:creationId xmlns:a16="http://schemas.microsoft.com/office/drawing/2014/main" id="{A5A9F459-6496-025F-D7D6-458086CDFF37}"/>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3861521" y="5483222"/>
              <a:ext cx="357187" cy="357188"/>
            </a:xfrm>
            <a:prstGeom prst="rect">
              <a:avLst/>
            </a:prstGeom>
          </p:spPr>
        </p:pic>
        <p:pic>
          <p:nvPicPr>
            <p:cNvPr id="41" name="Graphic 62" descr="A picture containing qr code&#10;&#10;Description automatically generated">
              <a:extLst>
                <a:ext uri="{FF2B5EF4-FFF2-40B4-BE49-F238E27FC236}">
                  <a16:creationId xmlns:a16="http://schemas.microsoft.com/office/drawing/2014/main" id="{A86208B7-AD78-0BDA-E716-C4E1CD834075}"/>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6323016" y="515046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57" descr="A picture containing text&#10;&#10;Description automatically generated">
              <a:extLst>
                <a:ext uri="{FF2B5EF4-FFF2-40B4-BE49-F238E27FC236}">
                  <a16:creationId xmlns:a16="http://schemas.microsoft.com/office/drawing/2014/main" id="{E9065CFE-7584-5AC4-8133-429A8A5D9380}"/>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766131" y="5483221"/>
              <a:ext cx="357187" cy="357188"/>
            </a:xfrm>
            <a:prstGeom prst="rect">
              <a:avLst/>
            </a:prstGeom>
          </p:spPr>
        </p:pic>
        <p:pic>
          <p:nvPicPr>
            <p:cNvPr id="43" name="Graphic 42">
              <a:extLst>
                <a:ext uri="{FF2B5EF4-FFF2-40B4-BE49-F238E27FC236}">
                  <a16:creationId xmlns:a16="http://schemas.microsoft.com/office/drawing/2014/main" id="{8D4B7472-319C-99C2-61BE-A25D1A97B46A}"/>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13497" y="4582191"/>
              <a:ext cx="381000" cy="381000"/>
            </a:xfrm>
            <a:prstGeom prst="rect">
              <a:avLst/>
            </a:prstGeom>
          </p:spPr>
        </p:pic>
        <p:sp>
          <p:nvSpPr>
            <p:cNvPr id="44" name="Rectangle 43">
              <a:extLst>
                <a:ext uri="{FF2B5EF4-FFF2-40B4-BE49-F238E27FC236}">
                  <a16:creationId xmlns:a16="http://schemas.microsoft.com/office/drawing/2014/main" id="{282E6858-9C0E-2F32-AE17-8CC4CFC201C7}"/>
                </a:ext>
              </a:extLst>
            </p:cNvPr>
            <p:cNvSpPr/>
            <p:nvPr/>
          </p:nvSpPr>
          <p:spPr>
            <a:xfrm>
              <a:off x="2763051" y="4256253"/>
              <a:ext cx="7684077" cy="1699740"/>
            </a:xfrm>
            <a:prstGeom prst="rect">
              <a:avLst/>
            </a:prstGeom>
            <a:noFill/>
            <a:ln w="12700">
              <a:solidFill>
                <a:srgbClr val="5B9CD5"/>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45720"/>
            <a:lstStyle/>
            <a:p>
              <a:pPr algn="ctr">
                <a:defRPr/>
              </a:pPr>
              <a:r>
                <a:rPr lang="en-US" sz="1000">
                  <a:solidFill>
                    <a:srgbClr val="5B9CD5"/>
                  </a:solidFill>
                  <a:latin typeface="Arial" panose="020B0604020202020204" pitchFamily="34" charset="0"/>
                  <a:cs typeface="Arial" panose="020B0604020202020204" pitchFamily="34" charset="0"/>
                </a:rPr>
                <a:t>Availability Zone</a:t>
              </a:r>
            </a:p>
          </p:txBody>
        </p:sp>
        <p:grpSp>
          <p:nvGrpSpPr>
            <p:cNvPr id="45" name="Group 44">
              <a:extLst>
                <a:ext uri="{FF2B5EF4-FFF2-40B4-BE49-F238E27FC236}">
                  <a16:creationId xmlns:a16="http://schemas.microsoft.com/office/drawing/2014/main" id="{FAD869C0-C3C9-47BA-8628-AA5BD595B0AC}"/>
                </a:ext>
              </a:extLst>
            </p:cNvPr>
            <p:cNvGrpSpPr/>
            <p:nvPr/>
          </p:nvGrpSpPr>
          <p:grpSpPr>
            <a:xfrm>
              <a:off x="7520707" y="4986536"/>
              <a:ext cx="1073150" cy="840681"/>
              <a:chOff x="10348964" y="3425927"/>
              <a:chExt cx="1073150" cy="840681"/>
            </a:xfrm>
          </p:grpSpPr>
          <p:pic>
            <p:nvPicPr>
              <p:cNvPr id="46" name="Picture 66" descr="Icon&#10;&#10;Description automatically generated">
                <a:extLst>
                  <a:ext uri="{FF2B5EF4-FFF2-40B4-BE49-F238E27FC236}">
                    <a16:creationId xmlns:a16="http://schemas.microsoft.com/office/drawing/2014/main" id="{0C790456-DB48-F2E7-D417-CD3CE159B30A}"/>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0595947" y="3425927"/>
                <a:ext cx="570170" cy="612469"/>
              </a:xfrm>
              <a:prstGeom prst="rect">
                <a:avLst/>
              </a:prstGeom>
            </p:spPr>
          </p:pic>
          <p:sp>
            <p:nvSpPr>
              <p:cNvPr id="47" name="TextBox 29">
                <a:extLst>
                  <a:ext uri="{FF2B5EF4-FFF2-40B4-BE49-F238E27FC236}">
                    <a16:creationId xmlns:a16="http://schemas.microsoft.com/office/drawing/2014/main" id="{B35628A0-F404-3B89-0505-3DF055174539}"/>
                  </a:ext>
                </a:extLst>
              </p:cNvPr>
              <p:cNvSpPr txBox="1">
                <a:spLocks noChangeArrowheads="1"/>
              </p:cNvSpPr>
              <p:nvPr/>
            </p:nvSpPr>
            <p:spPr bwMode="auto">
              <a:xfrm>
                <a:off x="10348964" y="4041110"/>
                <a:ext cx="1073150" cy="22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2860" rIns="45720" bIns="2286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900">
                    <a:solidFill>
                      <a:srgbClr val="000000"/>
                    </a:solidFill>
                    <a:latin typeface="Arial"/>
                  </a:rPr>
                  <a:t>Database</a:t>
                </a:r>
                <a:endParaRPr lang="en-US" altLang="en-US" sz="900">
                  <a:solidFill>
                    <a:srgbClr val="000000"/>
                  </a:solidFill>
                  <a:latin typeface="Arial" panose="020B0604020202020204" pitchFamily="34" charset="0"/>
                  <a:cs typeface="Arial" panose="020B0604020202020204" pitchFamily="34" charset="0"/>
                </a:endParaRPr>
              </a:p>
            </p:txBody>
          </p:sp>
        </p:grpSp>
        <p:sp>
          <p:nvSpPr>
            <p:cNvPr id="48" name="Rectangle 47">
              <a:extLst>
                <a:ext uri="{FF2B5EF4-FFF2-40B4-BE49-F238E27FC236}">
                  <a16:creationId xmlns:a16="http://schemas.microsoft.com/office/drawing/2014/main" id="{4BCE5C5A-58AD-8144-4E37-0B030BBA0C8C}"/>
                </a:ext>
              </a:extLst>
            </p:cNvPr>
            <p:cNvSpPr/>
            <p:nvPr/>
          </p:nvSpPr>
          <p:spPr>
            <a:xfrm>
              <a:off x="8591864" y="4572408"/>
              <a:ext cx="1606039" cy="1308410"/>
            </a:xfrm>
            <a:prstGeom prst="rect">
              <a:avLst/>
            </a:prstGeom>
            <a:solidFill>
              <a:srgbClr val="007CBC">
                <a:alpha val="9804"/>
              </a:srgbClr>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251460" tIns="22860" rIns="45720" bIns="22860" anchor="t"/>
            <a:lstStyle/>
            <a:p>
              <a:pPr>
                <a:defRPr/>
              </a:pPr>
              <a:r>
                <a:rPr lang="en-US" sz="1000" dirty="0">
                  <a:solidFill>
                    <a:srgbClr val="5B9CD5"/>
                  </a:solidFill>
                  <a:latin typeface="Arial"/>
                  <a:cs typeface="Arial"/>
                </a:rPr>
                <a:t>   Packet</a:t>
              </a:r>
              <a:br>
                <a:rPr lang="en-US" sz="1000" dirty="0">
                  <a:solidFill>
                    <a:srgbClr val="5B9CD5"/>
                  </a:solidFill>
                  <a:latin typeface="Arial"/>
                  <a:cs typeface="Arial"/>
                </a:rPr>
              </a:br>
              <a:r>
                <a:rPr lang="en-US" sz="1000" dirty="0">
                  <a:solidFill>
                    <a:srgbClr val="5B9CD5"/>
                  </a:solidFill>
                  <a:latin typeface="Arial"/>
                  <a:cs typeface="Arial"/>
                </a:rPr>
                <a:t>   Capture subnet</a:t>
              </a:r>
            </a:p>
          </p:txBody>
        </p:sp>
        <p:pic>
          <p:nvPicPr>
            <p:cNvPr id="49" name="Graphic 62" descr="A picture containing qr code&#10;&#10;Description automatically generated">
              <a:extLst>
                <a:ext uri="{FF2B5EF4-FFF2-40B4-BE49-F238E27FC236}">
                  <a16:creationId xmlns:a16="http://schemas.microsoft.com/office/drawing/2014/main" id="{7B45DB3F-241F-40C8-5D6B-30EE9ECFABEE}"/>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9002306" y="5142266"/>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Graphic 49">
              <a:extLst>
                <a:ext uri="{FF2B5EF4-FFF2-40B4-BE49-F238E27FC236}">
                  <a16:creationId xmlns:a16="http://schemas.microsoft.com/office/drawing/2014/main" id="{DCC9B28C-0B02-2ED7-B959-DCE4F6CED7A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592787" y="4573997"/>
              <a:ext cx="381000" cy="381000"/>
            </a:xfrm>
            <a:prstGeom prst="rect">
              <a:avLst/>
            </a:prstGeom>
          </p:spPr>
        </p:pic>
        <p:cxnSp>
          <p:nvCxnSpPr>
            <p:cNvPr id="51" name="Straight Arrow Connector 50">
              <a:extLst>
                <a:ext uri="{FF2B5EF4-FFF2-40B4-BE49-F238E27FC236}">
                  <a16:creationId xmlns:a16="http://schemas.microsoft.com/office/drawing/2014/main" id="{8ABA8FE5-2124-DE9D-489D-C8C167E23CD1}"/>
                </a:ext>
              </a:extLst>
            </p:cNvPr>
            <p:cNvCxnSpPr>
              <a:cxnSpLocks/>
            </p:cNvCxnSpPr>
            <p:nvPr/>
          </p:nvCxnSpPr>
          <p:spPr>
            <a:xfrm flipV="1">
              <a:off x="4301257" y="5838207"/>
              <a:ext cx="4479618" cy="16387"/>
            </a:xfrm>
            <a:prstGeom prst="straightConnector1">
              <a:avLst/>
            </a:prstGeom>
            <a:ln w="12700">
              <a:solidFill>
                <a:schemeClr val="accent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DA46353-798E-97E6-7E1B-1E60B80CFCFD}"/>
                </a:ext>
              </a:extLst>
            </p:cNvPr>
            <p:cNvCxnSpPr>
              <a:cxnSpLocks/>
            </p:cNvCxnSpPr>
            <p:nvPr/>
          </p:nvCxnSpPr>
          <p:spPr>
            <a:xfrm flipH="1">
              <a:off x="8772274" y="5527727"/>
              <a:ext cx="310814" cy="310814"/>
            </a:xfrm>
            <a:prstGeom prst="straightConnector1">
              <a:avLst/>
            </a:prstGeom>
            <a:ln w="12700">
              <a:solidFill>
                <a:schemeClr val="accent2"/>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3B721BC8-CA24-24C1-1C2E-D09D274F6A8A}"/>
                </a:ext>
              </a:extLst>
            </p:cNvPr>
            <p:cNvCxnSpPr>
              <a:cxnSpLocks/>
            </p:cNvCxnSpPr>
            <p:nvPr/>
          </p:nvCxnSpPr>
          <p:spPr>
            <a:xfrm>
              <a:off x="4188243" y="5726228"/>
              <a:ext cx="114169" cy="130556"/>
            </a:xfrm>
            <a:prstGeom prst="straightConnector1">
              <a:avLst/>
            </a:prstGeom>
            <a:ln w="12700">
              <a:solidFill>
                <a:schemeClr val="accent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AAB875A-1DED-C4ED-4970-0C46A6E6B9EC}"/>
                </a:ext>
              </a:extLst>
            </p:cNvPr>
            <p:cNvCxnSpPr>
              <a:cxnSpLocks/>
            </p:cNvCxnSpPr>
            <p:nvPr/>
          </p:nvCxnSpPr>
          <p:spPr>
            <a:xfrm>
              <a:off x="7092353" y="5718034"/>
              <a:ext cx="114169" cy="130556"/>
            </a:xfrm>
            <a:prstGeom prst="straightConnector1">
              <a:avLst/>
            </a:prstGeom>
            <a:ln w="12700">
              <a:solidFill>
                <a:schemeClr val="tx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2A4B6E8A-9798-8AEC-EA02-4A924BC3E612}"/>
                </a:ext>
              </a:extLst>
            </p:cNvPr>
            <p:cNvCxnSpPr/>
            <p:nvPr/>
          </p:nvCxnSpPr>
          <p:spPr>
            <a:xfrm flipH="1">
              <a:off x="2149559" y="3739973"/>
              <a:ext cx="742809" cy="635328"/>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DC01E37F-31C0-5D1C-86EF-924F9F81EF94}"/>
                </a:ext>
              </a:extLst>
            </p:cNvPr>
            <p:cNvCxnSpPr>
              <a:cxnSpLocks/>
            </p:cNvCxnSpPr>
            <p:nvPr/>
          </p:nvCxnSpPr>
          <p:spPr>
            <a:xfrm flipH="1" flipV="1">
              <a:off x="2144340" y="4526387"/>
              <a:ext cx="751537" cy="701682"/>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9BD159B-1443-FD7F-FBE2-9991DA5A470F}"/>
                </a:ext>
              </a:extLst>
            </p:cNvPr>
            <p:cNvCxnSpPr>
              <a:cxnSpLocks/>
            </p:cNvCxnSpPr>
            <p:nvPr/>
          </p:nvCxnSpPr>
          <p:spPr>
            <a:xfrm>
              <a:off x="3966097" y="3602421"/>
              <a:ext cx="922065"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FBBF8E8A-D9FF-DB49-52BD-18C7A51A51E4}"/>
                </a:ext>
              </a:extLst>
            </p:cNvPr>
            <p:cNvCxnSpPr>
              <a:cxnSpLocks/>
            </p:cNvCxnSpPr>
            <p:nvPr/>
          </p:nvCxnSpPr>
          <p:spPr>
            <a:xfrm>
              <a:off x="3966097" y="5336628"/>
              <a:ext cx="922065"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B15D23D4-7C47-56B4-5517-4699291EC2F1}"/>
                </a:ext>
              </a:extLst>
            </p:cNvPr>
            <p:cNvCxnSpPr>
              <a:cxnSpLocks/>
            </p:cNvCxnSpPr>
            <p:nvPr/>
          </p:nvCxnSpPr>
          <p:spPr>
            <a:xfrm>
              <a:off x="5555786" y="3602420"/>
              <a:ext cx="685583"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74743627-E197-295A-6BCE-660EF5767DE2}"/>
                </a:ext>
              </a:extLst>
            </p:cNvPr>
            <p:cNvCxnSpPr>
              <a:cxnSpLocks/>
            </p:cNvCxnSpPr>
            <p:nvPr/>
          </p:nvCxnSpPr>
          <p:spPr>
            <a:xfrm>
              <a:off x="5555786" y="5336627"/>
              <a:ext cx="685583"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02FD68BD-FC16-3B15-2E0E-2CC858445C64}"/>
                </a:ext>
              </a:extLst>
            </p:cNvPr>
            <p:cNvCxnSpPr>
              <a:cxnSpLocks/>
            </p:cNvCxnSpPr>
            <p:nvPr/>
          </p:nvCxnSpPr>
          <p:spPr>
            <a:xfrm>
              <a:off x="6856441" y="3602420"/>
              <a:ext cx="816961"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C5147502-51D3-E0FE-5C19-A60D8F191CD5}"/>
                </a:ext>
              </a:extLst>
            </p:cNvPr>
            <p:cNvCxnSpPr>
              <a:cxnSpLocks/>
            </p:cNvCxnSpPr>
            <p:nvPr/>
          </p:nvCxnSpPr>
          <p:spPr>
            <a:xfrm>
              <a:off x="6856441" y="5336626"/>
              <a:ext cx="816961"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DB41D2D2-216A-AFD1-EBE2-DA0A4C279856}"/>
                </a:ext>
              </a:extLst>
            </p:cNvPr>
            <p:cNvCxnSpPr>
              <a:cxnSpLocks/>
            </p:cNvCxnSpPr>
            <p:nvPr/>
          </p:nvCxnSpPr>
          <p:spPr>
            <a:xfrm>
              <a:off x="892173" y="3308806"/>
              <a:ext cx="480956" cy="0"/>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2B83C65A-CAC2-26AD-0F73-035B94F14EB5}"/>
                </a:ext>
              </a:extLst>
            </p:cNvPr>
            <p:cNvCxnSpPr/>
            <p:nvPr/>
          </p:nvCxnSpPr>
          <p:spPr>
            <a:xfrm flipH="1" flipV="1">
              <a:off x="1738312" y="3751314"/>
              <a:ext cx="1" cy="366456"/>
            </a:xfrm>
            <a:prstGeom prst="straightConnector1">
              <a:avLst/>
            </a:prstGeom>
            <a:ln w="12700">
              <a:solidFill>
                <a:schemeClr val="tx1">
                  <a:lumMod val="65000"/>
                  <a:lumOff val="35000"/>
                </a:schemeClr>
              </a:solidFill>
              <a:headEnd type="arrow" w="med" len="sm"/>
              <a:tailEnd type="arrow" w="med" len="sm"/>
            </a:ln>
          </p:spPr>
          <p:style>
            <a:lnRef idx="1">
              <a:schemeClr val="accent1"/>
            </a:lnRef>
            <a:fillRef idx="0">
              <a:schemeClr val="accent1"/>
            </a:fillRef>
            <a:effectRef idx="0">
              <a:schemeClr val="accent1"/>
            </a:effectRef>
            <a:fontRef idx="minor">
              <a:schemeClr val="tx1"/>
            </a:fontRef>
          </p:style>
        </p:cxnSp>
      </p:grpSp>
      <p:sp>
        <p:nvSpPr>
          <p:cNvPr id="66" name="TextBox 65">
            <a:extLst>
              <a:ext uri="{FF2B5EF4-FFF2-40B4-BE49-F238E27FC236}">
                <a16:creationId xmlns:a16="http://schemas.microsoft.com/office/drawing/2014/main" id="{F3CB41A3-F4B3-9E14-3CDC-B3AACFD0EAEC}"/>
              </a:ext>
            </a:extLst>
          </p:cNvPr>
          <p:cNvSpPr txBox="1"/>
          <p:nvPr/>
        </p:nvSpPr>
        <p:spPr>
          <a:xfrm>
            <a:off x="8839200" y="2269958"/>
            <a:ext cx="184731" cy="200055"/>
          </a:xfrm>
          <a:prstGeom prst="rect">
            <a:avLst/>
          </a:prstGeom>
          <a:noFill/>
        </p:spPr>
        <p:txBody>
          <a:bodyPr wrap="none" rtlCol="0">
            <a:spAutoFit/>
          </a:bodyPr>
          <a:lstStyle/>
          <a:p>
            <a:endParaRPr lang="en-US" sz="700" dirty="0"/>
          </a:p>
        </p:txBody>
      </p:sp>
    </p:spTree>
    <p:extLst>
      <p:ext uri="{BB962C8B-B14F-4D97-AF65-F5344CB8AC3E}">
        <p14:creationId xmlns:p14="http://schemas.microsoft.com/office/powerpoint/2010/main" val="37300010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FBDB6-F219-FF0F-7541-512FEC31FBB0}"/>
              </a:ext>
            </a:extLst>
          </p:cNvPr>
          <p:cNvSpPr>
            <a:spLocks noGrp="1"/>
          </p:cNvSpPr>
          <p:nvPr>
            <p:ph type="title"/>
          </p:nvPr>
        </p:nvSpPr>
        <p:spPr/>
        <p:txBody>
          <a:bodyPr anchor="ctr"/>
          <a:lstStyle/>
          <a:p>
            <a:r>
              <a:rPr lang="en-US" dirty="0"/>
              <a:t>Conclusions</a:t>
            </a:r>
          </a:p>
        </p:txBody>
      </p:sp>
      <p:sp>
        <p:nvSpPr>
          <p:cNvPr id="3" name="Text Placeholder 2">
            <a:extLst>
              <a:ext uri="{FF2B5EF4-FFF2-40B4-BE49-F238E27FC236}">
                <a16:creationId xmlns:a16="http://schemas.microsoft.com/office/drawing/2014/main" id="{BB6B11E2-8A1E-0B8A-0954-5ECF4A42306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75867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828AE0-19DE-D872-8368-136187C08392}"/>
              </a:ext>
            </a:extLst>
          </p:cNvPr>
          <p:cNvSpPr>
            <a:spLocks noGrp="1"/>
          </p:cNvSpPr>
          <p:nvPr>
            <p:ph type="title"/>
          </p:nvPr>
        </p:nvSpPr>
        <p:spPr/>
        <p:txBody>
          <a:bodyPr/>
          <a:lstStyle/>
          <a:p>
            <a:r>
              <a:rPr lang="en-US" dirty="0"/>
              <a:t>Conclusions</a:t>
            </a:r>
          </a:p>
        </p:txBody>
      </p:sp>
      <p:sp>
        <p:nvSpPr>
          <p:cNvPr id="2" name="Text Placeholder 1">
            <a:extLst>
              <a:ext uri="{FF2B5EF4-FFF2-40B4-BE49-F238E27FC236}">
                <a16:creationId xmlns:a16="http://schemas.microsoft.com/office/drawing/2014/main" id="{F52E6DF4-0A90-D9DC-7A6E-0035D4855082}"/>
              </a:ext>
            </a:extLst>
          </p:cNvPr>
          <p:cNvSpPr>
            <a:spLocks noGrp="1"/>
          </p:cNvSpPr>
          <p:nvPr>
            <p:ph type="body" idx="1"/>
          </p:nvPr>
        </p:nvSpPr>
        <p:spPr/>
        <p:txBody>
          <a:bodyPr anchor="ctr">
            <a:normAutofit/>
          </a:bodyPr>
          <a:lstStyle/>
          <a:p>
            <a:r>
              <a:rPr lang="en-US" sz="4000" dirty="0"/>
              <a:t>Packet Capture is needed in Cloud</a:t>
            </a:r>
          </a:p>
          <a:p>
            <a:r>
              <a:rPr lang="en-US" sz="4000" dirty="0"/>
              <a:t>Cloud environments are different</a:t>
            </a:r>
          </a:p>
          <a:p>
            <a:r>
              <a:rPr lang="en-US" sz="4000" dirty="0"/>
              <a:t>Capture is </a:t>
            </a:r>
            <a:r>
              <a:rPr lang="en-US" sz="4000"/>
              <a:t>possible, solutions </a:t>
            </a:r>
            <a:r>
              <a:rPr lang="en-US" sz="4000" dirty="0"/>
              <a:t>are available</a:t>
            </a:r>
          </a:p>
        </p:txBody>
      </p:sp>
    </p:spTree>
    <p:extLst>
      <p:ext uri="{BB962C8B-B14F-4D97-AF65-F5344CB8AC3E}">
        <p14:creationId xmlns:p14="http://schemas.microsoft.com/office/powerpoint/2010/main" val="682638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168500" y="77826"/>
            <a:ext cx="8162100" cy="4953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de-DE"/>
              <a:t>Feedback</a:t>
            </a:r>
            <a:endParaRPr/>
          </a:p>
        </p:txBody>
      </p:sp>
      <p:pic>
        <p:nvPicPr>
          <p:cNvPr id="1026" name="Picture 2">
            <a:extLst>
              <a:ext uri="{FF2B5EF4-FFF2-40B4-BE49-F238E27FC236}">
                <a16:creationId xmlns:a16="http://schemas.microsoft.com/office/drawing/2014/main" id="{73B2E0F8-614F-9EAE-1AE4-09D19CB31B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3500" y="1206500"/>
            <a:ext cx="4446000" cy="4446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2" name="Google Shape;82;p5"/>
          <p:cNvSpPr txBox="1">
            <a:spLocks noGrp="1"/>
          </p:cNvSpPr>
          <p:nvPr>
            <p:ph type="title"/>
          </p:nvPr>
        </p:nvSpPr>
        <p:spPr>
          <a:prstGeom prst="rect">
            <a:avLst/>
          </a:prstGeom>
          <a:noFill/>
          <a:ln>
            <a:noFill/>
          </a:ln>
        </p:spPr>
        <p:txBody>
          <a:bodyPr spcFirstLastPara="1" wrap="square" lIns="121888" tIns="121888" rIns="121888" bIns="121888" anchor="ctr" anchorCtr="0">
            <a:normAutofit/>
          </a:bodyPr>
          <a:lstStyle/>
          <a:p>
            <a:r>
              <a:rPr lang="en-US" dirty="0"/>
              <a:t>Why?</a:t>
            </a:r>
            <a:endParaRPr dirty="0"/>
          </a:p>
        </p:txBody>
      </p:sp>
      <p:sp>
        <p:nvSpPr>
          <p:cNvPr id="2" name="Text Placeholder 1">
            <a:extLst>
              <a:ext uri="{FF2B5EF4-FFF2-40B4-BE49-F238E27FC236}">
                <a16:creationId xmlns:a16="http://schemas.microsoft.com/office/drawing/2014/main" id="{F5F05FDE-C5F2-E65B-660D-82C2AE346C77}"/>
              </a:ext>
            </a:extLst>
          </p:cNvPr>
          <p:cNvSpPr>
            <a:spLocks noGrp="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750">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1B31453-1E16-B223-73F2-9D6420E87916}"/>
              </a:ext>
            </a:extLst>
          </p:cNvPr>
          <p:cNvSpPr>
            <a:spLocks noGrp="1"/>
          </p:cNvSpPr>
          <p:nvPr>
            <p:ph type="title"/>
          </p:nvPr>
        </p:nvSpPr>
        <p:spPr/>
        <p:txBody>
          <a:bodyPr/>
          <a:lstStyle/>
          <a:p>
            <a:r>
              <a:rPr lang="en-US" dirty="0"/>
              <a:t>Why capture packets?</a:t>
            </a:r>
          </a:p>
        </p:txBody>
      </p:sp>
      <p:graphicFrame>
        <p:nvGraphicFramePr>
          <p:cNvPr id="4" name="Table 3">
            <a:extLst>
              <a:ext uri="{FF2B5EF4-FFF2-40B4-BE49-F238E27FC236}">
                <a16:creationId xmlns:a16="http://schemas.microsoft.com/office/drawing/2014/main" id="{8E35C010-30B9-22A3-328D-CDA35C7885EC}"/>
              </a:ext>
            </a:extLst>
          </p:cNvPr>
          <p:cNvGraphicFramePr>
            <a:graphicFrameLocks noGrp="1"/>
          </p:cNvGraphicFramePr>
          <p:nvPr>
            <p:extLst>
              <p:ext uri="{D42A27DB-BD31-4B8C-83A1-F6EECF244321}">
                <p14:modId xmlns:p14="http://schemas.microsoft.com/office/powerpoint/2010/main" val="3722784606"/>
              </p:ext>
            </p:extLst>
          </p:nvPr>
        </p:nvGraphicFramePr>
        <p:xfrm>
          <a:off x="366353" y="1704089"/>
          <a:ext cx="11459296" cy="3947757"/>
        </p:xfrm>
        <a:graphic>
          <a:graphicData uri="http://schemas.openxmlformats.org/drawingml/2006/table">
            <a:tbl>
              <a:tblPr firstRow="1" bandRow="1">
                <a:tableStyleId>{5C22544A-7EE6-4342-B048-85BDC9FD1C3A}</a:tableStyleId>
              </a:tblPr>
              <a:tblGrid>
                <a:gridCol w="5729648">
                  <a:extLst>
                    <a:ext uri="{9D8B030D-6E8A-4147-A177-3AD203B41FA5}">
                      <a16:colId xmlns:a16="http://schemas.microsoft.com/office/drawing/2014/main" val="767578062"/>
                    </a:ext>
                  </a:extLst>
                </a:gridCol>
                <a:gridCol w="5729648">
                  <a:extLst>
                    <a:ext uri="{9D8B030D-6E8A-4147-A177-3AD203B41FA5}">
                      <a16:colId xmlns:a16="http://schemas.microsoft.com/office/drawing/2014/main" val="2837672486"/>
                    </a:ext>
                  </a:extLst>
                </a:gridCol>
              </a:tblGrid>
              <a:tr h="814990">
                <a:tc>
                  <a:txBody>
                    <a:bodyPr/>
                    <a:lstStyle/>
                    <a:p>
                      <a:r>
                        <a:rPr lang="en-US" sz="3600" dirty="0"/>
                        <a:t>Networking</a:t>
                      </a:r>
                    </a:p>
                  </a:txBody>
                  <a:tcPr marL="45720" marR="45720" marT="22860" marB="22860">
                    <a:solidFill>
                      <a:srgbClr val="2D2084"/>
                    </a:solidFill>
                  </a:tcPr>
                </a:tc>
                <a:tc>
                  <a:txBody>
                    <a:bodyPr/>
                    <a:lstStyle/>
                    <a:p>
                      <a:r>
                        <a:rPr lang="en-US" sz="3600" dirty="0"/>
                        <a:t>Security</a:t>
                      </a:r>
                    </a:p>
                  </a:txBody>
                  <a:tcPr marL="45720" marR="45720" marT="22860" marB="22860">
                    <a:solidFill>
                      <a:srgbClr val="2D2084"/>
                    </a:solidFill>
                  </a:tcPr>
                </a:tc>
                <a:extLst>
                  <a:ext uri="{0D108BD9-81ED-4DB2-BD59-A6C34878D82A}">
                    <a16:rowId xmlns:a16="http://schemas.microsoft.com/office/drawing/2014/main" val="3495886579"/>
                  </a:ext>
                </a:extLst>
              </a:tr>
              <a:tr h="881875">
                <a:tc>
                  <a:txBody>
                    <a:bodyPr/>
                    <a:lstStyle/>
                    <a:p>
                      <a:r>
                        <a:rPr lang="en-US" sz="1800" b="1" dirty="0"/>
                        <a:t>Reachability</a:t>
                      </a:r>
                      <a:r>
                        <a:rPr lang="en-US" sz="1800" dirty="0"/>
                        <a:t>: “Network is Down”, Hardware Faults, DHCP, Routing, DNS, Firewall tuning</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t>Threat Hunting</a:t>
                      </a:r>
                    </a:p>
                  </a:txBody>
                  <a:tcPr marL="45720" marR="45720" marT="22860" marB="22860"/>
                </a:tc>
                <a:extLst>
                  <a:ext uri="{0D108BD9-81ED-4DB2-BD59-A6C34878D82A}">
                    <a16:rowId xmlns:a16="http://schemas.microsoft.com/office/drawing/2014/main" val="2252362585"/>
                  </a:ext>
                </a:extLst>
              </a:tr>
              <a:tr h="873470">
                <a:tc>
                  <a:txBody>
                    <a:bodyPr/>
                    <a:lstStyle/>
                    <a:p>
                      <a:r>
                        <a:rPr lang="en-US" sz="1800" b="1" dirty="0"/>
                        <a:t>Performance</a:t>
                      </a:r>
                      <a:r>
                        <a:rPr lang="en-US" sz="1800" dirty="0"/>
                        <a:t>: “Network is Slow”, TCP/Application tuning, </a:t>
                      </a:r>
                      <a:r>
                        <a:rPr lang="en-US" sz="1800" dirty="0" err="1"/>
                        <a:t>WiFi</a:t>
                      </a:r>
                      <a:r>
                        <a:rPr lang="en-US" sz="1800" dirty="0"/>
                        <a:t> issues</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t>Incident Response </a:t>
                      </a:r>
                      <a:r>
                        <a:rPr lang="en-US" sz="1800" dirty="0"/>
                        <a:t>(IR)</a:t>
                      </a:r>
                    </a:p>
                  </a:txBody>
                  <a:tcPr marL="45720" marR="45720" marT="22860" marB="22860"/>
                </a:tc>
                <a:extLst>
                  <a:ext uri="{0D108BD9-81ED-4DB2-BD59-A6C34878D82A}">
                    <a16:rowId xmlns:a16="http://schemas.microsoft.com/office/drawing/2014/main" val="4023512516"/>
                  </a:ext>
                </a:extLst>
              </a:tr>
              <a:tr h="849135">
                <a:tc>
                  <a:txBody>
                    <a:bodyPr/>
                    <a:lstStyle/>
                    <a:p>
                      <a:r>
                        <a:rPr lang="en-US" sz="1800" b="1" dirty="0"/>
                        <a:t>Troubleshooting</a:t>
                      </a:r>
                      <a:r>
                        <a:rPr lang="en-US" sz="1800" dirty="0"/>
                        <a:t>: Multi-Tier Applications or Services</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t>Data Loss/Leakage Prevention </a:t>
                      </a:r>
                      <a:r>
                        <a:rPr lang="en-US" sz="1800" dirty="0"/>
                        <a:t>(DLP)</a:t>
                      </a:r>
                    </a:p>
                    <a:p>
                      <a:endParaRPr lang="en-US" sz="1800" dirty="0"/>
                    </a:p>
                  </a:txBody>
                  <a:tcPr marL="45720" marR="45720" marT="22860" marB="22860"/>
                </a:tc>
                <a:extLst>
                  <a:ext uri="{0D108BD9-81ED-4DB2-BD59-A6C34878D82A}">
                    <a16:rowId xmlns:a16="http://schemas.microsoft.com/office/drawing/2014/main" val="119544155"/>
                  </a:ext>
                </a:extLst>
              </a:tr>
              <a:tr h="528287">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t>Development</a:t>
                      </a:r>
                      <a:r>
                        <a:rPr lang="en-US" sz="1800" dirty="0"/>
                        <a:t>: Application, Service, or Protocol</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t>Compliance</a:t>
                      </a:r>
                      <a:r>
                        <a:rPr lang="en-US" sz="1800" dirty="0"/>
                        <a:t> (US M-21-31, EU MiFID II)</a:t>
                      </a:r>
                    </a:p>
                  </a:txBody>
                  <a:tcPr marL="45720" marR="45720" marT="22860" marB="22860"/>
                </a:tc>
                <a:extLst>
                  <a:ext uri="{0D108BD9-81ED-4DB2-BD59-A6C34878D82A}">
                    <a16:rowId xmlns:a16="http://schemas.microsoft.com/office/drawing/2014/main" val="2438718439"/>
                  </a:ext>
                </a:extLst>
              </a:tr>
            </a:tbl>
          </a:graphicData>
        </a:graphic>
      </p:graphicFrame>
    </p:spTree>
    <p:extLst>
      <p:ext uri="{BB962C8B-B14F-4D97-AF65-F5344CB8AC3E}">
        <p14:creationId xmlns:p14="http://schemas.microsoft.com/office/powerpoint/2010/main" val="2391839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071057-D304-739F-D460-E0029BEAB066}"/>
              </a:ext>
            </a:extLst>
          </p:cNvPr>
          <p:cNvSpPr>
            <a:spLocks noGrp="1"/>
          </p:cNvSpPr>
          <p:nvPr>
            <p:ph type="title"/>
          </p:nvPr>
        </p:nvSpPr>
        <p:spPr/>
        <p:txBody>
          <a:bodyPr/>
          <a:lstStyle/>
          <a:p>
            <a:r>
              <a:rPr lang="en-US" dirty="0"/>
              <a:t>Who does what? Shared Responsibility Model</a:t>
            </a:r>
          </a:p>
        </p:txBody>
      </p:sp>
      <p:graphicFrame>
        <p:nvGraphicFramePr>
          <p:cNvPr id="4" name="Table 3">
            <a:extLst>
              <a:ext uri="{FF2B5EF4-FFF2-40B4-BE49-F238E27FC236}">
                <a16:creationId xmlns:a16="http://schemas.microsoft.com/office/drawing/2014/main" id="{D9BA70A4-E989-4243-9726-D81CA6443FCB}"/>
              </a:ext>
            </a:extLst>
          </p:cNvPr>
          <p:cNvGraphicFramePr>
            <a:graphicFrameLocks noGrp="1"/>
          </p:cNvGraphicFramePr>
          <p:nvPr>
            <p:extLst>
              <p:ext uri="{D42A27DB-BD31-4B8C-83A1-F6EECF244321}">
                <p14:modId xmlns:p14="http://schemas.microsoft.com/office/powerpoint/2010/main" val="442490881"/>
              </p:ext>
            </p:extLst>
          </p:nvPr>
        </p:nvGraphicFramePr>
        <p:xfrm>
          <a:off x="366353" y="977151"/>
          <a:ext cx="11463372" cy="5566638"/>
        </p:xfrm>
        <a:graphic>
          <a:graphicData uri="http://schemas.openxmlformats.org/drawingml/2006/table">
            <a:tbl>
              <a:tblPr firstRow="1" bandRow="1">
                <a:tableStyleId>{5C22544A-7EE6-4342-B048-85BDC9FD1C3A}</a:tableStyleId>
              </a:tblPr>
              <a:tblGrid>
                <a:gridCol w="3156777">
                  <a:extLst>
                    <a:ext uri="{9D8B030D-6E8A-4147-A177-3AD203B41FA5}">
                      <a16:colId xmlns:a16="http://schemas.microsoft.com/office/drawing/2014/main" val="101874044"/>
                    </a:ext>
                  </a:extLst>
                </a:gridCol>
                <a:gridCol w="4034118">
                  <a:extLst>
                    <a:ext uri="{9D8B030D-6E8A-4147-A177-3AD203B41FA5}">
                      <a16:colId xmlns:a16="http://schemas.microsoft.com/office/drawing/2014/main" val="254388507"/>
                    </a:ext>
                  </a:extLst>
                </a:gridCol>
                <a:gridCol w="4272477">
                  <a:extLst>
                    <a:ext uri="{9D8B030D-6E8A-4147-A177-3AD203B41FA5}">
                      <a16:colId xmlns:a16="http://schemas.microsoft.com/office/drawing/2014/main" val="4246545262"/>
                    </a:ext>
                  </a:extLst>
                </a:gridCol>
              </a:tblGrid>
              <a:tr h="853223">
                <a:tc>
                  <a:txBody>
                    <a:bodyPr/>
                    <a:lstStyle/>
                    <a:p>
                      <a:r>
                        <a:rPr lang="en-US" sz="3200" dirty="0"/>
                        <a:t>Layer</a:t>
                      </a:r>
                    </a:p>
                  </a:txBody>
                  <a:tcPr marL="45720" marR="45720" marT="22860" marB="22860">
                    <a:solidFill>
                      <a:srgbClr val="2D2084"/>
                    </a:solidFill>
                  </a:tcPr>
                </a:tc>
                <a:tc>
                  <a:txBody>
                    <a:bodyPr/>
                    <a:lstStyle/>
                    <a:p>
                      <a:r>
                        <a:rPr lang="en-US" sz="3200" dirty="0"/>
                        <a:t>Cloud Provider</a:t>
                      </a:r>
                    </a:p>
                  </a:txBody>
                  <a:tcPr marL="45720" marR="45720" marT="22860" marB="22860">
                    <a:solidFill>
                      <a:srgbClr val="2D2084"/>
                    </a:solidFill>
                  </a:tcPr>
                </a:tc>
                <a:tc>
                  <a:txBody>
                    <a:bodyPr/>
                    <a:lstStyle/>
                    <a:p>
                      <a:r>
                        <a:rPr lang="en-US" sz="3200" dirty="0"/>
                        <a:t>Cloud Customer</a:t>
                      </a:r>
                    </a:p>
                  </a:txBody>
                  <a:tcPr marL="45720" marR="45720" marT="22860" marB="22860">
                    <a:solidFill>
                      <a:srgbClr val="2D2084"/>
                    </a:solidFill>
                  </a:tcPr>
                </a:tc>
                <a:extLst>
                  <a:ext uri="{0D108BD9-81ED-4DB2-BD59-A6C34878D82A}">
                    <a16:rowId xmlns:a16="http://schemas.microsoft.com/office/drawing/2014/main" val="3739908625"/>
                  </a:ext>
                </a:extLst>
              </a:tr>
              <a:tr h="827820">
                <a:tc>
                  <a:txBody>
                    <a:bodyPr/>
                    <a:lstStyle/>
                    <a:p>
                      <a:r>
                        <a:rPr lang="en-US" sz="1800" dirty="0"/>
                        <a:t>Layer 0</a:t>
                      </a:r>
                    </a:p>
                    <a:p>
                      <a:r>
                        <a:rPr lang="en-US" sz="1800" dirty="0"/>
                        <a:t>Premise, Power, Cooling</a:t>
                      </a:r>
                    </a:p>
                  </a:txBody>
                  <a:tcPr marL="45720" marR="45720" marT="22860" marB="22860"/>
                </a:tc>
                <a:tc>
                  <a:txBody>
                    <a:bodyPr/>
                    <a:lstStyle/>
                    <a:p>
                      <a:r>
                        <a:rPr lang="en-US" sz="1600" dirty="0"/>
                        <a:t>Everything</a:t>
                      </a:r>
                    </a:p>
                  </a:txBody>
                  <a:tcPr marL="45720" marR="45720" marT="22860" marB="22860"/>
                </a:tc>
                <a:tc>
                  <a:txBody>
                    <a:bodyPr/>
                    <a:lstStyle/>
                    <a:p>
                      <a:r>
                        <a:rPr lang="en-US" sz="1600" dirty="0"/>
                        <a:t>-</a:t>
                      </a:r>
                    </a:p>
                  </a:txBody>
                  <a:tcPr marL="45720" marR="45720" marT="22860" marB="22860"/>
                </a:tc>
                <a:extLst>
                  <a:ext uri="{0D108BD9-81ED-4DB2-BD59-A6C34878D82A}">
                    <a16:rowId xmlns:a16="http://schemas.microsoft.com/office/drawing/2014/main" val="2379905927"/>
                  </a:ext>
                </a:extLst>
              </a:tr>
              <a:tr h="984487">
                <a:tc>
                  <a:txBody>
                    <a:bodyPr/>
                    <a:lstStyle/>
                    <a:p>
                      <a:r>
                        <a:rPr lang="en-US" sz="1800" dirty="0"/>
                        <a:t>Layer 1</a:t>
                      </a:r>
                    </a:p>
                    <a:p>
                      <a:r>
                        <a:rPr lang="en-US" sz="1800" dirty="0"/>
                        <a:t>Cabling, Patching, Transceivers, Servers, NICs, Storage</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t>Everything</a:t>
                      </a:r>
                    </a:p>
                    <a:p>
                      <a:endParaRPr lang="en-US" sz="900" dirty="0"/>
                    </a:p>
                  </a:txBody>
                  <a:tcPr marL="45720" marR="45720" marT="22860" marB="22860"/>
                </a:tc>
                <a:tc>
                  <a:txBody>
                    <a:bodyPr/>
                    <a:lstStyle/>
                    <a:p>
                      <a:r>
                        <a:rPr lang="en-US" sz="1600" dirty="0"/>
                        <a:t>-</a:t>
                      </a:r>
                    </a:p>
                  </a:txBody>
                  <a:tcPr marL="45720" marR="45720" marT="22860" marB="22860"/>
                </a:tc>
                <a:extLst>
                  <a:ext uri="{0D108BD9-81ED-4DB2-BD59-A6C34878D82A}">
                    <a16:rowId xmlns:a16="http://schemas.microsoft.com/office/drawing/2014/main" val="422854346"/>
                  </a:ext>
                </a:extLst>
              </a:tr>
              <a:tr h="827820">
                <a:tc>
                  <a:txBody>
                    <a:bodyPr/>
                    <a:lstStyle/>
                    <a:p>
                      <a:r>
                        <a:rPr lang="en-US" sz="1800" dirty="0"/>
                        <a:t>Layer 2</a:t>
                      </a:r>
                    </a:p>
                    <a:p>
                      <a:r>
                        <a:rPr lang="en-US" sz="1800" dirty="0"/>
                        <a:t>Switches</a:t>
                      </a:r>
                    </a:p>
                  </a:txBody>
                  <a:tcPr marL="45720" marR="45720" marT="22860" marB="22860"/>
                </a:tc>
                <a:tc>
                  <a:txBody>
                    <a:bodyPr/>
                    <a:lstStyle/>
                    <a:p>
                      <a:r>
                        <a:rPr lang="en-US" sz="1600" dirty="0"/>
                        <a:t>Hardware, Faults, Patching, Secure Management</a:t>
                      </a:r>
                    </a:p>
                  </a:txBody>
                  <a:tcPr marL="45720" marR="45720" marT="22860" marB="22860"/>
                </a:tc>
                <a:tc>
                  <a:txBody>
                    <a:bodyPr/>
                    <a:lstStyle/>
                    <a:p>
                      <a:r>
                        <a:rPr lang="en-US" sz="1600" dirty="0"/>
                        <a:t>Virtual Network configuration, Virtual NIC attachments</a:t>
                      </a:r>
                    </a:p>
                  </a:txBody>
                  <a:tcPr marL="45720" marR="45720" marT="22860" marB="22860"/>
                </a:tc>
                <a:extLst>
                  <a:ext uri="{0D108BD9-81ED-4DB2-BD59-A6C34878D82A}">
                    <a16:rowId xmlns:a16="http://schemas.microsoft.com/office/drawing/2014/main" val="3461213677"/>
                  </a:ext>
                </a:extLst>
              </a:tr>
              <a:tr h="853223">
                <a:tc>
                  <a:txBody>
                    <a:bodyPr/>
                    <a:lstStyle/>
                    <a:p>
                      <a:r>
                        <a:rPr lang="en-US" sz="1800" dirty="0"/>
                        <a:t>Layer 3</a:t>
                      </a:r>
                    </a:p>
                    <a:p>
                      <a:r>
                        <a:rPr lang="en-US" sz="1800" dirty="0"/>
                        <a:t>Routers</a:t>
                      </a:r>
                    </a:p>
                  </a:txBody>
                  <a:tcPr marL="45720" marR="45720" marT="22860" marB="22860"/>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t>Hardware, Faults, Patching, Secure Management, Basic routes, Peering/Transit</a:t>
                      </a:r>
                    </a:p>
                    <a:p>
                      <a:endParaRPr lang="en-US" sz="900" dirty="0"/>
                    </a:p>
                  </a:txBody>
                  <a:tcPr marL="45720" marR="45720" marT="22860" marB="22860"/>
                </a:tc>
                <a:tc>
                  <a:txBody>
                    <a:bodyPr/>
                    <a:lstStyle/>
                    <a:p>
                      <a:r>
                        <a:rPr lang="en-US" sz="1600" dirty="0"/>
                        <a:t>Network and subnet configuration, IP allocation, ACLs, Security Groups, User Defined Routes</a:t>
                      </a:r>
                    </a:p>
                  </a:txBody>
                  <a:tcPr marL="45720" marR="45720" marT="22860" marB="22860"/>
                </a:tc>
                <a:extLst>
                  <a:ext uri="{0D108BD9-81ED-4DB2-BD59-A6C34878D82A}">
                    <a16:rowId xmlns:a16="http://schemas.microsoft.com/office/drawing/2014/main" val="2382931703"/>
                  </a:ext>
                </a:extLst>
              </a:tr>
              <a:tr h="1061552">
                <a:tc>
                  <a:txBody>
                    <a:bodyPr/>
                    <a:lstStyle/>
                    <a:p>
                      <a:r>
                        <a:rPr lang="en-US" sz="1800" dirty="0"/>
                        <a:t>Layer 4+</a:t>
                      </a:r>
                    </a:p>
                    <a:p>
                      <a:r>
                        <a:rPr lang="en-US" sz="1800" dirty="0"/>
                        <a:t>OS, Firewall, Application</a:t>
                      </a:r>
                    </a:p>
                  </a:txBody>
                  <a:tcPr marL="45720" marR="45720" marT="22860" marB="22860"/>
                </a:tc>
                <a:tc>
                  <a:txBody>
                    <a:bodyPr/>
                    <a:lstStyle/>
                    <a:p>
                      <a:r>
                        <a:rPr lang="en-US" sz="1600" dirty="0"/>
                        <a:t>Marketplace: VM Images, Services (CDNs, WAFs, NAT, Gateways…)</a:t>
                      </a:r>
                    </a:p>
                  </a:txBody>
                  <a:tcPr marL="45720" marR="45720" marT="22860" marB="22860"/>
                </a:tc>
                <a:tc>
                  <a:txBody>
                    <a:bodyPr/>
                    <a:lstStyle/>
                    <a:p>
                      <a:r>
                        <a:rPr lang="en-US" sz="1600" dirty="0"/>
                        <a:t>VM, OS, Application installation, Configuration, Patching, Security, Management, Firewall Rules, Users, Endpoint Protection, Intrusion Detection, DLP…</a:t>
                      </a:r>
                    </a:p>
                  </a:txBody>
                  <a:tcPr marL="45720" marR="45720" marT="22860" marB="22860"/>
                </a:tc>
                <a:extLst>
                  <a:ext uri="{0D108BD9-81ED-4DB2-BD59-A6C34878D82A}">
                    <a16:rowId xmlns:a16="http://schemas.microsoft.com/office/drawing/2014/main" val="908925571"/>
                  </a:ext>
                </a:extLst>
              </a:tr>
            </a:tbl>
          </a:graphicData>
        </a:graphic>
      </p:graphicFrame>
    </p:spTree>
    <p:extLst>
      <p:ext uri="{BB962C8B-B14F-4D97-AF65-F5344CB8AC3E}">
        <p14:creationId xmlns:p14="http://schemas.microsoft.com/office/powerpoint/2010/main" val="2555842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2" name="Google Shape;82;p5"/>
          <p:cNvSpPr txBox="1">
            <a:spLocks noGrp="1"/>
          </p:cNvSpPr>
          <p:nvPr>
            <p:ph type="title"/>
          </p:nvPr>
        </p:nvSpPr>
        <p:spPr>
          <a:prstGeom prst="rect">
            <a:avLst/>
          </a:prstGeom>
          <a:noFill/>
          <a:ln>
            <a:noFill/>
          </a:ln>
        </p:spPr>
        <p:txBody>
          <a:bodyPr spcFirstLastPara="1" wrap="square" lIns="121888" tIns="121888" rIns="121888" bIns="121888" anchor="ctr" anchorCtr="0">
            <a:normAutofit/>
          </a:bodyPr>
          <a:lstStyle/>
          <a:p>
            <a:r>
              <a:rPr lang="en-US" dirty="0"/>
              <a:t>How?</a:t>
            </a:r>
            <a:endParaRPr dirty="0"/>
          </a:p>
        </p:txBody>
      </p:sp>
      <p:sp>
        <p:nvSpPr>
          <p:cNvPr id="2" name="Text Placeholder 1">
            <a:extLst>
              <a:ext uri="{FF2B5EF4-FFF2-40B4-BE49-F238E27FC236}">
                <a16:creationId xmlns:a16="http://schemas.microsoft.com/office/drawing/2014/main" id="{D17533C2-DFB2-9CA5-199A-0451B24CD588}"/>
              </a:ext>
            </a:extLst>
          </p:cNvPr>
          <p:cNvSpPr>
            <a:spLocks noGrp="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750">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520809B-36BC-A2F1-9E03-15922663092D}"/>
              </a:ext>
            </a:extLst>
          </p:cNvPr>
          <p:cNvSpPr>
            <a:spLocks noGrp="1"/>
          </p:cNvSpPr>
          <p:nvPr>
            <p:ph type="title"/>
          </p:nvPr>
        </p:nvSpPr>
        <p:spPr/>
        <p:txBody>
          <a:bodyPr/>
          <a:lstStyle/>
          <a:p>
            <a:r>
              <a:rPr lang="en-US" dirty="0"/>
              <a:t>Capture Software</a:t>
            </a:r>
          </a:p>
        </p:txBody>
      </p:sp>
      <p:sp>
        <p:nvSpPr>
          <p:cNvPr id="2" name="Text Placeholder 1">
            <a:extLst>
              <a:ext uri="{FF2B5EF4-FFF2-40B4-BE49-F238E27FC236}">
                <a16:creationId xmlns:a16="http://schemas.microsoft.com/office/drawing/2014/main" id="{F83F68C6-2C18-BA49-8B5E-EE57B2776B2E}"/>
              </a:ext>
            </a:extLst>
          </p:cNvPr>
          <p:cNvSpPr>
            <a:spLocks noGrp="1"/>
          </p:cNvSpPr>
          <p:nvPr>
            <p:ph type="body" idx="1"/>
          </p:nvPr>
        </p:nvSpPr>
        <p:spPr/>
        <p:txBody>
          <a:bodyPr anchor="ctr">
            <a:normAutofit/>
          </a:bodyPr>
          <a:lstStyle/>
          <a:p>
            <a:pPr marL="50800" indent="0">
              <a:buNone/>
            </a:pPr>
            <a:r>
              <a:rPr lang="en-US" dirty="0"/>
              <a:t>Why not just install Wireshark?</a:t>
            </a:r>
          </a:p>
          <a:p>
            <a:pPr marL="50800" indent="0">
              <a:buNone/>
            </a:pPr>
            <a:endParaRPr lang="en-US" dirty="0"/>
          </a:p>
          <a:p>
            <a:r>
              <a:rPr lang="en-US" dirty="0"/>
              <a:t>Access/Permission to install software</a:t>
            </a:r>
          </a:p>
          <a:p>
            <a:r>
              <a:rPr lang="en-US" dirty="0"/>
              <a:t>NIC Segmentation/Receive Offloads</a:t>
            </a:r>
          </a:p>
          <a:p>
            <a:pPr lvl="1"/>
            <a:r>
              <a:rPr lang="en-US" dirty="0"/>
              <a:t>Packet counts/sizes differ</a:t>
            </a:r>
          </a:p>
          <a:p>
            <a:pPr lvl="1"/>
            <a:r>
              <a:rPr lang="en-US" dirty="0"/>
              <a:t>Unset checksums</a:t>
            </a:r>
          </a:p>
          <a:p>
            <a:pPr lvl="1"/>
            <a:r>
              <a:rPr lang="en-US" dirty="0"/>
              <a:t>Poor timestamps</a:t>
            </a:r>
          </a:p>
          <a:p>
            <a:r>
              <a:rPr lang="en-US" dirty="0"/>
              <a:t>Capture may affect host behavior or performance</a:t>
            </a:r>
          </a:p>
          <a:p>
            <a:r>
              <a:rPr lang="en-US" dirty="0"/>
              <a:t>Ad hoc deployment - after the fact</a:t>
            </a:r>
          </a:p>
          <a:p>
            <a:r>
              <a:rPr lang="en-US" dirty="0"/>
              <a:t>Tips off intruders!</a:t>
            </a:r>
          </a:p>
        </p:txBody>
      </p:sp>
    </p:spTree>
    <p:extLst>
      <p:ext uri="{BB962C8B-B14F-4D97-AF65-F5344CB8AC3E}">
        <p14:creationId xmlns:p14="http://schemas.microsoft.com/office/powerpoint/2010/main" val="3987917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83464-C9B1-6F90-BD78-C87887D5D798}"/>
              </a:ext>
            </a:extLst>
          </p:cNvPr>
          <p:cNvSpPr>
            <a:spLocks noGrp="1"/>
          </p:cNvSpPr>
          <p:nvPr>
            <p:ph type="title"/>
          </p:nvPr>
        </p:nvSpPr>
        <p:spPr/>
        <p:txBody>
          <a:bodyPr/>
          <a:lstStyle/>
          <a:p>
            <a:r>
              <a:rPr lang="en-US" dirty="0"/>
              <a:t>Segmentation Offload</a:t>
            </a:r>
          </a:p>
        </p:txBody>
      </p:sp>
      <p:sp>
        <p:nvSpPr>
          <p:cNvPr id="4" name="Rounded Rectangle 3">
            <a:extLst>
              <a:ext uri="{FF2B5EF4-FFF2-40B4-BE49-F238E27FC236}">
                <a16:creationId xmlns:a16="http://schemas.microsoft.com/office/drawing/2014/main" id="{977E7FDC-647B-45AD-CA55-DEAF3DE8C804}"/>
              </a:ext>
            </a:extLst>
          </p:cNvPr>
          <p:cNvSpPr/>
          <p:nvPr/>
        </p:nvSpPr>
        <p:spPr>
          <a:xfrm>
            <a:off x="4402374" y="1985819"/>
            <a:ext cx="5560291" cy="794327"/>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dirty="0"/>
              <a:t>Application</a:t>
            </a:r>
          </a:p>
        </p:txBody>
      </p:sp>
      <p:sp>
        <p:nvSpPr>
          <p:cNvPr id="5" name="Rounded Rectangle 4">
            <a:extLst>
              <a:ext uri="{FF2B5EF4-FFF2-40B4-BE49-F238E27FC236}">
                <a16:creationId xmlns:a16="http://schemas.microsoft.com/office/drawing/2014/main" id="{06FCDF63-9E65-8AA0-6037-86BC76C56790}"/>
              </a:ext>
            </a:extLst>
          </p:cNvPr>
          <p:cNvSpPr/>
          <p:nvPr/>
        </p:nvSpPr>
        <p:spPr>
          <a:xfrm>
            <a:off x="4402374" y="3429000"/>
            <a:ext cx="5560291" cy="794327"/>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dirty="0"/>
              <a:t>Kernel</a:t>
            </a:r>
          </a:p>
        </p:txBody>
      </p:sp>
      <p:sp>
        <p:nvSpPr>
          <p:cNvPr id="6" name="Rounded Rectangle 5">
            <a:extLst>
              <a:ext uri="{FF2B5EF4-FFF2-40B4-BE49-F238E27FC236}">
                <a16:creationId xmlns:a16="http://schemas.microsoft.com/office/drawing/2014/main" id="{72AF441B-C80B-12DC-58E7-6A320C173CFF}"/>
              </a:ext>
            </a:extLst>
          </p:cNvPr>
          <p:cNvSpPr/>
          <p:nvPr/>
        </p:nvSpPr>
        <p:spPr>
          <a:xfrm>
            <a:off x="4402373" y="4872181"/>
            <a:ext cx="5560291" cy="794327"/>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NIC</a:t>
            </a:r>
          </a:p>
        </p:txBody>
      </p:sp>
      <p:cxnSp>
        <p:nvCxnSpPr>
          <p:cNvPr id="8" name="Curved Connector 7">
            <a:extLst>
              <a:ext uri="{FF2B5EF4-FFF2-40B4-BE49-F238E27FC236}">
                <a16:creationId xmlns:a16="http://schemas.microsoft.com/office/drawing/2014/main" id="{A7A32032-E7F4-A7A5-51F8-3CDBB15BB951}"/>
              </a:ext>
            </a:extLst>
          </p:cNvPr>
          <p:cNvCxnSpPr>
            <a:stCxn id="4" idx="1"/>
            <a:endCxn id="5" idx="1"/>
          </p:cNvCxnSpPr>
          <p:nvPr/>
        </p:nvCxnSpPr>
        <p:spPr>
          <a:xfrm rot="10800000" flipV="1">
            <a:off x="4402374" y="2382982"/>
            <a:ext cx="12700" cy="1443181"/>
          </a:xfrm>
          <a:prstGeom prst="curvedConnector3">
            <a:avLst>
              <a:gd name="adj1" fmla="val 3836370"/>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4" name="Curved Connector 13">
            <a:extLst>
              <a:ext uri="{FF2B5EF4-FFF2-40B4-BE49-F238E27FC236}">
                <a16:creationId xmlns:a16="http://schemas.microsoft.com/office/drawing/2014/main" id="{2538BF8A-90DF-3C83-A71A-A19A88178CB7}"/>
              </a:ext>
            </a:extLst>
          </p:cNvPr>
          <p:cNvCxnSpPr/>
          <p:nvPr/>
        </p:nvCxnSpPr>
        <p:spPr>
          <a:xfrm rot="10800000" flipV="1">
            <a:off x="4383323" y="3826163"/>
            <a:ext cx="12700" cy="1443181"/>
          </a:xfrm>
          <a:prstGeom prst="curvedConnector3">
            <a:avLst>
              <a:gd name="adj1" fmla="val 3836370"/>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3633883-5D09-94D6-3EA4-DAE4F306CD39}"/>
              </a:ext>
            </a:extLst>
          </p:cNvPr>
          <p:cNvCxnSpPr>
            <a:stCxn id="6" idx="3"/>
          </p:cNvCxnSpPr>
          <p:nvPr/>
        </p:nvCxnSpPr>
        <p:spPr>
          <a:xfrm flipV="1">
            <a:off x="9962664" y="5252720"/>
            <a:ext cx="1213336" cy="16625"/>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63074CF-E678-2784-C17D-A23D57A805BD}"/>
              </a:ext>
            </a:extLst>
          </p:cNvPr>
          <p:cNvSpPr txBox="1"/>
          <p:nvPr/>
        </p:nvSpPr>
        <p:spPr>
          <a:xfrm>
            <a:off x="3322320" y="2950684"/>
            <a:ext cx="553357" cy="307777"/>
          </a:xfrm>
          <a:prstGeom prst="rect">
            <a:avLst/>
          </a:prstGeom>
          <a:noFill/>
        </p:spPr>
        <p:txBody>
          <a:bodyPr wrap="none" rtlCol="0">
            <a:spAutoFit/>
          </a:bodyPr>
          <a:lstStyle/>
          <a:p>
            <a:r>
              <a:rPr lang="en-US" dirty="0"/>
              <a:t>1MB</a:t>
            </a:r>
          </a:p>
        </p:txBody>
      </p:sp>
      <p:sp>
        <p:nvSpPr>
          <p:cNvPr id="18" name="TextBox 17">
            <a:extLst>
              <a:ext uri="{FF2B5EF4-FFF2-40B4-BE49-F238E27FC236}">
                <a16:creationId xmlns:a16="http://schemas.microsoft.com/office/drawing/2014/main" id="{335FD297-FD6D-5F30-5510-8B45D6FBFBF1}"/>
              </a:ext>
            </a:extLst>
          </p:cNvPr>
          <p:cNvSpPr txBox="1"/>
          <p:nvPr/>
        </p:nvSpPr>
        <p:spPr>
          <a:xfrm>
            <a:off x="3322320" y="4393864"/>
            <a:ext cx="593432" cy="307777"/>
          </a:xfrm>
          <a:prstGeom prst="rect">
            <a:avLst/>
          </a:prstGeom>
          <a:noFill/>
        </p:spPr>
        <p:txBody>
          <a:bodyPr wrap="none" rtlCol="0">
            <a:spAutoFit/>
          </a:bodyPr>
          <a:lstStyle/>
          <a:p>
            <a:r>
              <a:rPr lang="en-US" dirty="0"/>
              <a:t>64kB</a:t>
            </a:r>
          </a:p>
        </p:txBody>
      </p:sp>
      <p:sp>
        <p:nvSpPr>
          <p:cNvPr id="19" name="TextBox 18">
            <a:extLst>
              <a:ext uri="{FF2B5EF4-FFF2-40B4-BE49-F238E27FC236}">
                <a16:creationId xmlns:a16="http://schemas.microsoft.com/office/drawing/2014/main" id="{16A39852-0574-9588-4FE9-D282C264627C}"/>
              </a:ext>
            </a:extLst>
          </p:cNvPr>
          <p:cNvSpPr txBox="1"/>
          <p:nvPr/>
        </p:nvSpPr>
        <p:spPr>
          <a:xfrm>
            <a:off x="10292653" y="5358731"/>
            <a:ext cx="702436" cy="523220"/>
          </a:xfrm>
          <a:prstGeom prst="rect">
            <a:avLst/>
          </a:prstGeom>
          <a:noFill/>
        </p:spPr>
        <p:txBody>
          <a:bodyPr wrap="none" rtlCol="0">
            <a:spAutoFit/>
          </a:bodyPr>
          <a:lstStyle/>
          <a:p>
            <a:pPr algn="ctr"/>
            <a:r>
              <a:rPr lang="en-US" dirty="0"/>
              <a:t>1500B</a:t>
            </a:r>
          </a:p>
          <a:p>
            <a:pPr algn="ctr"/>
            <a:r>
              <a:rPr lang="en-US" dirty="0"/>
              <a:t>MTU</a:t>
            </a:r>
          </a:p>
        </p:txBody>
      </p:sp>
    </p:spTree>
    <p:extLst>
      <p:ext uri="{BB962C8B-B14F-4D97-AF65-F5344CB8AC3E}">
        <p14:creationId xmlns:p14="http://schemas.microsoft.com/office/powerpoint/2010/main" val="1363891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2CA7B-4563-AA79-3460-FD7A1A164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87CAC-017E-3A7C-CFBC-2AC3993786EA}"/>
              </a:ext>
            </a:extLst>
          </p:cNvPr>
          <p:cNvSpPr>
            <a:spLocks noGrp="1"/>
          </p:cNvSpPr>
          <p:nvPr>
            <p:ph type="title"/>
          </p:nvPr>
        </p:nvSpPr>
        <p:spPr/>
        <p:txBody>
          <a:bodyPr/>
          <a:lstStyle/>
          <a:p>
            <a:r>
              <a:rPr lang="en-US" dirty="0"/>
              <a:t>Segmentation Offload</a:t>
            </a:r>
          </a:p>
        </p:txBody>
      </p:sp>
      <p:sp>
        <p:nvSpPr>
          <p:cNvPr id="4" name="Rounded Rectangle 3">
            <a:extLst>
              <a:ext uri="{FF2B5EF4-FFF2-40B4-BE49-F238E27FC236}">
                <a16:creationId xmlns:a16="http://schemas.microsoft.com/office/drawing/2014/main" id="{FB03FEF5-85E8-97BF-C999-F303B237DF58}"/>
              </a:ext>
            </a:extLst>
          </p:cNvPr>
          <p:cNvSpPr/>
          <p:nvPr/>
        </p:nvSpPr>
        <p:spPr>
          <a:xfrm>
            <a:off x="4402374" y="1985819"/>
            <a:ext cx="5560291" cy="794327"/>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dirty="0"/>
              <a:t>Application</a:t>
            </a:r>
          </a:p>
        </p:txBody>
      </p:sp>
      <p:sp>
        <p:nvSpPr>
          <p:cNvPr id="5" name="Rounded Rectangle 4">
            <a:extLst>
              <a:ext uri="{FF2B5EF4-FFF2-40B4-BE49-F238E27FC236}">
                <a16:creationId xmlns:a16="http://schemas.microsoft.com/office/drawing/2014/main" id="{FE9FBCB1-8E34-4949-9636-4C23E988D990}"/>
              </a:ext>
            </a:extLst>
          </p:cNvPr>
          <p:cNvSpPr/>
          <p:nvPr/>
        </p:nvSpPr>
        <p:spPr>
          <a:xfrm>
            <a:off x="4402374" y="3429000"/>
            <a:ext cx="5560291" cy="794327"/>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dirty="0"/>
              <a:t>Kernel</a:t>
            </a:r>
          </a:p>
        </p:txBody>
      </p:sp>
      <p:sp>
        <p:nvSpPr>
          <p:cNvPr id="6" name="Rounded Rectangle 5">
            <a:extLst>
              <a:ext uri="{FF2B5EF4-FFF2-40B4-BE49-F238E27FC236}">
                <a16:creationId xmlns:a16="http://schemas.microsoft.com/office/drawing/2014/main" id="{968BD1B8-31A5-A3FE-0140-30B4E11C8CF4}"/>
              </a:ext>
            </a:extLst>
          </p:cNvPr>
          <p:cNvSpPr/>
          <p:nvPr/>
        </p:nvSpPr>
        <p:spPr>
          <a:xfrm>
            <a:off x="4402373" y="4872181"/>
            <a:ext cx="5560291" cy="794327"/>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NIC</a:t>
            </a:r>
          </a:p>
        </p:txBody>
      </p:sp>
      <p:cxnSp>
        <p:nvCxnSpPr>
          <p:cNvPr id="8" name="Curved Connector 7">
            <a:extLst>
              <a:ext uri="{FF2B5EF4-FFF2-40B4-BE49-F238E27FC236}">
                <a16:creationId xmlns:a16="http://schemas.microsoft.com/office/drawing/2014/main" id="{36DA7508-5E7C-AA82-DFE3-0AF84AFA62FB}"/>
              </a:ext>
            </a:extLst>
          </p:cNvPr>
          <p:cNvCxnSpPr>
            <a:stCxn id="4" idx="1"/>
            <a:endCxn id="5" idx="1"/>
          </p:cNvCxnSpPr>
          <p:nvPr/>
        </p:nvCxnSpPr>
        <p:spPr>
          <a:xfrm rot="10800000" flipV="1">
            <a:off x="4402374" y="2382982"/>
            <a:ext cx="12700" cy="1443181"/>
          </a:xfrm>
          <a:prstGeom prst="curvedConnector3">
            <a:avLst>
              <a:gd name="adj1" fmla="val 3836370"/>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4" name="Curved Connector 13">
            <a:extLst>
              <a:ext uri="{FF2B5EF4-FFF2-40B4-BE49-F238E27FC236}">
                <a16:creationId xmlns:a16="http://schemas.microsoft.com/office/drawing/2014/main" id="{6A1C48B0-BA91-78A4-FF13-2228715A48F5}"/>
              </a:ext>
            </a:extLst>
          </p:cNvPr>
          <p:cNvCxnSpPr/>
          <p:nvPr/>
        </p:nvCxnSpPr>
        <p:spPr>
          <a:xfrm rot="10800000" flipV="1">
            <a:off x="4383323" y="3826163"/>
            <a:ext cx="12700" cy="1443181"/>
          </a:xfrm>
          <a:prstGeom prst="curvedConnector3">
            <a:avLst>
              <a:gd name="adj1" fmla="val 3836370"/>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993B36DF-F02F-DEE2-56E4-F2690D5603BA}"/>
              </a:ext>
            </a:extLst>
          </p:cNvPr>
          <p:cNvCxnSpPr>
            <a:stCxn id="6" idx="3"/>
          </p:cNvCxnSpPr>
          <p:nvPr/>
        </p:nvCxnSpPr>
        <p:spPr>
          <a:xfrm flipV="1">
            <a:off x="9962664" y="5252720"/>
            <a:ext cx="1213336" cy="16625"/>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B3C3A2A-6753-FE9B-57E8-32E5A120DD31}"/>
              </a:ext>
            </a:extLst>
          </p:cNvPr>
          <p:cNvSpPr txBox="1"/>
          <p:nvPr/>
        </p:nvSpPr>
        <p:spPr>
          <a:xfrm>
            <a:off x="3322320" y="2950684"/>
            <a:ext cx="553357" cy="307777"/>
          </a:xfrm>
          <a:prstGeom prst="rect">
            <a:avLst/>
          </a:prstGeom>
          <a:noFill/>
        </p:spPr>
        <p:txBody>
          <a:bodyPr wrap="none" rtlCol="0">
            <a:spAutoFit/>
          </a:bodyPr>
          <a:lstStyle/>
          <a:p>
            <a:r>
              <a:rPr lang="en-US" dirty="0"/>
              <a:t>1MB</a:t>
            </a:r>
          </a:p>
        </p:txBody>
      </p:sp>
      <p:sp>
        <p:nvSpPr>
          <p:cNvPr id="18" name="TextBox 17">
            <a:extLst>
              <a:ext uri="{FF2B5EF4-FFF2-40B4-BE49-F238E27FC236}">
                <a16:creationId xmlns:a16="http://schemas.microsoft.com/office/drawing/2014/main" id="{6FE59BCD-AFB4-9467-2567-4972A9181566}"/>
              </a:ext>
            </a:extLst>
          </p:cNvPr>
          <p:cNvSpPr txBox="1"/>
          <p:nvPr/>
        </p:nvSpPr>
        <p:spPr>
          <a:xfrm>
            <a:off x="3322320" y="4393864"/>
            <a:ext cx="593432" cy="307777"/>
          </a:xfrm>
          <a:prstGeom prst="rect">
            <a:avLst/>
          </a:prstGeom>
          <a:noFill/>
        </p:spPr>
        <p:txBody>
          <a:bodyPr wrap="none" rtlCol="0">
            <a:spAutoFit/>
          </a:bodyPr>
          <a:lstStyle/>
          <a:p>
            <a:r>
              <a:rPr lang="en-US" dirty="0"/>
              <a:t>64kB</a:t>
            </a:r>
          </a:p>
        </p:txBody>
      </p:sp>
      <p:sp>
        <p:nvSpPr>
          <p:cNvPr id="19" name="TextBox 18">
            <a:extLst>
              <a:ext uri="{FF2B5EF4-FFF2-40B4-BE49-F238E27FC236}">
                <a16:creationId xmlns:a16="http://schemas.microsoft.com/office/drawing/2014/main" id="{5AA05E48-1209-1079-40DE-BFBA4979DF26}"/>
              </a:ext>
            </a:extLst>
          </p:cNvPr>
          <p:cNvSpPr txBox="1"/>
          <p:nvPr/>
        </p:nvSpPr>
        <p:spPr>
          <a:xfrm>
            <a:off x="10292653" y="5358731"/>
            <a:ext cx="702436" cy="523220"/>
          </a:xfrm>
          <a:prstGeom prst="rect">
            <a:avLst/>
          </a:prstGeom>
          <a:noFill/>
        </p:spPr>
        <p:txBody>
          <a:bodyPr wrap="none" rtlCol="0">
            <a:spAutoFit/>
          </a:bodyPr>
          <a:lstStyle/>
          <a:p>
            <a:pPr algn="ctr"/>
            <a:r>
              <a:rPr lang="en-US" dirty="0"/>
              <a:t>1500B</a:t>
            </a:r>
          </a:p>
          <a:p>
            <a:pPr algn="ctr"/>
            <a:r>
              <a:rPr lang="en-US" dirty="0"/>
              <a:t>MTU</a:t>
            </a:r>
          </a:p>
        </p:txBody>
      </p:sp>
      <p:sp>
        <p:nvSpPr>
          <p:cNvPr id="20" name="Rectangle 19">
            <a:extLst>
              <a:ext uri="{FF2B5EF4-FFF2-40B4-BE49-F238E27FC236}">
                <a16:creationId xmlns:a16="http://schemas.microsoft.com/office/drawing/2014/main" id="{C67690C9-5FB9-5918-CA79-2F22AD86A483}"/>
              </a:ext>
            </a:extLst>
          </p:cNvPr>
          <p:cNvSpPr/>
          <p:nvPr/>
        </p:nvSpPr>
        <p:spPr>
          <a:xfrm>
            <a:off x="304800" y="2827712"/>
            <a:ext cx="1910080" cy="55372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t>Stratoshark</a:t>
            </a:r>
            <a:endParaRPr lang="en-US" dirty="0"/>
          </a:p>
        </p:txBody>
      </p:sp>
      <p:sp>
        <p:nvSpPr>
          <p:cNvPr id="21" name="Rectangle 20">
            <a:extLst>
              <a:ext uri="{FF2B5EF4-FFF2-40B4-BE49-F238E27FC236}">
                <a16:creationId xmlns:a16="http://schemas.microsoft.com/office/drawing/2014/main" id="{E23F673D-AFF3-810B-1348-3F7427BCBC05}"/>
              </a:ext>
            </a:extLst>
          </p:cNvPr>
          <p:cNvSpPr/>
          <p:nvPr/>
        </p:nvSpPr>
        <p:spPr>
          <a:xfrm>
            <a:off x="304800" y="4270892"/>
            <a:ext cx="1910080" cy="5537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Wireshark</a:t>
            </a:r>
          </a:p>
        </p:txBody>
      </p:sp>
      <p:cxnSp>
        <p:nvCxnSpPr>
          <p:cNvPr id="23" name="Straight Arrow Connector 22">
            <a:extLst>
              <a:ext uri="{FF2B5EF4-FFF2-40B4-BE49-F238E27FC236}">
                <a16:creationId xmlns:a16="http://schemas.microsoft.com/office/drawing/2014/main" id="{8F78CBE3-FD73-5176-A8FE-8D4D9F7324A5}"/>
              </a:ext>
            </a:extLst>
          </p:cNvPr>
          <p:cNvCxnSpPr>
            <a:cxnSpLocks/>
            <a:stCxn id="17" idx="1"/>
          </p:cNvCxnSpPr>
          <p:nvPr/>
        </p:nvCxnSpPr>
        <p:spPr>
          <a:xfrm flipH="1">
            <a:off x="2377440" y="3104573"/>
            <a:ext cx="94488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04AF7949-4977-2771-D729-014D17D8C22D}"/>
              </a:ext>
            </a:extLst>
          </p:cNvPr>
          <p:cNvCxnSpPr>
            <a:cxnSpLocks/>
          </p:cNvCxnSpPr>
          <p:nvPr/>
        </p:nvCxnSpPr>
        <p:spPr>
          <a:xfrm flipH="1">
            <a:off x="2377440" y="4553525"/>
            <a:ext cx="94488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57BCB3CA-8E96-06C0-A640-2D137B38FF06}"/>
              </a:ext>
            </a:extLst>
          </p:cNvPr>
          <p:cNvSpPr txBox="1"/>
          <p:nvPr/>
        </p:nvSpPr>
        <p:spPr>
          <a:xfrm>
            <a:off x="2568393" y="3121223"/>
            <a:ext cx="562975" cy="307777"/>
          </a:xfrm>
          <a:prstGeom prst="rect">
            <a:avLst/>
          </a:prstGeom>
          <a:noFill/>
        </p:spPr>
        <p:txBody>
          <a:bodyPr wrap="none" rtlCol="0">
            <a:spAutoFit/>
          </a:bodyPr>
          <a:lstStyle/>
          <a:p>
            <a:r>
              <a:rPr lang="en-US" dirty="0" err="1"/>
              <a:t>scap</a:t>
            </a:r>
            <a:endParaRPr lang="en-US" dirty="0"/>
          </a:p>
        </p:txBody>
      </p:sp>
      <p:sp>
        <p:nvSpPr>
          <p:cNvPr id="27" name="TextBox 26">
            <a:extLst>
              <a:ext uri="{FF2B5EF4-FFF2-40B4-BE49-F238E27FC236}">
                <a16:creationId xmlns:a16="http://schemas.microsoft.com/office/drawing/2014/main" id="{2BDAA64F-9551-3009-61F5-ED8D28E3AB15}"/>
              </a:ext>
            </a:extLst>
          </p:cNvPr>
          <p:cNvSpPr txBox="1"/>
          <p:nvPr/>
        </p:nvSpPr>
        <p:spPr>
          <a:xfrm>
            <a:off x="2568393" y="4570175"/>
            <a:ext cx="572593" cy="307777"/>
          </a:xfrm>
          <a:prstGeom prst="rect">
            <a:avLst/>
          </a:prstGeom>
          <a:noFill/>
        </p:spPr>
        <p:txBody>
          <a:bodyPr wrap="none" rtlCol="0">
            <a:spAutoFit/>
          </a:bodyPr>
          <a:lstStyle/>
          <a:p>
            <a:r>
              <a:rPr lang="en-US" dirty="0" err="1"/>
              <a:t>pcap</a:t>
            </a:r>
            <a:endParaRPr lang="en-US" dirty="0"/>
          </a:p>
        </p:txBody>
      </p:sp>
      <p:sp>
        <p:nvSpPr>
          <p:cNvPr id="3" name="TextBox 2">
            <a:extLst>
              <a:ext uri="{FF2B5EF4-FFF2-40B4-BE49-F238E27FC236}">
                <a16:creationId xmlns:a16="http://schemas.microsoft.com/office/drawing/2014/main" id="{9027C55D-4FB0-17D2-B1E4-A3A5F48D023B}"/>
              </a:ext>
            </a:extLst>
          </p:cNvPr>
          <p:cNvSpPr txBox="1"/>
          <p:nvPr/>
        </p:nvSpPr>
        <p:spPr>
          <a:xfrm>
            <a:off x="2569698" y="2720003"/>
            <a:ext cx="692818" cy="307777"/>
          </a:xfrm>
          <a:prstGeom prst="rect">
            <a:avLst/>
          </a:prstGeom>
          <a:noFill/>
        </p:spPr>
        <p:txBody>
          <a:bodyPr wrap="none" rtlCol="0">
            <a:spAutoFit/>
          </a:bodyPr>
          <a:lstStyle/>
          <a:p>
            <a:r>
              <a:rPr lang="en-US" dirty="0" err="1"/>
              <a:t>sysdig</a:t>
            </a:r>
            <a:endParaRPr lang="en-US" dirty="0"/>
          </a:p>
        </p:txBody>
      </p:sp>
      <p:sp>
        <p:nvSpPr>
          <p:cNvPr id="7" name="TextBox 6">
            <a:extLst>
              <a:ext uri="{FF2B5EF4-FFF2-40B4-BE49-F238E27FC236}">
                <a16:creationId xmlns:a16="http://schemas.microsoft.com/office/drawing/2014/main" id="{430DB3F4-C7E4-7FCC-EC9D-896A4DEAE2CD}"/>
              </a:ext>
            </a:extLst>
          </p:cNvPr>
          <p:cNvSpPr txBox="1"/>
          <p:nvPr/>
        </p:nvSpPr>
        <p:spPr>
          <a:xfrm>
            <a:off x="2568392" y="4168954"/>
            <a:ext cx="920445" cy="307777"/>
          </a:xfrm>
          <a:prstGeom prst="rect">
            <a:avLst/>
          </a:prstGeom>
          <a:noFill/>
        </p:spPr>
        <p:txBody>
          <a:bodyPr wrap="none" rtlCol="0">
            <a:spAutoFit/>
          </a:bodyPr>
          <a:lstStyle/>
          <a:p>
            <a:r>
              <a:rPr lang="en-US" dirty="0" err="1"/>
              <a:t>dumpcap</a:t>
            </a:r>
            <a:endParaRPr lang="en-US" dirty="0"/>
          </a:p>
        </p:txBody>
      </p:sp>
    </p:spTree>
    <p:extLst>
      <p:ext uri="{BB962C8B-B14F-4D97-AF65-F5344CB8AC3E}">
        <p14:creationId xmlns:p14="http://schemas.microsoft.com/office/powerpoint/2010/main" val="690544329"/>
      </p:ext>
    </p:extLst>
  </p:cSld>
  <p:clrMapOvr>
    <a:masterClrMapping/>
  </p:clrMapOvr>
</p:sld>
</file>

<file path=ppt/theme/theme1.xml><?xml version="1.0" encoding="utf-8"?>
<a:theme xmlns:a="http://schemas.openxmlformats.org/drawingml/2006/main" name="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1190</TotalTime>
  <Words>1376</Words>
  <Application>Microsoft Macintosh PowerPoint</Application>
  <PresentationFormat>Widescreen</PresentationFormat>
  <Paragraphs>326</Paragraphs>
  <Slides>27</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Helvetica</vt:lpstr>
      <vt:lpstr>Lato</vt:lpstr>
      <vt:lpstr>Lucida Sans</vt:lpstr>
      <vt:lpstr>Play</vt:lpstr>
      <vt:lpstr>Verdana</vt:lpstr>
      <vt:lpstr>Office</vt:lpstr>
      <vt:lpstr>Introduction to Cloud Packet Capture</vt:lpstr>
      <vt:lpstr>Let me introduce myself</vt:lpstr>
      <vt:lpstr>Why?</vt:lpstr>
      <vt:lpstr>Why capture packets?</vt:lpstr>
      <vt:lpstr>Who does what? Shared Responsibility Model</vt:lpstr>
      <vt:lpstr>How?</vt:lpstr>
      <vt:lpstr>Capture Software</vt:lpstr>
      <vt:lpstr>Segmentation Offload</vt:lpstr>
      <vt:lpstr>Segmentation Offload</vt:lpstr>
      <vt:lpstr>How to capture packets: On premise</vt:lpstr>
      <vt:lpstr>How to capture packets: In Cloud</vt:lpstr>
      <vt:lpstr>Capture Agents</vt:lpstr>
      <vt:lpstr>Agents: Azure Network Watcher – Packet Capture</vt:lpstr>
      <vt:lpstr>Cloud Traffic Mirror</vt:lpstr>
      <vt:lpstr>Cloud Traffic Mirror Comparison</vt:lpstr>
      <vt:lpstr>Cloud Packet Brokers</vt:lpstr>
      <vt:lpstr>Bump-in-the-wire</vt:lpstr>
      <vt:lpstr>Scorecard</vt:lpstr>
      <vt:lpstr>Where?</vt:lpstr>
      <vt:lpstr>BC – Before Cloud</vt:lpstr>
      <vt:lpstr>WC – With Cloud</vt:lpstr>
      <vt:lpstr>In Cloud - Centralized</vt:lpstr>
      <vt:lpstr>Cloud Native – Multi-Tier</vt:lpstr>
      <vt:lpstr>Cloud Native – Multi-Tier</vt:lpstr>
      <vt:lpstr>Conclusions</vt:lpstr>
      <vt:lpstr>Conclusions</vt:lpstr>
      <vt:lpstr>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Stephen Donnelly (He/Him)</cp:lastModifiedBy>
  <cp:revision>2</cp:revision>
  <dcterms:modified xsi:type="dcterms:W3CDTF">2025-11-05T07:38:24Z</dcterms:modified>
</cp:coreProperties>
</file>