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Masters/slideMaster28.xml" ContentType="application/vnd.openxmlformats-officedocument.presentationml.slideMaster+xml"/>
  <Override PartName="/ppt/slideMasters/slideMaster29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30.xml" ContentType="application/vnd.openxmlformats-officedocument.presentationml.slideMaster+xml"/>
  <Override PartName="/ppt/slideMasters/slideMaster31.xml" ContentType="application/vnd.openxmlformats-officedocument.presentationml.slideMaster+xml"/>
  <Override PartName="/ppt/slideMasters/slideMaster32.xml" ContentType="application/vnd.openxmlformats-officedocument.presentationml.slideMaster+xml"/>
  <Override PartName="/ppt/slideMasters/slideMaster33.xml" ContentType="application/vnd.openxmlformats-officedocument.presentationml.slideMaster+xml"/>
  <Override PartName="/ppt/slideMasters/slideMaster34.xml" ContentType="application/vnd.openxmlformats-officedocument.presentationml.slideMaster+xml"/>
  <Override PartName="/ppt/slideMasters/slideMaster35.xml" ContentType="application/vnd.openxmlformats-officedocument.presentationml.slideMaster+xml"/>
  <Override PartName="/ppt/slideMasters/slideMaster3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.xml" ContentType="application/vnd.openxmlformats-officedocument.theme+xml"/>
  <Override PartName="/ppt/theme/theme20.xml" ContentType="application/vnd.openxmlformats-officedocument.theme+xml"/>
  <Override PartName="/ppt/theme/theme21.xml" ContentType="application/vnd.openxmlformats-officedocument.theme+xml"/>
  <Override PartName="/ppt/theme/theme22.xml" ContentType="application/vnd.openxmlformats-officedocument.theme+xml"/>
  <Override PartName="/ppt/theme/theme23.xml" ContentType="application/vnd.openxmlformats-officedocument.theme+xml"/>
  <Override PartName="/ppt/theme/theme24.xml" ContentType="application/vnd.openxmlformats-officedocument.theme+xml"/>
  <Override PartName="/ppt/theme/theme25.xml" ContentType="application/vnd.openxmlformats-officedocument.theme+xml"/>
  <Override PartName="/ppt/theme/theme26.xml" ContentType="application/vnd.openxmlformats-officedocument.theme+xml"/>
  <Override PartName="/ppt/theme/theme27.xml" ContentType="application/vnd.openxmlformats-officedocument.theme+xml"/>
  <Override PartName="/ppt/theme/theme28.xml" ContentType="application/vnd.openxmlformats-officedocument.theme+xml"/>
  <Override PartName="/ppt/theme/theme29.xml" ContentType="application/vnd.openxmlformats-officedocument.theme+xml"/>
  <Override PartName="/ppt/theme/theme3.xml" ContentType="application/vnd.openxmlformats-officedocument.theme+xml"/>
  <Override PartName="/ppt/theme/theme30.xml" ContentType="application/vnd.openxmlformats-officedocument.theme+xml"/>
  <Override PartName="/ppt/theme/theme31.xml" ContentType="application/vnd.openxmlformats-officedocument.theme+xml"/>
  <Override PartName="/ppt/theme/theme32.xml" ContentType="application/vnd.openxmlformats-officedocument.theme+xml"/>
  <Override PartName="/ppt/theme/theme33.xml" ContentType="application/vnd.openxmlformats-officedocument.theme+xml"/>
  <Override PartName="/ppt/theme/theme34.xml" ContentType="application/vnd.openxmlformats-officedocument.theme+xml"/>
  <Override PartName="/ppt/theme/theme35.xml" ContentType="application/vnd.openxmlformats-officedocument.theme+xml"/>
  <Override PartName="/ppt/theme/theme36.xml" ContentType="application/vnd.openxmlformats-officedocument.theme+xml"/>
  <Override PartName="/ppt/theme/theme37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trictFirstAndLastChars="0" saveSubsetFonts="1" autoCompressPictures="0">
  <p:sldMasterIdLst>
    <p:sldMasterId id="2147483654" r:id="rId1"/>
    <p:sldMasterId id="2147483655" r:id="rId2"/>
    <p:sldMasterId id="2147483657" r:id="rId3"/>
    <p:sldMasterId id="2147483659" r:id="rId4"/>
    <p:sldMasterId id="2147483661" r:id="rId5"/>
    <p:sldMasterId id="2147483663" r:id="rId6"/>
    <p:sldMasterId id="2147483665" r:id="rId7"/>
    <p:sldMasterId id="2147483667" r:id="rId8"/>
    <p:sldMasterId id="2147483669" r:id="rId9"/>
    <p:sldMasterId id="2147483671" r:id="rId10"/>
    <p:sldMasterId id="2147483673" r:id="rId11"/>
    <p:sldMasterId id="2147483675" r:id="rId12"/>
    <p:sldMasterId id="2147483677" r:id="rId13"/>
    <p:sldMasterId id="2147483679" r:id="rId14"/>
    <p:sldMasterId id="2147483681" r:id="rId15"/>
    <p:sldMasterId id="2147483683" r:id="rId16"/>
    <p:sldMasterId id="2147483685" r:id="rId17"/>
    <p:sldMasterId id="2147483687" r:id="rId18"/>
    <p:sldMasterId id="2147483689" r:id="rId19"/>
    <p:sldMasterId id="2147483691" r:id="rId20"/>
    <p:sldMasterId id="2147483693" r:id="rId21"/>
    <p:sldMasterId id="2147483695" r:id="rId22"/>
    <p:sldMasterId id="2147483697" r:id="rId23"/>
    <p:sldMasterId id="2147483699" r:id="rId24"/>
    <p:sldMasterId id="2147483701" r:id="rId25"/>
    <p:sldMasterId id="2147483703" r:id="rId26"/>
    <p:sldMasterId id="2147483705" r:id="rId27"/>
    <p:sldMasterId id="2147483707" r:id="rId28"/>
    <p:sldMasterId id="2147483709" r:id="rId29"/>
    <p:sldMasterId id="2147483711" r:id="rId30"/>
    <p:sldMasterId id="2147483713" r:id="rId31"/>
    <p:sldMasterId id="2147483715" r:id="rId32"/>
    <p:sldMasterId id="2147483717" r:id="rId33"/>
    <p:sldMasterId id="2147483719" r:id="rId34"/>
    <p:sldMasterId id="2147483721" r:id="rId35"/>
    <p:sldMasterId id="2147483723" r:id="rId36"/>
  </p:sldMasterIdLst>
  <p:notesMasterIdLst>
    <p:notesMasterId r:id="rId37"/>
  </p:notesMasterIdLst>
  <p:sldIdLst>
    <p:sldId id="256" r:id="rId38"/>
    <p:sldId id="265" r:id="rId39"/>
    <p:sldId id="266" r:id="rId40"/>
    <p:sldId id="267" r:id="rId41"/>
    <p:sldId id="268" r:id="rId42"/>
    <p:sldId id="269" r:id="rId43"/>
    <p:sldId id="270" r:id="rId44"/>
    <p:sldId id="271" r:id="rId45"/>
    <p:sldId id="272" r:id="rId46"/>
    <p:sldId id="273" r:id="rId47"/>
    <p:sldId id="274" r:id="rId48"/>
    <p:sldId id="275" r:id="rId49"/>
    <p:sldId id="276" r:id="rId50"/>
    <p:sldId id="277" r:id="rId51"/>
    <p:sldId id="278" r:id="rId52"/>
    <p:sldId id="279" r:id="rId53"/>
    <p:sldId id="280" r:id="rId54"/>
    <p:sldId id="281" r:id="rId55"/>
    <p:sldId id="282" r:id="rId56"/>
    <p:sldId id="283" r:id="rId57"/>
    <p:sldId id="286" r:id="rId58"/>
    <p:sldId id="287" r:id="rId59"/>
    <p:sldId id="288" r:id="rId60"/>
    <p:sldId id="289" r:id="rId61"/>
    <p:sldId id="290" r:id="rId62"/>
    <p:sldId id="291" r:id="rId63"/>
    <p:sldId id="292" r:id="rId64"/>
    <p:sldId id="293" r:id="rId65"/>
    <p:sldId id="294" r:id="rId66"/>
    <p:sldId id="295" r:id="rId67"/>
    <p:sldId id="296" r:id="rId68"/>
    <p:sldId id="297" r:id="rId69"/>
    <p:sldId id="298" r:id="rId70"/>
    <p:sldId id="299" r:id="rId71"/>
  </p:sldIdLst>
  <p:sldSz cx="9144000" cy="5715000" type="screen16x10"/>
  <p:notesSz cx="6858000" cy="9144000"/>
  <p:custDataLst>
    <p:tags r:id="rId72"/>
  </p:custDataLst>
  <p:defaultTextStyle>
    <a:defPPr marR="0" algn="l" rtl="0">
      <a:lnSpc>
        <a:spcPct val="100000"/>
      </a:lnSpc>
      <a:spcBef>
        <a:spcPct val="0"/>
      </a:spcBef>
      <a:spcAft>
        <a:spcPct val="0"/>
      </a:spcAft>
    </a:defPPr>
    <a:lvl1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3" d="100"/>
          <a:sy n="133" d="100"/>
        </p:scale>
        <p:origin x="9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Master" Target="slideMasters/slideMaster10.xml" /><Relationship Id="rId11" Type="http://schemas.openxmlformats.org/officeDocument/2006/relationships/slideMaster" Target="slideMasters/slideMaster11.xml" /><Relationship Id="rId12" Type="http://schemas.openxmlformats.org/officeDocument/2006/relationships/slideMaster" Target="slideMasters/slideMaster12.xml" /><Relationship Id="rId13" Type="http://schemas.openxmlformats.org/officeDocument/2006/relationships/slideMaster" Target="slideMasters/slideMaster13.xml" /><Relationship Id="rId14" Type="http://schemas.openxmlformats.org/officeDocument/2006/relationships/slideMaster" Target="slideMasters/slideMaster14.xml" /><Relationship Id="rId15" Type="http://schemas.openxmlformats.org/officeDocument/2006/relationships/slideMaster" Target="slideMasters/slideMaster15.xml" /><Relationship Id="rId16" Type="http://schemas.openxmlformats.org/officeDocument/2006/relationships/slideMaster" Target="slideMasters/slideMaster16.xml" /><Relationship Id="rId17" Type="http://schemas.openxmlformats.org/officeDocument/2006/relationships/slideMaster" Target="slideMasters/slideMaster17.xml" /><Relationship Id="rId18" Type="http://schemas.openxmlformats.org/officeDocument/2006/relationships/slideMaster" Target="slideMasters/slideMaster18.xml" /><Relationship Id="rId19" Type="http://schemas.openxmlformats.org/officeDocument/2006/relationships/slideMaster" Target="slideMasters/slideMaster19.xml" /><Relationship Id="rId2" Type="http://schemas.openxmlformats.org/officeDocument/2006/relationships/slideMaster" Target="slideMasters/slideMaster2.xml" /><Relationship Id="rId20" Type="http://schemas.openxmlformats.org/officeDocument/2006/relationships/slideMaster" Target="slideMasters/slideMaster20.xml" /><Relationship Id="rId21" Type="http://schemas.openxmlformats.org/officeDocument/2006/relationships/slideMaster" Target="slideMasters/slideMaster21.xml" /><Relationship Id="rId22" Type="http://schemas.openxmlformats.org/officeDocument/2006/relationships/slideMaster" Target="slideMasters/slideMaster22.xml" /><Relationship Id="rId23" Type="http://schemas.openxmlformats.org/officeDocument/2006/relationships/slideMaster" Target="slideMasters/slideMaster23.xml" /><Relationship Id="rId24" Type="http://schemas.openxmlformats.org/officeDocument/2006/relationships/slideMaster" Target="slideMasters/slideMaster24.xml" /><Relationship Id="rId25" Type="http://schemas.openxmlformats.org/officeDocument/2006/relationships/slideMaster" Target="slideMasters/slideMaster25.xml" /><Relationship Id="rId26" Type="http://schemas.openxmlformats.org/officeDocument/2006/relationships/slideMaster" Target="slideMasters/slideMaster26.xml" /><Relationship Id="rId27" Type="http://schemas.openxmlformats.org/officeDocument/2006/relationships/slideMaster" Target="slideMasters/slideMaster27.xml" /><Relationship Id="rId28" Type="http://schemas.openxmlformats.org/officeDocument/2006/relationships/slideMaster" Target="slideMasters/slideMaster28.xml" /><Relationship Id="rId29" Type="http://schemas.openxmlformats.org/officeDocument/2006/relationships/slideMaster" Target="slideMasters/slideMaster29.xml" /><Relationship Id="rId3" Type="http://schemas.openxmlformats.org/officeDocument/2006/relationships/slideMaster" Target="slideMasters/slideMaster3.xml" /><Relationship Id="rId30" Type="http://schemas.openxmlformats.org/officeDocument/2006/relationships/slideMaster" Target="slideMasters/slideMaster30.xml" /><Relationship Id="rId31" Type="http://schemas.openxmlformats.org/officeDocument/2006/relationships/slideMaster" Target="slideMasters/slideMaster31.xml" /><Relationship Id="rId32" Type="http://schemas.openxmlformats.org/officeDocument/2006/relationships/slideMaster" Target="slideMasters/slideMaster32.xml" /><Relationship Id="rId33" Type="http://schemas.openxmlformats.org/officeDocument/2006/relationships/slideMaster" Target="slideMasters/slideMaster33.xml" /><Relationship Id="rId34" Type="http://schemas.openxmlformats.org/officeDocument/2006/relationships/slideMaster" Target="slideMasters/slideMaster34.xml" /><Relationship Id="rId35" Type="http://schemas.openxmlformats.org/officeDocument/2006/relationships/slideMaster" Target="slideMasters/slideMaster35.xml" /><Relationship Id="rId36" Type="http://schemas.openxmlformats.org/officeDocument/2006/relationships/slideMaster" Target="slideMasters/slideMaster36.xml" /><Relationship Id="rId37" Type="http://schemas.openxmlformats.org/officeDocument/2006/relationships/notesMaster" Target="notesMasters/notesMaster1.xml" /><Relationship Id="rId38" Type="http://schemas.openxmlformats.org/officeDocument/2006/relationships/slide" Target="slides/slide1.xml" /><Relationship Id="rId39" Type="http://schemas.openxmlformats.org/officeDocument/2006/relationships/slide" Target="slides/slide2.xml" /><Relationship Id="rId4" Type="http://schemas.openxmlformats.org/officeDocument/2006/relationships/slideMaster" Target="slideMasters/slideMaster4.xml" /><Relationship Id="rId40" Type="http://schemas.openxmlformats.org/officeDocument/2006/relationships/slide" Target="slides/slide3.xml" /><Relationship Id="rId41" Type="http://schemas.openxmlformats.org/officeDocument/2006/relationships/slide" Target="slides/slide4.xml" /><Relationship Id="rId42" Type="http://schemas.openxmlformats.org/officeDocument/2006/relationships/slide" Target="slides/slide5.xml" /><Relationship Id="rId43" Type="http://schemas.openxmlformats.org/officeDocument/2006/relationships/slide" Target="slides/slide6.xml" /><Relationship Id="rId44" Type="http://schemas.openxmlformats.org/officeDocument/2006/relationships/slide" Target="slides/slide7.xml" /><Relationship Id="rId45" Type="http://schemas.openxmlformats.org/officeDocument/2006/relationships/slide" Target="slides/slide8.xml" /><Relationship Id="rId46" Type="http://schemas.openxmlformats.org/officeDocument/2006/relationships/slide" Target="slides/slide9.xml" /><Relationship Id="rId47" Type="http://schemas.openxmlformats.org/officeDocument/2006/relationships/slide" Target="slides/slide10.xml" /><Relationship Id="rId48" Type="http://schemas.openxmlformats.org/officeDocument/2006/relationships/slide" Target="slides/slide11.xml" /><Relationship Id="rId49" Type="http://schemas.openxmlformats.org/officeDocument/2006/relationships/slide" Target="slides/slide12.xml" /><Relationship Id="rId5" Type="http://schemas.openxmlformats.org/officeDocument/2006/relationships/slideMaster" Target="slideMasters/slideMaster5.xml" /><Relationship Id="rId50" Type="http://schemas.openxmlformats.org/officeDocument/2006/relationships/slide" Target="slides/slide13.xml" /><Relationship Id="rId51" Type="http://schemas.openxmlformats.org/officeDocument/2006/relationships/slide" Target="slides/slide14.xml" /><Relationship Id="rId52" Type="http://schemas.openxmlformats.org/officeDocument/2006/relationships/slide" Target="slides/slide15.xml" /><Relationship Id="rId53" Type="http://schemas.openxmlformats.org/officeDocument/2006/relationships/slide" Target="slides/slide16.xml" /><Relationship Id="rId54" Type="http://schemas.openxmlformats.org/officeDocument/2006/relationships/slide" Target="slides/slide17.xml" /><Relationship Id="rId55" Type="http://schemas.openxmlformats.org/officeDocument/2006/relationships/slide" Target="slides/slide18.xml" /><Relationship Id="rId56" Type="http://schemas.openxmlformats.org/officeDocument/2006/relationships/slide" Target="slides/slide19.xml" /><Relationship Id="rId57" Type="http://schemas.openxmlformats.org/officeDocument/2006/relationships/slide" Target="slides/slide20.xml" /><Relationship Id="rId58" Type="http://schemas.openxmlformats.org/officeDocument/2006/relationships/slide" Target="slides/slide21.xml" /><Relationship Id="rId59" Type="http://schemas.openxmlformats.org/officeDocument/2006/relationships/slide" Target="slides/slide22.xml" /><Relationship Id="rId6" Type="http://schemas.openxmlformats.org/officeDocument/2006/relationships/slideMaster" Target="slideMasters/slideMaster6.xml" /><Relationship Id="rId60" Type="http://schemas.openxmlformats.org/officeDocument/2006/relationships/slide" Target="slides/slide23.xml" /><Relationship Id="rId61" Type="http://schemas.openxmlformats.org/officeDocument/2006/relationships/slide" Target="slides/slide24.xml" /><Relationship Id="rId62" Type="http://schemas.openxmlformats.org/officeDocument/2006/relationships/slide" Target="slides/slide25.xml" /><Relationship Id="rId63" Type="http://schemas.openxmlformats.org/officeDocument/2006/relationships/slide" Target="slides/slide26.xml" /><Relationship Id="rId64" Type="http://schemas.openxmlformats.org/officeDocument/2006/relationships/slide" Target="slides/slide27.xml" /><Relationship Id="rId65" Type="http://schemas.openxmlformats.org/officeDocument/2006/relationships/slide" Target="slides/slide28.xml" /><Relationship Id="rId66" Type="http://schemas.openxmlformats.org/officeDocument/2006/relationships/slide" Target="slides/slide29.xml" /><Relationship Id="rId67" Type="http://schemas.openxmlformats.org/officeDocument/2006/relationships/slide" Target="slides/slide30.xml" /><Relationship Id="rId68" Type="http://schemas.openxmlformats.org/officeDocument/2006/relationships/slide" Target="slides/slide31.xml" /><Relationship Id="rId69" Type="http://schemas.openxmlformats.org/officeDocument/2006/relationships/slide" Target="slides/slide32.xml" /><Relationship Id="rId7" Type="http://schemas.openxmlformats.org/officeDocument/2006/relationships/slideMaster" Target="slideMasters/slideMaster7.xml" /><Relationship Id="rId70" Type="http://schemas.openxmlformats.org/officeDocument/2006/relationships/slide" Target="slides/slide33.xml" /><Relationship Id="rId71" Type="http://schemas.openxmlformats.org/officeDocument/2006/relationships/slide" Target="slides/slide34.xml" /><Relationship Id="rId72" Type="http://schemas.openxmlformats.org/officeDocument/2006/relationships/tags" Target="tags/tag1.xml" /><Relationship Id="rId73" Type="http://schemas.openxmlformats.org/officeDocument/2006/relationships/presProps" Target="presProps.xml" /><Relationship Id="rId74" Type="http://schemas.openxmlformats.org/officeDocument/2006/relationships/viewProps" Target="viewProps.xml" /><Relationship Id="rId75" Type="http://schemas.openxmlformats.org/officeDocument/2006/relationships/theme" Target="theme/theme1.xml" /><Relationship Id="rId76" Type="http://schemas.openxmlformats.org/officeDocument/2006/relationships/tableStyles" Target="tableStyles.xml" /><Relationship Id="rId8" Type="http://schemas.openxmlformats.org/officeDocument/2006/relationships/slideMaster" Target="slideMasters/slideMaster8.xml" /><Relationship Id="rId9" Type="http://schemas.openxmlformats.org/officeDocument/2006/relationships/slideMaster" Target="slideMasters/slideMaster9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7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685995" y="685800"/>
            <a:ext cx="5486699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ct val="0"/>
              </a:spcBef>
              <a:defRPr sz="1100"/>
            </a:lvl1pPr>
            <a:lvl2pPr>
              <a:spcBef>
                <a:spcPct val="0"/>
              </a:spcBef>
              <a:defRPr sz="1100"/>
            </a:lvl2pPr>
            <a:lvl3pPr>
              <a:spcBef>
                <a:spcPct val="0"/>
              </a:spcBef>
              <a:defRPr sz="1100"/>
            </a:lvl3pPr>
            <a:lvl4pPr>
              <a:spcBef>
                <a:spcPct val="0"/>
              </a:spcBef>
              <a:defRPr sz="1100"/>
            </a:lvl4pPr>
            <a:lvl5pPr>
              <a:spcBef>
                <a:spcPct val="0"/>
              </a:spcBef>
              <a:defRPr sz="1100"/>
            </a:lvl5pPr>
            <a:lvl6pPr>
              <a:spcBef>
                <a:spcPct val="0"/>
              </a:spcBef>
              <a:defRPr sz="1100"/>
            </a:lvl6pPr>
            <a:lvl7pPr>
              <a:spcBef>
                <a:spcPct val="0"/>
              </a:spcBef>
              <a:defRPr sz="1100"/>
            </a:lvl7pPr>
            <a:lvl8pPr>
              <a:spcBef>
                <a:spcPct val="0"/>
              </a:spcBef>
              <a:defRPr sz="1100"/>
            </a:lvl8pPr>
            <a:lvl9pPr>
              <a:spcBef>
                <a:spcPct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310317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0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ct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0573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44895FDC-4E91-F14A-B8C7-D2566AE3E83A}" type="slidenum">
              <a:rPr lang="en-US" smtClean="0">
                <a:solidFill>
                  <a:prstClr val="black"/>
                </a:solidFill>
                <a:latin typeface="Calibri" panose="020f0502020204030204"/>
              </a:rPr>
              <a:t>20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1722183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8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9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0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1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2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3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4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5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6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7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8.xml" /></Relationships>
</file>

<file path=ppt/slideLayouts/_rels/slideLayout2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9.xml" /></Relationships>
</file>

<file path=ppt/slideLayouts/_rels/slideLayout2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0.xml" /></Relationships>
</file>

<file path=ppt/slideLayouts/_rels/slideLayout2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3.xml" /></Relationships>
</file>

<file path=ppt/slideLayouts/_rels/slideLayout2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4.xml" /></Relationships>
</file>

<file path=ppt/slideLayouts/_rels/slideLayout2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5.xml" /></Relationships>
</file>

<file path=ppt/slideLayouts/_rels/slideLayout2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6.xml" /></Relationships>
</file>

<file path=ppt/slideLayouts/_rels/slideLayout2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7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8.xml" /></Relationships>
</file>

<file path=ppt/slideLayouts/_rels/slideLayout3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9.xml" /></Relationships>
</file>

<file path=ppt/slideLayouts/_rels/slideLayout3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0.xml" /></Relationships>
</file>

<file path=ppt/slideLayouts/_rels/slideLayout3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1.xml" /></Relationships>
</file>

<file path=ppt/slideLayouts/_rels/slideLayout3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2.xml" /></Relationships>
</file>

<file path=ppt/slideLayouts/_rels/slideLayout3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3.xml" /></Relationships>
</file>

<file path=ppt/slideLayouts/_rels/slideLayout3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4.xml" /></Relationships>
</file>

<file path=ppt/slideLayouts/_rels/slideLayout3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5.xml" /></Relationships>
</file>

<file path=ppt/slideLayouts/_rels/slideLayout3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6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759269"/>
            <a:ext cx="7772400" cy="128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ct val="0"/>
              </a:spcBef>
              <a:buSzTx/>
              <a:defRPr sz="4800"/>
            </a:lvl1pPr>
            <a:lvl2pPr algn="ctr">
              <a:spcBef>
                <a:spcPct val="0"/>
              </a:spcBef>
              <a:buSzTx/>
              <a:defRPr sz="4800"/>
            </a:lvl2pPr>
            <a:lvl3pPr algn="ctr">
              <a:spcBef>
                <a:spcPct val="0"/>
              </a:spcBef>
              <a:buSzTx/>
              <a:defRPr sz="4800"/>
            </a:lvl3pPr>
            <a:lvl4pPr algn="ctr">
              <a:spcBef>
                <a:spcPct val="0"/>
              </a:spcBef>
              <a:buSzTx/>
              <a:defRPr sz="4800"/>
            </a:lvl4pPr>
            <a:lvl5pPr algn="ctr">
              <a:spcBef>
                <a:spcPct val="0"/>
              </a:spcBef>
              <a:buSzTx/>
              <a:defRPr sz="4800"/>
            </a:lvl5pPr>
            <a:lvl6pPr algn="ctr">
              <a:spcBef>
                <a:spcPct val="0"/>
              </a:spcBef>
              <a:buSzTx/>
              <a:defRPr sz="4800"/>
            </a:lvl6pPr>
            <a:lvl7pPr algn="ctr">
              <a:spcBef>
                <a:spcPct val="0"/>
              </a:spcBef>
              <a:buSzTx/>
              <a:defRPr sz="4800"/>
            </a:lvl7pPr>
            <a:lvl8pPr algn="ctr">
              <a:spcBef>
                <a:spcPct val="0"/>
              </a:spcBef>
              <a:buSzTx/>
              <a:defRPr sz="4800"/>
            </a:lvl8pPr>
            <a:lvl9pPr algn="ctr">
              <a:spcBef>
                <a:spcPct val="0"/>
              </a:spcBef>
              <a:buSzTx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3155614"/>
            <a:ext cx="7772400" cy="8720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ct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ct val="0"/>
              </a:spcBef>
              <a:buNone/>
              <a:defRPr/>
            </a:lvl1pPr>
          </a:lstStyle>
          <a:p>
            <a:pPr>
              <a:spcBef>
                <a:spcPct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861503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329181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558340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01441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403082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96518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812757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064576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701615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625201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ct val="0"/>
              </a:spcBef>
              <a:defRPr/>
            </a:lvl1pPr>
            <a:lvl2pPr>
              <a:spcBef>
                <a:spcPct val="0"/>
              </a:spcBef>
              <a:defRPr/>
            </a:lvl2pPr>
            <a:lvl3pPr>
              <a:spcBef>
                <a:spcPct val="0"/>
              </a:spcBef>
              <a:defRPr/>
            </a:lvl3pPr>
            <a:lvl4pPr>
              <a:spcBef>
                <a:spcPct val="0"/>
              </a:spcBef>
              <a:defRPr/>
            </a:lvl4pPr>
            <a:lvl5pPr>
              <a:spcBef>
                <a:spcPct val="0"/>
              </a:spcBef>
              <a:defRPr/>
            </a:lvl5pPr>
            <a:lvl6pPr>
              <a:spcBef>
                <a:spcPct val="0"/>
              </a:spcBef>
              <a:defRPr/>
            </a:lvl6pPr>
            <a:lvl7pPr>
              <a:spcBef>
                <a:spcPct val="0"/>
              </a:spcBef>
              <a:defRPr/>
            </a:lvl7pPr>
            <a:lvl8pPr>
              <a:spcBef>
                <a:spcPct val="0"/>
              </a:spcBef>
              <a:defRPr/>
            </a:lvl8pPr>
            <a:lvl9pPr>
              <a:spcBef>
                <a:spcPct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3994500" cy="4139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ct val="0"/>
              </a:spcBef>
              <a:defRPr/>
            </a:lvl1pPr>
            <a:lvl2pPr>
              <a:spcBef>
                <a:spcPct val="0"/>
              </a:spcBef>
              <a:defRPr/>
            </a:lvl2pPr>
            <a:lvl3pPr>
              <a:spcBef>
                <a:spcPct val="0"/>
              </a:spcBef>
              <a:defRPr/>
            </a:lvl3pPr>
            <a:lvl4pPr>
              <a:spcBef>
                <a:spcPct val="0"/>
              </a:spcBef>
              <a:defRPr/>
            </a:lvl4pPr>
            <a:lvl5pPr>
              <a:spcBef>
                <a:spcPct val="0"/>
              </a:spcBef>
              <a:defRPr/>
            </a:lvl5pPr>
            <a:lvl6pPr>
              <a:spcBef>
                <a:spcPct val="0"/>
              </a:spcBef>
              <a:defRPr/>
            </a:lvl6pPr>
            <a:lvl7pPr>
              <a:spcBef>
                <a:spcPct val="0"/>
              </a:spcBef>
              <a:defRPr/>
            </a:lvl7pPr>
            <a:lvl8pPr>
              <a:spcBef>
                <a:spcPct val="0"/>
              </a:spcBef>
              <a:defRPr/>
            </a:lvl8pPr>
            <a:lvl9pPr>
              <a:spcBef>
                <a:spcPct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333500"/>
            <a:ext cx="3994500" cy="4139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ct val="0"/>
              </a:spcBef>
              <a:defRPr/>
            </a:lvl1pPr>
            <a:lvl2pPr>
              <a:spcBef>
                <a:spcPct val="0"/>
              </a:spcBef>
              <a:defRPr/>
            </a:lvl2pPr>
            <a:lvl3pPr>
              <a:spcBef>
                <a:spcPct val="0"/>
              </a:spcBef>
              <a:defRPr/>
            </a:lvl3pPr>
            <a:lvl4pPr>
              <a:spcBef>
                <a:spcPct val="0"/>
              </a:spcBef>
              <a:defRPr/>
            </a:lvl4pPr>
            <a:lvl5pPr>
              <a:spcBef>
                <a:spcPct val="0"/>
              </a:spcBef>
              <a:defRPr/>
            </a:lvl5pPr>
            <a:lvl6pPr>
              <a:spcBef>
                <a:spcPct val="0"/>
              </a:spcBef>
              <a:defRPr/>
            </a:lvl6pPr>
            <a:lvl7pPr>
              <a:spcBef>
                <a:spcPct val="0"/>
              </a:spcBef>
              <a:defRPr/>
            </a:lvl7pPr>
            <a:lvl8pPr>
              <a:spcBef>
                <a:spcPct val="0"/>
              </a:spcBef>
              <a:defRPr/>
            </a:lvl8pPr>
            <a:lvl9pPr>
              <a:spcBef>
                <a:spcPct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ct val="0"/>
              </a:spcBef>
              <a:buNone/>
              <a:defRPr/>
            </a:lvl1pPr>
          </a:lstStyle>
          <a:p>
            <a:pPr>
              <a:spcBef>
                <a:spcPct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492020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767803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011804"/>
      </p:ext>
    </p:extLst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451425"/>
      </p:ext>
    </p:extLst>
  </p:cSld>
  <p:clrMapOvr>
    <a:masterClrMapping/>
  </p:clrMapOvr>
  <p:transition/>
  <p:timing/>
</p:sldLayout>
</file>

<file path=ppt/slideLayouts/slideLayout2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621197"/>
      </p:ext>
    </p:extLst>
  </p:cSld>
  <p:clrMapOvr>
    <a:masterClrMapping/>
  </p:clrMapOvr>
  <p:transition/>
  <p:timing/>
</p:sldLayout>
</file>

<file path=ppt/slideLayouts/slideLayout2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452304"/>
      </p:ext>
    </p:extLst>
  </p:cSld>
  <p:clrMapOvr>
    <a:masterClrMapping/>
  </p:clrMapOvr>
  <p:transition/>
  <p:timing/>
</p:sldLayout>
</file>

<file path=ppt/slideLayouts/slideLayout2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567642"/>
      </p:ext>
    </p:extLst>
  </p:cSld>
  <p:clrMapOvr>
    <a:masterClrMapping/>
  </p:clrMapOvr>
  <p:transition/>
  <p:timing/>
</p:sldLayout>
</file>

<file path=ppt/slideLayouts/slideLayout2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960237"/>
      </p:ext>
    </p:extLst>
  </p:cSld>
  <p:clrMapOvr>
    <a:masterClrMapping/>
  </p:clrMapOvr>
  <p:transition/>
  <p:timing/>
</p:sldLayout>
</file>

<file path=ppt/slideLayouts/slideLayout2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966551"/>
      </p:ext>
    </p:extLst>
  </p:cSld>
  <p:clrMapOvr>
    <a:masterClrMapping/>
  </p:clrMapOvr>
  <p:transition/>
  <p:timing/>
</p:sldLayout>
</file>

<file path=ppt/slideLayouts/slideLayout2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058277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ct val="0"/>
              </a:spcBef>
              <a:defRPr/>
            </a:lvl1pPr>
            <a:lvl2pPr>
              <a:spcBef>
                <a:spcPct val="0"/>
              </a:spcBef>
              <a:defRPr/>
            </a:lvl2pPr>
            <a:lvl3pPr>
              <a:spcBef>
                <a:spcPct val="0"/>
              </a:spcBef>
              <a:defRPr/>
            </a:lvl3pPr>
            <a:lvl4pPr>
              <a:spcBef>
                <a:spcPct val="0"/>
              </a:spcBef>
              <a:defRPr/>
            </a:lvl4pPr>
            <a:lvl5pPr>
              <a:spcBef>
                <a:spcPct val="0"/>
              </a:spcBef>
              <a:defRPr/>
            </a:lvl5pPr>
            <a:lvl6pPr>
              <a:spcBef>
                <a:spcPct val="0"/>
              </a:spcBef>
              <a:defRPr/>
            </a:lvl6pPr>
            <a:lvl7pPr>
              <a:spcBef>
                <a:spcPct val="0"/>
              </a:spcBef>
              <a:defRPr/>
            </a:lvl7pPr>
            <a:lvl8pPr>
              <a:spcBef>
                <a:spcPct val="0"/>
              </a:spcBef>
              <a:defRPr/>
            </a:lvl8pPr>
            <a:lvl9pPr>
              <a:spcBef>
                <a:spcPct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ct val="0"/>
              </a:spcBef>
              <a:buNone/>
              <a:defRPr/>
            </a:lvl1pPr>
          </a:lstStyle>
          <a:p>
            <a:pPr>
              <a:spcBef>
                <a:spcPct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3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379676"/>
      </p:ext>
    </p:extLst>
  </p:cSld>
  <p:clrMapOvr>
    <a:masterClrMapping/>
  </p:clrMapOvr>
  <p:transition/>
  <p:timing/>
</p:sldLayout>
</file>

<file path=ppt/slideLayouts/slideLayout3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909746"/>
      </p:ext>
    </p:extLst>
  </p:cSld>
  <p:clrMapOvr>
    <a:masterClrMapping/>
  </p:clrMapOvr>
  <p:transition/>
  <p:timing/>
</p:sldLayout>
</file>

<file path=ppt/slideLayouts/slideLayout3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726599"/>
      </p:ext>
    </p:extLst>
  </p:cSld>
  <p:clrMapOvr>
    <a:masterClrMapping/>
  </p:clrMapOvr>
  <p:transition/>
  <p:timing/>
</p:sldLayout>
</file>

<file path=ppt/slideLayouts/slideLayout3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085557"/>
      </p:ext>
    </p:extLst>
  </p:cSld>
  <p:clrMapOvr>
    <a:masterClrMapping/>
  </p:clrMapOvr>
  <p:transition/>
  <p:timing/>
</p:sldLayout>
</file>

<file path=ppt/slideLayouts/slideLayout3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50252"/>
      </p:ext>
    </p:extLst>
  </p:cSld>
  <p:clrMapOvr>
    <a:masterClrMapping/>
  </p:clrMapOvr>
  <p:transition/>
  <p:timing/>
</p:sldLayout>
</file>

<file path=ppt/slideLayouts/slideLayout3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92584"/>
      </p:ext>
    </p:extLst>
  </p:cSld>
  <p:clrMapOvr>
    <a:masterClrMapping/>
  </p:clrMapOvr>
  <p:transition/>
  <p:timing/>
</p:sldLayout>
</file>

<file path=ppt/slideLayouts/slideLayout3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204649"/>
      </p:ext>
    </p:extLst>
  </p:cSld>
  <p:clrMapOvr>
    <a:masterClrMapping/>
  </p:clrMapOvr>
  <p:transition/>
  <p:timing/>
</p:sldLayout>
</file>

<file path=ppt/slideLayouts/slideLayout3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990661"/>
      </p:ext>
    </p:extLst>
  </p:cSld>
  <p:clrMapOvr>
    <a:masterClrMapping/>
  </p:clrMapOvr>
  <p:transition/>
  <p:timing/>
</p:sldLayout>
</file>

<file path=ppt/slideLayouts/slideLayout3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107066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895899"/>
            <a:ext cx="8229600" cy="577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Tx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ct val="0"/>
              </a:spcBef>
              <a:buNone/>
              <a:defRPr/>
            </a:lvl1pPr>
          </a:lstStyle>
          <a:p>
            <a:pPr>
              <a:spcBef>
                <a:spcPct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ct val="0"/>
              </a:spcBef>
              <a:buNone/>
              <a:defRPr/>
            </a:lvl1pPr>
          </a:lstStyle>
          <a:p>
            <a:pPr>
              <a:spcBef>
                <a:spcPct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878559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452221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036676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550503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theme" Target="../theme/theme1.xml" /></Relationships>
</file>

<file path=ppt/slideMasters/_rels/slideMaster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 /><Relationship Id="rId2" Type="http://schemas.openxmlformats.org/officeDocument/2006/relationships/image" Target="../media/image1.jpeg" /><Relationship Id="rId3" Type="http://schemas.openxmlformats.org/officeDocument/2006/relationships/theme" Target="../theme/theme10.xml" /></Relationships>
</file>

<file path=ppt/slideMasters/_rels/slideMaster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 /><Relationship Id="rId2" Type="http://schemas.openxmlformats.org/officeDocument/2006/relationships/image" Target="../media/image1.jpeg" /><Relationship Id="rId3" Type="http://schemas.openxmlformats.org/officeDocument/2006/relationships/theme" Target="../theme/theme11.xml" /></Relationships>
</file>

<file path=ppt/slideMasters/_rels/slideMaster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 /><Relationship Id="rId2" Type="http://schemas.openxmlformats.org/officeDocument/2006/relationships/image" Target="../media/image1.jpeg" /><Relationship Id="rId3" Type="http://schemas.openxmlformats.org/officeDocument/2006/relationships/theme" Target="../theme/theme12.xml" /></Relationships>
</file>

<file path=ppt/slideMasters/_rels/slideMaster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 /><Relationship Id="rId2" Type="http://schemas.openxmlformats.org/officeDocument/2006/relationships/image" Target="../media/image1.jpeg" /><Relationship Id="rId3" Type="http://schemas.openxmlformats.org/officeDocument/2006/relationships/theme" Target="../theme/theme13.xml" /></Relationships>
</file>

<file path=ppt/slideMasters/_rels/slideMaster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 /><Relationship Id="rId2" Type="http://schemas.openxmlformats.org/officeDocument/2006/relationships/image" Target="../media/image1.jpeg" /><Relationship Id="rId3" Type="http://schemas.openxmlformats.org/officeDocument/2006/relationships/theme" Target="../theme/theme14.xml" /></Relationships>
</file>

<file path=ppt/slideMasters/_rels/slideMaster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 /><Relationship Id="rId2" Type="http://schemas.openxmlformats.org/officeDocument/2006/relationships/image" Target="../media/image1.jpeg" /><Relationship Id="rId3" Type="http://schemas.openxmlformats.org/officeDocument/2006/relationships/theme" Target="../theme/theme15.xml" /></Relationships>
</file>

<file path=ppt/slideMasters/_rels/slideMaster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 /><Relationship Id="rId2" Type="http://schemas.openxmlformats.org/officeDocument/2006/relationships/image" Target="../media/image1.jpeg" /><Relationship Id="rId3" Type="http://schemas.openxmlformats.org/officeDocument/2006/relationships/theme" Target="../theme/theme16.xml" /></Relationships>
</file>

<file path=ppt/slideMasters/_rels/slideMaster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 /><Relationship Id="rId2" Type="http://schemas.openxmlformats.org/officeDocument/2006/relationships/image" Target="../media/image1.jpeg" /><Relationship Id="rId3" Type="http://schemas.openxmlformats.org/officeDocument/2006/relationships/theme" Target="../theme/theme17.xml" /></Relationships>
</file>

<file path=ppt/slideMasters/_rels/slideMaster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2.xml" /><Relationship Id="rId2" Type="http://schemas.openxmlformats.org/officeDocument/2006/relationships/image" Target="../media/image1.jpeg" /><Relationship Id="rId3" Type="http://schemas.openxmlformats.org/officeDocument/2006/relationships/theme" Target="../theme/theme18.xml" /></Relationships>
</file>

<file path=ppt/slideMasters/_rels/slideMaster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3.xml" /><Relationship Id="rId2" Type="http://schemas.openxmlformats.org/officeDocument/2006/relationships/image" Target="../media/image1.jpeg" /><Relationship Id="rId3" Type="http://schemas.openxmlformats.org/officeDocument/2006/relationships/theme" Target="../theme/theme19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1.jpeg" /><Relationship Id="rId3" Type="http://schemas.openxmlformats.org/officeDocument/2006/relationships/theme" Target="../theme/theme2.xml" /></Relationships>
</file>

<file path=ppt/slideMasters/_rels/slideMaster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4.xml" /><Relationship Id="rId2" Type="http://schemas.openxmlformats.org/officeDocument/2006/relationships/image" Target="../media/image1.jpeg" /><Relationship Id="rId3" Type="http://schemas.openxmlformats.org/officeDocument/2006/relationships/theme" Target="../theme/theme20.xml" /></Relationships>
</file>

<file path=ppt/slideMasters/_rels/slideMaster2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theme" Target="../theme/theme21.xml" /></Relationships>
</file>

<file path=ppt/slideMasters/_rels/slideMaster2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theme" Target="../theme/theme22.xml" /></Relationships>
</file>

<file path=ppt/slideMasters/_rels/slideMaster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5.xml" /><Relationship Id="rId2" Type="http://schemas.openxmlformats.org/officeDocument/2006/relationships/image" Target="../media/image1.jpeg" /><Relationship Id="rId3" Type="http://schemas.openxmlformats.org/officeDocument/2006/relationships/theme" Target="../theme/theme23.xml" /></Relationships>
</file>

<file path=ppt/slideMasters/_rels/slideMaster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6.xml" /><Relationship Id="rId2" Type="http://schemas.openxmlformats.org/officeDocument/2006/relationships/image" Target="../media/image1.jpeg" /><Relationship Id="rId3" Type="http://schemas.openxmlformats.org/officeDocument/2006/relationships/theme" Target="../theme/theme24.xml" /></Relationships>
</file>

<file path=ppt/slideMasters/_rels/slideMaster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7.xml" /><Relationship Id="rId2" Type="http://schemas.openxmlformats.org/officeDocument/2006/relationships/image" Target="../media/image1.jpeg" /><Relationship Id="rId3" Type="http://schemas.openxmlformats.org/officeDocument/2006/relationships/theme" Target="../theme/theme25.xml" /></Relationships>
</file>

<file path=ppt/slideMasters/_rels/slideMaster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8.xml" /><Relationship Id="rId2" Type="http://schemas.openxmlformats.org/officeDocument/2006/relationships/image" Target="../media/image1.jpeg" /><Relationship Id="rId3" Type="http://schemas.openxmlformats.org/officeDocument/2006/relationships/theme" Target="../theme/theme26.xml" /></Relationships>
</file>

<file path=ppt/slideMasters/_rels/slideMaster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9.xml" /><Relationship Id="rId2" Type="http://schemas.openxmlformats.org/officeDocument/2006/relationships/image" Target="../media/image1.jpeg" /><Relationship Id="rId3" Type="http://schemas.openxmlformats.org/officeDocument/2006/relationships/theme" Target="../theme/theme27.xml" /></Relationships>
</file>

<file path=ppt/slideMasters/_rels/slideMaster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0.xml" /><Relationship Id="rId2" Type="http://schemas.openxmlformats.org/officeDocument/2006/relationships/image" Target="../media/image1.jpeg" /><Relationship Id="rId3" Type="http://schemas.openxmlformats.org/officeDocument/2006/relationships/theme" Target="../theme/theme28.xml" /></Relationships>
</file>

<file path=ppt/slideMasters/_rels/slideMaster2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1.xml" /><Relationship Id="rId2" Type="http://schemas.openxmlformats.org/officeDocument/2006/relationships/image" Target="../media/image1.jpeg" /><Relationship Id="rId3" Type="http://schemas.openxmlformats.org/officeDocument/2006/relationships/theme" Target="../theme/theme29.xml" /></Relationships>
</file>

<file path=ppt/slideMasters/_rels/slideMaster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Relationship Id="rId3" Type="http://schemas.openxmlformats.org/officeDocument/2006/relationships/theme" Target="../theme/theme3.xml" /></Relationships>
</file>

<file path=ppt/slideMasters/_rels/slideMaster3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2.xml" /><Relationship Id="rId2" Type="http://schemas.openxmlformats.org/officeDocument/2006/relationships/image" Target="../media/image1.jpeg" /><Relationship Id="rId3" Type="http://schemas.openxmlformats.org/officeDocument/2006/relationships/theme" Target="../theme/theme30.xml" /></Relationships>
</file>

<file path=ppt/slideMasters/_rels/slideMaster3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3.xml" /><Relationship Id="rId2" Type="http://schemas.openxmlformats.org/officeDocument/2006/relationships/image" Target="../media/image1.jpeg" /><Relationship Id="rId3" Type="http://schemas.openxmlformats.org/officeDocument/2006/relationships/theme" Target="../theme/theme31.xml" /></Relationships>
</file>

<file path=ppt/slideMasters/_rels/slideMaster3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4.xml" /><Relationship Id="rId2" Type="http://schemas.openxmlformats.org/officeDocument/2006/relationships/image" Target="../media/image1.jpeg" /><Relationship Id="rId3" Type="http://schemas.openxmlformats.org/officeDocument/2006/relationships/theme" Target="../theme/theme32.xml" /></Relationships>
</file>

<file path=ppt/slideMasters/_rels/slideMaster3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5.xml" /><Relationship Id="rId2" Type="http://schemas.openxmlformats.org/officeDocument/2006/relationships/image" Target="../media/image1.jpeg" /><Relationship Id="rId3" Type="http://schemas.openxmlformats.org/officeDocument/2006/relationships/theme" Target="../theme/theme33.xml" /></Relationships>
</file>

<file path=ppt/slideMasters/_rels/slideMaster3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6.xml" /><Relationship Id="rId2" Type="http://schemas.openxmlformats.org/officeDocument/2006/relationships/image" Target="../media/image1.jpeg" /><Relationship Id="rId3" Type="http://schemas.openxmlformats.org/officeDocument/2006/relationships/theme" Target="../theme/theme34.xml" /></Relationships>
</file>

<file path=ppt/slideMasters/_rels/slideMaster3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7.xml" /><Relationship Id="rId2" Type="http://schemas.openxmlformats.org/officeDocument/2006/relationships/image" Target="../media/image1.jpeg" /><Relationship Id="rId3" Type="http://schemas.openxmlformats.org/officeDocument/2006/relationships/theme" Target="../theme/theme35.xml" /></Relationships>
</file>

<file path=ppt/slideMasters/_rels/slideMaster3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8.xml" /><Relationship Id="rId2" Type="http://schemas.openxmlformats.org/officeDocument/2006/relationships/image" Target="../media/image1.jpeg" /><Relationship Id="rId3" Type="http://schemas.openxmlformats.org/officeDocument/2006/relationships/theme" Target="../theme/theme36.xml" /></Relationships>
</file>

<file path=ppt/slideMasters/_rels/slideMaster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image" Target="../media/image1.jpeg" /><Relationship Id="rId3" Type="http://schemas.openxmlformats.org/officeDocument/2006/relationships/theme" Target="../theme/theme4.xml" /></Relationships>
</file>

<file path=ppt/slideMasters/_rels/slideMaster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 /><Relationship Id="rId2" Type="http://schemas.openxmlformats.org/officeDocument/2006/relationships/image" Target="../media/image1.jpeg" /><Relationship Id="rId3" Type="http://schemas.openxmlformats.org/officeDocument/2006/relationships/theme" Target="../theme/theme5.xml" /></Relationships>
</file>

<file path=ppt/slideMasters/_rels/slideMaster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 /><Relationship Id="rId2" Type="http://schemas.openxmlformats.org/officeDocument/2006/relationships/image" Target="../media/image1.jpeg" /><Relationship Id="rId3" Type="http://schemas.openxmlformats.org/officeDocument/2006/relationships/theme" Target="../theme/theme6.xml" /></Relationships>
</file>

<file path=ppt/slideMasters/_rels/slideMaster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1.xml" /><Relationship Id="rId2" Type="http://schemas.openxmlformats.org/officeDocument/2006/relationships/image" Target="../media/image1.jpeg" /><Relationship Id="rId3" Type="http://schemas.openxmlformats.org/officeDocument/2006/relationships/theme" Target="../theme/theme7.xml" /></Relationships>
</file>

<file path=ppt/slideMasters/_rels/slideMaster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image" Target="../media/image1.jpeg" /><Relationship Id="rId3" Type="http://schemas.openxmlformats.org/officeDocument/2006/relationships/theme" Target="../theme/theme8.xml" /></Relationships>
</file>

<file path=ppt/slideMasters/_rels/slideMaster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Relationship Id="rId2" Type="http://schemas.openxmlformats.org/officeDocument/2006/relationships/image" Target="../media/image1.jpeg" /><Relationship Id="rId3" Type="http://schemas.openxmlformats.org/officeDocument/2006/relationships/theme" Target="../theme/theme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8229600" cy="4139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Tx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Tx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Tx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Tx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Tx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Tx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Tx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Tx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Tx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ct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ct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</p:sldLayoutIdLst>
  <p:transition/>
  <p:timing/>
  <p:txStyles>
    <p:titleStyle>
      <a:defPPr marR="0" algn="l" rtl="0">
        <a:lnSpc>
          <a:spcPct val="100000"/>
        </a:lnSpc>
        <a:spcBef>
          <a:spcPct val="0"/>
        </a:spcBef>
        <a:spcAft>
          <a:spcPct val="0"/>
        </a:spcAft>
      </a:defPPr>
      <a:lvl1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ct val="0"/>
        </a:spcBef>
        <a:spcAft>
          <a:spcPct val="0"/>
        </a:spcAft>
      </a:defPPr>
      <a:lvl1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ct val="0"/>
        </a:spcBef>
        <a:spcAft>
          <a:spcPct val="0"/>
        </a:spcAft>
      </a:defPPr>
      <a:lvl1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0757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ransition/>
  <p:timing/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9112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ransition/>
  <p:timing/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58547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ransition/>
  <p:timing/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7556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ransition/>
  <p:timing/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23197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ransition/>
  <p:timing/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9521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ransition/>
  <p:timing/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69637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ransition/>
  <p:timing/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98054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ransition/>
  <p:timing/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26422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ransition/>
  <p:timing/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91327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transition/>
  <p:timing/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7285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iming/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6516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ransition/>
  <p:timing/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97698415"/>
      </p:ext>
    </p:extLst>
  </p:cSld>
  <p:clrMap bg1="lt1" tx1="dk1" bg2="lt2" tx2="dk2" accent1="accent1" accent2="accent2" accent3="accent3" accent4="accent4" accent5="accent5" accent6="accent6" hlink="hlink" folHlink="folHlink"/>
  <p:transition/>
  <p:timing/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69389852"/>
      </p:ext>
    </p:extLst>
  </p:cSld>
  <p:clrMap bg1="lt1" tx1="dk1" bg2="lt2" tx2="dk2" accent1="accent1" accent2="accent2" accent3="accent3" accent4="accent4" accent5="accent5" accent6="accent6" hlink="hlink" folHlink="folHlink"/>
  <p:transition/>
  <p:timing/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09637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ransition/>
  <p:timing/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0716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ransition/>
  <p:timing/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55139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transition/>
  <p:timing/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42705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ransition/>
  <p:timing/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7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22212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ransition/>
  <p:timing/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8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83163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transition/>
  <p:timing/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9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47546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ransition/>
  <p:timing/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85777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ransition/>
  <p:timing/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0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90360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ransition/>
  <p:timing/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9955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ransition/>
  <p:timing/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2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4100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</p:sldLayoutIdLst>
  <p:transition/>
  <p:timing/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3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1377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</p:sldLayoutIdLst>
  <p:transition/>
  <p:timing/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4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5123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transition/>
  <p:timing/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5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93002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ransition/>
  <p:timing/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6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25281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</p:sldLayoutIdLst>
  <p:transition/>
  <p:timing/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80500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ransition/>
  <p:timing/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45079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ransition/>
  <p:timing/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6291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ransition/>
  <p:timing/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62483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ransition/>
  <p:timing/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02195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ransition/>
  <p:timing/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9143999" cy="5714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5291667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865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ransition/>
  <p:timing/>
  <p:hf hd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2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 /><Relationship Id="rId2" Type="http://schemas.openxmlformats.org/officeDocument/2006/relationships/image" Target="../media/image3.jpe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 /><Relationship Id="rId2" Type="http://schemas.openxmlformats.org/officeDocument/2006/relationships/image" Target="../media/image3.jpe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 /><Relationship Id="rId2" Type="http://schemas.openxmlformats.org/officeDocument/2006/relationships/image" Target="../media/image3.jpe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 /><Relationship Id="rId2" Type="http://schemas.openxmlformats.org/officeDocument/2006/relationships/image" Target="../media/image3.jpe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 /><Relationship Id="rId2" Type="http://schemas.openxmlformats.org/officeDocument/2006/relationships/image" Target="../media/image3.jpeg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 /><Relationship Id="rId2" Type="http://schemas.openxmlformats.org/officeDocument/2006/relationships/image" Target="../media/image3.jpeg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 /><Relationship Id="rId2" Type="http://schemas.openxmlformats.org/officeDocument/2006/relationships/image" Target="../media/image3.jpeg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 /><Relationship Id="rId2" Type="http://schemas.openxmlformats.org/officeDocument/2006/relationships/image" Target="../media/image3.jpeg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2.xml" /><Relationship Id="rId2" Type="http://schemas.openxmlformats.org/officeDocument/2006/relationships/image" Target="../media/image3.jpeg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3.xml" /><Relationship Id="rId2" Type="http://schemas.openxmlformats.org/officeDocument/2006/relationships/image" Target="../media/image3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3.jpeg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4.xml" /><Relationship Id="rId2" Type="http://schemas.openxmlformats.org/officeDocument/2006/relationships/notesSlide" Target="../notesSlides/notesSlide2.xml" /><Relationship Id="rId3" Type="http://schemas.openxmlformats.org/officeDocument/2006/relationships/image" Target="../media/image3.jpeg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5.xml" /><Relationship Id="rId2" Type="http://schemas.openxmlformats.org/officeDocument/2006/relationships/image" Target="../media/image3.jpeg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6.xml" /><Relationship Id="rId2" Type="http://schemas.openxmlformats.org/officeDocument/2006/relationships/image" Target="../media/image3.jpeg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7.xml" /><Relationship Id="rId2" Type="http://schemas.openxmlformats.org/officeDocument/2006/relationships/image" Target="../media/image3.jpeg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8.xml" /><Relationship Id="rId2" Type="http://schemas.openxmlformats.org/officeDocument/2006/relationships/image" Target="../media/image3.jpeg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9.xml" /><Relationship Id="rId2" Type="http://schemas.openxmlformats.org/officeDocument/2006/relationships/image" Target="../media/image3.jpeg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0.xml" /><Relationship Id="rId2" Type="http://schemas.openxmlformats.org/officeDocument/2006/relationships/image" Target="../media/image3.jpeg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1.xml" /><Relationship Id="rId2" Type="http://schemas.openxmlformats.org/officeDocument/2006/relationships/image" Target="../media/image3.jpeg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2.xml" /><Relationship Id="rId2" Type="http://schemas.openxmlformats.org/officeDocument/2006/relationships/image" Target="../media/image3.jpeg" /></Relationships>
</file>

<file path=ppt/slides/_rels/slide2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3.xml" /><Relationship Id="rId2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3.jpeg" /></Relationships>
</file>

<file path=ppt/slides/_rels/slide3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4.xml" /><Relationship Id="rId2" Type="http://schemas.openxmlformats.org/officeDocument/2006/relationships/image" Target="../media/image3.jpeg" /></Relationships>
</file>

<file path=ppt/slides/_rels/slide3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5.xml" /><Relationship Id="rId2" Type="http://schemas.openxmlformats.org/officeDocument/2006/relationships/image" Target="../media/image3.jpeg" /></Relationships>
</file>

<file path=ppt/slides/_rels/slide3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6.xml" /><Relationship Id="rId2" Type="http://schemas.openxmlformats.org/officeDocument/2006/relationships/image" Target="../media/image3.jpeg" /></Relationships>
</file>

<file path=ppt/slides/_rels/slide3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7.xml" /><Relationship Id="rId2" Type="http://schemas.openxmlformats.org/officeDocument/2006/relationships/image" Target="../media/image3.jpeg" /></Relationships>
</file>

<file path=ppt/slides/_rels/slide3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8.xml" /><Relationship Id="rId2" Type="http://schemas.openxmlformats.org/officeDocument/2006/relationships/image" Target="../media/image3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image" Target="../media/image3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 /><Relationship Id="rId2" Type="http://schemas.openxmlformats.org/officeDocument/2006/relationships/image" Target="../media/image3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 /><Relationship Id="rId2" Type="http://schemas.openxmlformats.org/officeDocument/2006/relationships/image" Target="../media/image3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1.xml" /><Relationship Id="rId2" Type="http://schemas.openxmlformats.org/officeDocument/2006/relationships/hyperlink" Target="http://code.google.com/p/pyreshark/" TargetMode="External" /><Relationship Id="rId3" Type="http://schemas.openxmlformats.org/officeDocument/2006/relationships/image" Target="../media/image3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image" Target="../media/image3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Relationship Id="rId2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1408950" y="4537350"/>
            <a:ext cx="6986250" cy="946499"/>
          </a:xfrm>
          <a:prstGeom prst="rect">
            <a:avLst/>
          </a:prstGeom>
          <a:noFill/>
          <a:ln w="9525" cap="flat">
            <a:solidFill>
              <a:srgbClr val="666666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25" tIns="91425" rIns="91425" bIns="91425" anchor="b" anchorCtr="1">
            <a:noAutofit/>
          </a:bodyPr>
          <a:lstStyle/>
          <a:p>
            <a:r>
              <a:rPr lang="en-US" sz="44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Wireshark </a:t>
            </a:r>
            <a:r>
              <a:rPr lang="en-US" sz="440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Dissectors</a:t>
            </a:r>
            <a:br>
              <a:rPr lang="en-US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</a:br>
            <a:br>
              <a:rPr lang="en-US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</a:br>
            <a:r>
              <a:rPr lang="en-US" sz="200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3 </a:t>
            </a:r>
            <a:r>
              <a:rPr lang="en-US" sz="20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ways to eat bytes</a:t>
            </a:r>
            <a:br>
              <a:rPr lang="en-US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</a:br>
            <a:br>
              <a:rPr lang="en-US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</a:br>
            <a:r>
              <a:rPr lang="en-US" sz="240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Graham </a:t>
            </a:r>
            <a:r>
              <a:rPr lang="en-US" sz="24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Bloice </a:t>
            </a:r>
            <a:r>
              <a:rPr lang="en-US" sz="240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–Wireshark Core Developer</a:t>
            </a:r>
            <a:endParaRPr sz="240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>
  <p:cSld>
    <p:bg>
      <p:bgPr>
        <a:blipFill dpi="0" rotWithShape="1">
          <a:blip r:embed="rId2">
            <a:lum/>
          </a:blip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Wireshark Generic Dissector (WSGD)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Wireshark add-on created by </a:t>
            </a:r>
            <a:r>
              <a:rPr lang="en-GB"/>
              <a:t>Olivier </a:t>
            </a:r>
            <a:r>
              <a:rPr lang="en-GB" err="1" smtClean="0"/>
              <a:t>Aveline, info at http</a:t>
            </a:r>
            <a:r>
              <a:rPr lang="en-GB"/>
              <a:t>://</a:t>
            </a:r>
            <a:r>
              <a:rPr lang="en-GB" smtClean="0"/>
              <a:t>wsgd.free.fr/</a:t>
            </a:r>
          </a:p>
          <a:p>
            <a:r>
              <a:rPr lang="en-US" smtClean="0"/>
              <a:t>Allows dissection of a protocol based on a text description of the protocol elements</a:t>
            </a:r>
          </a:p>
          <a:p>
            <a:r>
              <a:rPr lang="en-US" smtClean="0"/>
              <a:t>Available for Windows and Linux as a plug-in module</a:t>
            </a:r>
          </a:p>
          <a:p>
            <a:r>
              <a:rPr lang="en-US" smtClean="0"/>
              <a:t>Has some limitations but relatively simple to use and doesn’t require a development environment</a:t>
            </a:r>
          </a:p>
          <a:p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449720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>
  <p:cSld>
    <p:bg>
      <p:bgPr>
        <a:blipFill dpi="0" rotWithShape="1">
          <a:blip r:embed="rId2">
            <a:lum/>
          </a:blip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WSGD Dissectors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mtClean="0"/>
              <a:t>Copy the appropriate version of the plugin into your Wireshark installation:</a:t>
            </a:r>
          </a:p>
          <a:p>
            <a:pPr lvl="1"/>
            <a:r>
              <a:rPr lang="en-GB" smtClean="0"/>
              <a:t>Global plugins</a:t>
            </a:r>
          </a:p>
          <a:p>
            <a:pPr lvl="1"/>
            <a:r>
              <a:rPr lang="en-GB" smtClean="0"/>
              <a:t>Personal plugins</a:t>
            </a:r>
          </a:p>
          <a:p>
            <a:r>
              <a:rPr lang="en-GB" smtClean="0"/>
              <a:t>Copy (or create) the definition files in the required location:</a:t>
            </a:r>
          </a:p>
          <a:p>
            <a:pPr lvl="1"/>
            <a:r>
              <a:rPr lang="en-GB" smtClean="0"/>
              <a:t>As specified by the environment variable “WIRESHARK_GENERIC_DISSECTOR_DIR”</a:t>
            </a:r>
          </a:p>
          <a:p>
            <a:pPr lvl="1"/>
            <a:r>
              <a:rPr lang="en-GB" smtClean="0"/>
              <a:t>Profiles directory</a:t>
            </a:r>
          </a:p>
          <a:p>
            <a:pPr lvl="1"/>
            <a:r>
              <a:rPr lang="en-GB" smtClean="0"/>
              <a:t>User data directory</a:t>
            </a:r>
          </a:p>
          <a:p>
            <a:pPr lvl="1"/>
            <a:r>
              <a:rPr lang="en-GB" smtClean="0"/>
              <a:t>Global plugin directory</a:t>
            </a:r>
          </a:p>
          <a:p>
            <a:pPr lvl="1"/>
            <a:r>
              <a:rPr lang="en-GB" smtClean="0"/>
              <a:t>Wireshark main directory</a:t>
            </a:r>
            <a:endParaRPr lang="en-GB"/>
          </a:p>
          <a:p>
            <a:pPr lvl="1"/>
            <a:endParaRPr lang="en-GB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593834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>
  <p:cSld>
    <p:bg>
      <p:bgPr>
        <a:blipFill dpi="0" rotWithShape="1">
          <a:blip r:embed="rId2">
            <a:lum/>
          </a:blip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WSGD</a:t>
            </a:r>
            <a:r>
              <a:rPr lang="en-US"/>
              <a:t> </a:t>
            </a:r>
            <a:r>
              <a:rPr lang="en-US" smtClean="0"/>
              <a:t>Basics – Protocol Definition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# Protocol identification</a:t>
            </a:r>
          </a:p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PROTONAME               SharkFest </a:t>
            </a:r>
            <a:r>
              <a:rPr lang="en-US" sz="917" smtClean="0">
                <a:latin typeface="Lucida Console" panose="020b0609040504020204" pitchFamily="49" charset="0"/>
              </a:rPr>
              <a:t>15 </a:t>
            </a:r>
            <a:r>
              <a:rPr lang="en-US" sz="917">
                <a:latin typeface="Lucida Console" panose="020b0609040504020204" pitchFamily="49" charset="0"/>
              </a:rPr>
              <a:t>Protocol (WSGD)</a:t>
            </a:r>
          </a:p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PROTOSHORTNAME          </a:t>
            </a:r>
            <a:r>
              <a:rPr lang="en-US" sz="917" smtClean="0">
                <a:latin typeface="Lucida Console" panose="020b0609040504020204" pitchFamily="49" charset="0"/>
              </a:rPr>
              <a:t>SF15</a:t>
            </a:r>
            <a:endParaRPr lang="en-US" sz="917">
              <a:latin typeface="Lucida Console" panose="020b060904050402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PROTOABBREV             </a:t>
            </a:r>
            <a:r>
              <a:rPr lang="en-US" sz="917" smtClean="0">
                <a:latin typeface="Lucida Console" panose="020b0609040504020204" pitchFamily="49" charset="0"/>
              </a:rPr>
              <a:t>sf15</a:t>
            </a:r>
            <a:endParaRPr lang="en-US" sz="917">
              <a:latin typeface="Lucida Console" panose="020b060904050402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endParaRPr lang="en-US" sz="917">
              <a:latin typeface="Lucida Console" panose="020b060904050402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# Protocol parent, controls when dissector is called</a:t>
            </a:r>
          </a:p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PARENT_SUBFIELD         tcp.port</a:t>
            </a:r>
          </a:p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PARENT_SUBFIELD_VALUES  54321</a:t>
            </a:r>
          </a:p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endParaRPr lang="en-US" sz="917">
              <a:latin typeface="Lucida Console" panose="020b060904050402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# Message header, protocol starts with a header</a:t>
            </a:r>
          </a:p>
          <a:p>
            <a:pPr marL="0" indent="0">
              <a:lnSpc>
                <a:spcPct val="80000"/>
              </a:lnSpc>
              <a:spcBef>
                <a:spcPts val="83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MSG_HEADER_TYPE         T_msg_header</a:t>
            </a:r>
          </a:p>
          <a:p>
            <a:pPr marL="0" indent="0">
              <a:lnSpc>
                <a:spcPct val="80000"/>
              </a:lnSpc>
              <a:spcBef>
                <a:spcPts val="83"/>
              </a:spcBef>
              <a:buNone/>
            </a:pPr>
            <a:endParaRPr lang="en-US" sz="917">
              <a:latin typeface="Lucida Console" panose="020b060904050402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# Message type identifier, must be part of header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MSG_ID_FIELD_NAME       Function</a:t>
            </a:r>
          </a:p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endParaRPr lang="en-US" sz="917">
              <a:latin typeface="Lucida Console" panose="020b060904050402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# Message title field, shown in Info column</a:t>
            </a:r>
          </a:p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MSG_TITLE               InfoString</a:t>
            </a:r>
          </a:p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endParaRPr lang="en-US" sz="917">
              <a:latin typeface="Lucida Console" panose="020b060904050402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# Message size field, from field in header</a:t>
            </a:r>
          </a:p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MSG_TOTAL_LENGTH        Length</a:t>
            </a:r>
          </a:p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endParaRPr lang="en-US" sz="917">
              <a:latin typeface="Lucida Console" panose="020b060904050402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# Message body type:</a:t>
            </a:r>
          </a:p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MSG_MAIN_TYPE           T_msg_switch(Function)</a:t>
            </a:r>
          </a:p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endParaRPr lang="en-US" sz="917">
              <a:latin typeface="Lucida Console" panose="020b060904050402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# Field definitions</a:t>
            </a:r>
          </a:p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PROTO_TYPE_DEFINITIONS</a:t>
            </a:r>
          </a:p>
          <a:p>
            <a:pPr marL="0" indent="0">
              <a:lnSpc>
                <a:spcPct val="80000"/>
              </a:lnSpc>
              <a:spcBef>
                <a:spcPts val="167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include  </a:t>
            </a:r>
            <a:r>
              <a:rPr lang="en-US" sz="917" smtClean="0">
                <a:latin typeface="Lucida Console" panose="020b0609040504020204" pitchFamily="49" charset="0"/>
              </a:rPr>
              <a:t>sf15.fdesc</a:t>
            </a:r>
            <a:r>
              <a:rPr lang="en-US" sz="917">
                <a:latin typeface="Lucida Console" panose="020b0609040504020204" pitchFamily="49" charset="0"/>
              </a:rPr>
              <a:t>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446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>
  <p:cSld>
    <p:bg>
      <p:bgPr>
        <a:blipFill dpi="0" rotWithShape="1">
          <a:blip r:embed="rId2">
            <a:lum/>
          </a:blip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WSGD</a:t>
            </a:r>
            <a:r>
              <a:rPr lang="en-US"/>
              <a:t> </a:t>
            </a:r>
            <a:r>
              <a:rPr lang="en-US" smtClean="0"/>
              <a:t>Basics – Field Definitions I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000">
                <a:latin typeface="Lucida Console" panose="020b0609040504020204" pitchFamily="49" charset="0"/>
              </a:rPr>
              <a:t># Message type enumeration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000">
                <a:latin typeface="Lucida Console" panose="020b0609040504020204" pitchFamily="49" charset="0"/>
              </a:rPr>
              <a:t>enum8 T_Type_message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000">
                <a:latin typeface="Lucida Console" panose="020b0609040504020204" pitchFamily="49" charset="0"/>
              </a:rPr>
              <a:t>{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000">
                <a:latin typeface="Lucida Console" panose="020b0609040504020204" pitchFamily="49" charset="0"/>
              </a:rPr>
              <a:t>  connect               20    # must be an integer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000">
                <a:latin typeface="Lucida Console" panose="020b0609040504020204" pitchFamily="49" charset="0"/>
              </a:rPr>
              <a:t>  connect_ack            -    # "-" indicates previous value + 1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000">
                <a:latin typeface="Lucida Console" panose="020b0609040504020204" pitchFamily="49" charset="0"/>
              </a:rPr>
              <a:t>  request_data          40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000">
                <a:latin typeface="Lucida Console" panose="020b0609040504020204" pitchFamily="49" charset="0"/>
              </a:rPr>
              <a:t>  request_reply          -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000">
                <a:latin typeface="Lucida Console" panose="020b0609040504020204" pitchFamily="49" charset="0"/>
              </a:rPr>
              <a:t>  disconnect            60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000">
                <a:latin typeface="Lucida Console" panose="020b0609040504020204" pitchFamily="49" charset="0"/>
              </a:rPr>
              <a:t>  disconnect_ack         -	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000">
                <a:latin typeface="Lucida Console" panose="020b0609040504020204" pitchFamily="49" charset="0"/>
              </a:rPr>
              <a:t>}</a:t>
            </a:r>
          </a:p>
          <a:p>
            <a:pPr marL="0" indent="0">
              <a:spcBef>
                <a:spcPct val="0"/>
              </a:spcBef>
              <a:buNone/>
            </a:pPr>
            <a:endParaRPr lang="en-US" sz="1000">
              <a:latin typeface="Lucida Console" panose="020b06090405040202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000">
                <a:latin typeface="Lucida Console" panose="020b0609040504020204" pitchFamily="49" charset="0"/>
              </a:rPr>
              <a:t># Header definition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000" err="1">
                <a:latin typeface="Lucida Console" panose="020b0609040504020204" pitchFamily="49" charset="0"/>
              </a:rPr>
              <a:t>struct T_msg_header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000">
                <a:latin typeface="Lucida Console" panose="020b0609040504020204" pitchFamily="49" charset="0"/>
              </a:rPr>
              <a:t>{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000">
                <a:latin typeface="Lucida Console" panose="020b0609040504020204" pitchFamily="49" charset="0"/>
              </a:rPr>
              <a:t>  byte_order            big_endian;</a:t>
            </a:r>
          </a:p>
          <a:p>
            <a:pPr marL="0" indent="0">
              <a:spcBef>
                <a:spcPct val="0"/>
              </a:spcBef>
              <a:buNone/>
            </a:pPr>
            <a:endParaRPr lang="en-US" sz="1000">
              <a:latin typeface="Lucida Console" panose="020b06090405040202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000">
                <a:latin typeface="Lucida Console" panose="020b0609040504020204" pitchFamily="49" charset="0"/>
              </a:rPr>
              <a:t>  T_Type_message        Function;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000">
                <a:latin typeface="Lucida Console" panose="020b0609040504020204" pitchFamily="49" charset="0"/>
              </a:rPr>
              <a:t>  uint16                Length;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000">
                <a:latin typeface="Lucida Console" panose="020b0609040504020204" pitchFamily="49" charset="0"/>
              </a:rPr>
              <a:t>  hide var string       InfoString = print ("%s", Function);  # Note type conversion</a:t>
            </a:r>
          </a:p>
          <a:p>
            <a:pPr marL="0" indent="0">
              <a:spcBef>
                <a:spcPct val="0"/>
              </a:spcBef>
              <a:buNone/>
            </a:pPr>
            <a:endParaRPr lang="en-US" sz="1000">
              <a:latin typeface="Lucida Console" panose="020b06090405040202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000">
                <a:latin typeface="Lucida Console" panose="020b0609040504020204" pitchFamily="49" charset="0"/>
              </a:rPr>
              <a:t>  byte_order            little_endian;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00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328267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>
  <p:cSld>
    <p:bg>
      <p:bgPr>
        <a:blipFill dpi="0" rotWithShape="1">
          <a:blip r:embed="rId2">
            <a:lum/>
          </a:blip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WSGD</a:t>
            </a:r>
            <a:r>
              <a:rPr lang="en-US"/>
              <a:t> </a:t>
            </a:r>
            <a:r>
              <a:rPr lang="en-US" smtClean="0"/>
              <a:t>Basics – Field Definitions II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sz="1000">
                <a:latin typeface="Lucida Console" panose="020b0609040504020204" pitchFamily="49" charset="0"/>
              </a:rPr>
              <a:t># Messages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000" err="1">
                <a:latin typeface="Lucida Console" panose="020b0609040504020204" pitchFamily="49" charset="0"/>
              </a:rPr>
              <a:t>struct  T_msg_connect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000">
                <a:latin typeface="Lucida Console" panose="020b0609040504020204" pitchFamily="49" charset="0"/>
              </a:rPr>
              <a:t>{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000">
                <a:latin typeface="Lucida Console" panose="020b0609040504020204" pitchFamily="49" charset="0"/>
              </a:rPr>
              <a:t>  T_msg_header    Header;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000">
                <a:latin typeface="Lucida Console" panose="020b0609040504020204" pitchFamily="49" charset="0"/>
              </a:rPr>
              <a:t>  uint32          ID;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000">
                <a:latin typeface="Lucida Console" panose="020b0609040504020204" pitchFamily="49" charset="0"/>
              </a:rPr>
              <a:t>}</a:t>
            </a:r>
          </a:p>
          <a:p>
            <a:pPr marL="0" indent="0">
              <a:spcBef>
                <a:spcPct val="0"/>
              </a:spcBef>
              <a:buNone/>
            </a:pPr>
            <a:endParaRPr lang="en-US" sz="1000">
              <a:latin typeface="Lucida Console" panose="020b06090405040202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000" err="1">
                <a:latin typeface="Lucida Console" panose="020b0609040504020204" pitchFamily="49" charset="0"/>
              </a:rPr>
              <a:t>struct  T_msg_connect_ack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000">
                <a:latin typeface="Lucida Console" panose="020b0609040504020204" pitchFamily="49" charset="0"/>
              </a:rPr>
              <a:t>{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000">
                <a:latin typeface="Lucida Console" panose="020b0609040504020204" pitchFamily="49" charset="0"/>
              </a:rPr>
              <a:t>  T_msg_header    Header;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000">
                <a:latin typeface="Lucida Console" panose="020b0609040504020204" pitchFamily="49" charset="0"/>
              </a:rPr>
              <a:t>  uint32          ID;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000">
                <a:latin typeface="Lucida Console" panose="020b0609040504020204" pitchFamily="49" charset="0"/>
              </a:rPr>
              <a:t>}</a:t>
            </a:r>
          </a:p>
          <a:p>
            <a:pPr marL="0" indent="0">
              <a:spcBef>
                <a:spcPct val="0"/>
              </a:spcBef>
              <a:buNone/>
            </a:pPr>
            <a:endParaRPr lang="en-US" sz="1000">
              <a:latin typeface="Lucida Console" panose="020b06090405040202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000" err="1">
                <a:latin typeface="Lucida Console" panose="020b0609040504020204" pitchFamily="49" charset="0"/>
              </a:rPr>
              <a:t>struct  T_msg_disconnect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000">
                <a:latin typeface="Lucida Console" panose="020b0609040504020204" pitchFamily="49" charset="0"/>
              </a:rPr>
              <a:t>{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000">
                <a:latin typeface="Lucida Console" panose="020b0609040504020204" pitchFamily="49" charset="0"/>
              </a:rPr>
              <a:t>  T_msg_header    Header;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000">
                <a:latin typeface="Lucida Console" panose="020b0609040504020204" pitchFamily="49" charset="0"/>
              </a:rPr>
              <a:t>  uint32          ID;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000">
                <a:latin typeface="Lucida Console" panose="020b0609040504020204" pitchFamily="49" charset="0"/>
              </a:rPr>
              <a:t>}</a:t>
            </a:r>
          </a:p>
          <a:p>
            <a:pPr marL="0" indent="0">
              <a:spcBef>
                <a:spcPct val="0"/>
              </a:spcBef>
              <a:buNone/>
            </a:pPr>
            <a:endParaRPr lang="en-US" sz="1000">
              <a:latin typeface="Lucida Console" panose="020b06090405040202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000" err="1">
                <a:latin typeface="Lucida Console" panose="020b0609040504020204" pitchFamily="49" charset="0"/>
              </a:rPr>
              <a:t>struct  T_msg_disconnect_ack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000">
                <a:latin typeface="Lucida Console" panose="020b0609040504020204" pitchFamily="49" charset="0"/>
              </a:rPr>
              <a:t>{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000">
                <a:latin typeface="Lucida Console" panose="020b0609040504020204" pitchFamily="49" charset="0"/>
              </a:rPr>
              <a:t>  T_msg_header    Header;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000">
                <a:latin typeface="Lucida Console" panose="020b0609040504020204" pitchFamily="49" charset="0"/>
              </a:rPr>
              <a:t>  uint32          ID;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00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919433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>
  <p:cSld>
    <p:bg>
      <p:bgPr>
        <a:blipFill dpi="0" rotWithShape="1">
          <a:blip r:embed="rId2">
            <a:lum/>
          </a:blip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WSGD</a:t>
            </a:r>
            <a:r>
              <a:rPr lang="en-US"/>
              <a:t> </a:t>
            </a:r>
            <a:r>
              <a:rPr lang="en-US" smtClean="0"/>
              <a:t>Basics – Field Definitions III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85875" y="1098177"/>
            <a:ext cx="6572250" cy="4049293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# Data value enumeration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enum8 T_Type_dataid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{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  read_short  0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  read_long   1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  read_string 2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}</a:t>
            </a:r>
          </a:p>
          <a:p>
            <a:pPr marL="0" indent="0">
              <a:spcBef>
                <a:spcPct val="0"/>
              </a:spcBef>
              <a:buNone/>
            </a:pPr>
            <a:endParaRPr lang="en-US" sz="917">
              <a:latin typeface="Lucida Console" panose="020b06090405040202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917" err="1">
                <a:latin typeface="Lucida Console" panose="020b0609040504020204" pitchFamily="49" charset="0"/>
              </a:rPr>
              <a:t>struct T_msg_request_data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{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  T_msg_header          Header;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  T_Type_dataid         Data_ID;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}</a:t>
            </a:r>
          </a:p>
          <a:p>
            <a:pPr marL="0" indent="0">
              <a:spcBef>
                <a:spcPct val="0"/>
              </a:spcBef>
              <a:buNone/>
            </a:pPr>
            <a:endParaRPr lang="en-US" sz="917">
              <a:latin typeface="Lucida Console" panose="020b06090405040202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917" err="1">
                <a:latin typeface="Lucida Console" panose="020b0609040504020204" pitchFamily="49" charset="0"/>
              </a:rPr>
              <a:t>struct T_msg_request_reply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{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  T_msg_header          Header;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  T_Type_dataid         Data_ID; 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  switch(Data_ID)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  {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    case T_Type_dataid::read_short  : uint16 Data_Short;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    case T_Type_dataid::read_long   : uint32 Data_Long;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    case T_Type_dataid::read_string : string(15) Data_String;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  }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}</a:t>
            </a:r>
          </a:p>
          <a:p>
            <a:pPr marL="0" indent="0">
              <a:spcBef>
                <a:spcPct val="0"/>
              </a:spcBef>
              <a:buNone/>
            </a:pPr>
            <a:endParaRPr lang="en-US" sz="917">
              <a:latin typeface="Lucida Console" panose="020b06090405040202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917" err="1">
                <a:latin typeface="Lucida Console" panose="020b0609040504020204" pitchFamily="49" charset="0"/>
              </a:rPr>
              <a:t>struct  T_msg_unknown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{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  T_msg_header          Header;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  raw(*)                end_of_msg;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315072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>
  <p:cSld>
    <p:bg>
      <p:bgPr>
        <a:blipFill dpi="0" rotWithShape="1">
          <a:blip r:embed="rId2">
            <a:lum/>
          </a:blip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WSGD</a:t>
            </a:r>
            <a:r>
              <a:rPr lang="en-US"/>
              <a:t> </a:t>
            </a:r>
            <a:r>
              <a:rPr lang="en-US" smtClean="0"/>
              <a:t>Basics – Field Definitions IV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# Main switch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switch  T_msg_switch    T_Type_message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{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  case  T_Type_message::connect        : T_msg_connect         "";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  case  T_Type_message::connect_ack    : T_msg_connect_ack     "";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  case  T_Type_message::request_data   : T_msg_request_data    "";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  case  T_Type_message::request_reply  : T_msg_request_reply   "";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  case  T_Type_message::disconnect     : T_msg_disconnect      "";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  case  T_Type_message::disconnect_ack : T_msg_disconnect_ack  "";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 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  default : T_msg_unknown "";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917">
                <a:latin typeface="Lucida Console" panose="020b0609040504020204" pitchFamily="49" charset="0"/>
              </a:rPr>
              <a:t>}</a:t>
            </a:r>
          </a:p>
          <a:p>
            <a:pPr marL="0" indent="0">
              <a:spcBef>
                <a:spcPct val="0"/>
              </a:spcBef>
              <a:buNone/>
            </a:pPr>
            <a:endParaRPr lang="en-US" sz="917">
              <a:latin typeface="Lucida Console" panose="020b06090405040202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79470"/>
      </p:ext>
    </p:extLst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>
  <p:cSld>
    <p:bg>
      <p:bgPr>
        <a:blipFill dpi="0" rotWithShape="1">
          <a:blip r:embed="rId2">
            <a:lum/>
          </a:blip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Scripting language based dissectors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Protocol definition held in text file(s) using the script language syntax</a:t>
            </a:r>
          </a:p>
          <a:p>
            <a:r>
              <a:rPr lang="en-US" smtClean="0"/>
              <a:t>Definitions are interpreted by the scripting language run-time</a:t>
            </a:r>
          </a:p>
          <a:p>
            <a:r>
              <a:rPr lang="en-US" smtClean="0"/>
              <a:t>Scripting run-time exposes access to libwireshark infrastructure</a:t>
            </a:r>
          </a:p>
          <a:p>
            <a:r>
              <a:rPr lang="en-US" smtClean="0"/>
              <a:t>Not all libwireshark infrastructure exposed</a:t>
            </a:r>
          </a:p>
          <a:p>
            <a:r>
              <a:rPr lang="en-US" smtClean="0"/>
              <a:t>No development environment required</a:t>
            </a:r>
          </a:p>
          <a:p>
            <a:r>
              <a:rPr lang="en-US" smtClean="0"/>
              <a:t>Faster than text dissectors, slower than C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55453"/>
      </p:ext>
    </p:extLst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>
  <p:cSld>
    <p:bg>
      <p:bgPr>
        <a:blipFill dpi="0" rotWithShape="1">
          <a:blip r:embed="rId2">
            <a:lum/>
          </a:blip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Lua dissectors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err="1" smtClean="0"/>
              <a:t>Lua is built-in to Wireshark (on most platforms)</a:t>
            </a:r>
          </a:p>
          <a:p>
            <a:r>
              <a:rPr lang="en-US" smtClean="0"/>
              <a:t>The lua support can be used to build dissectors, post-dissectors and taps</a:t>
            </a:r>
          </a:p>
          <a:p>
            <a:r>
              <a:rPr lang="en-US" err="1" smtClean="0"/>
              <a:t>init.lua in the global configuration directory is run at Wireshark start-up</a:t>
            </a:r>
          </a:p>
          <a:p>
            <a:r>
              <a:rPr lang="en-US" smtClean="0"/>
              <a:t>If disable_lua is not set to 0 runs init.lua from the personal configuration directory</a:t>
            </a:r>
          </a:p>
          <a:p>
            <a:r>
              <a:rPr lang="en-US" smtClean="0"/>
              <a:t>Loads all lua scripts (*.lua) in the global and personal plugins directory</a:t>
            </a:r>
          </a:p>
          <a:p>
            <a:r>
              <a:rPr lang="en-US"/>
              <a:t>R</a:t>
            </a:r>
            <a:r>
              <a:rPr lang="en-US" smtClean="0"/>
              <a:t>uns any scripts passed on the command line with –X lua_script:xxx.lua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228704"/>
      </p:ext>
    </p:extLst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>
  <p:cSld>
    <p:bg>
      <p:bgPr>
        <a:blipFill dpi="0" rotWithShape="1">
          <a:blip r:embed="rId2">
            <a:lum/>
          </a:blip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err="1"/>
              <a:t>Lua dissector Basics – Protocol definition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t">
              <a:spcBef>
                <a:spcPct val="0"/>
              </a:spcBef>
              <a:buNone/>
            </a:pPr>
            <a:endParaRPr lang="en-GB" sz="1167" i="1">
              <a:solidFill>
                <a:srgbClr val="808080"/>
              </a:solidFill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167" i="1">
                <a:solidFill>
                  <a:srgbClr val="808080"/>
                </a:solidFill>
                <a:latin typeface="Lucida Console" panose="020b0609040504020204" pitchFamily="49" charset="0"/>
              </a:rPr>
              <a:t>-- declare the protocol</a:t>
            </a:r>
            <a:endParaRPr lang="en-GB" sz="11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167" smtClean="0">
                <a:latin typeface="Lucida Console" panose="020b0609040504020204" pitchFamily="49" charset="0"/>
              </a:rPr>
              <a:t>sf15_proto </a:t>
            </a:r>
            <a:r>
              <a:rPr lang="en-GB" sz="1167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167">
                <a:latin typeface="Lucida Console" panose="020b0609040504020204" pitchFamily="49" charset="0"/>
              </a:rPr>
              <a:t> Proto</a:t>
            </a:r>
            <a:r>
              <a:rPr lang="en-GB" sz="1167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167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1167" smtClean="0">
                <a:solidFill>
                  <a:srgbClr val="FF0000"/>
                </a:solidFill>
                <a:latin typeface="Lucida Console" panose="020b0609040504020204" pitchFamily="49" charset="0"/>
              </a:rPr>
              <a:t>sf15"</a:t>
            </a:r>
            <a:r>
              <a:rPr lang="en-GB" sz="1167" smtClean="0">
                <a:latin typeface="Lucida Console" panose="020b0609040504020204" pitchFamily="49" charset="0"/>
              </a:rPr>
              <a:t>, </a:t>
            </a:r>
            <a:r>
              <a:rPr lang="en-GB" sz="1167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1167" smtClean="0">
                <a:solidFill>
                  <a:srgbClr val="FF0000"/>
                </a:solidFill>
                <a:latin typeface="Lucida Console" panose="020b0609040504020204" pitchFamily="49" charset="0"/>
              </a:rPr>
              <a:t>SharkFest'15 </a:t>
            </a:r>
            <a:r>
              <a:rPr lang="en-GB" sz="1167">
                <a:solidFill>
                  <a:srgbClr val="FF0000"/>
                </a:solidFill>
                <a:latin typeface="Lucida Console" panose="020b0609040504020204" pitchFamily="49" charset="0"/>
              </a:rPr>
              <a:t>Protocol (lua)"</a:t>
            </a:r>
            <a:r>
              <a:rPr lang="en-GB" sz="1167">
                <a:solidFill>
                  <a:srgbClr val="66CC66"/>
                </a:solidFill>
                <a:latin typeface="Lucida Console" panose="020b0609040504020204" pitchFamily="49" charset="0"/>
              </a:rPr>
              <a:t>)</a:t>
            </a:r>
            <a:endParaRPr lang="en-GB" sz="11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167">
                <a:latin typeface="Lucida Console" panose="020b0609040504020204" pitchFamily="49" charset="0"/>
              </a:rPr>
              <a:t> </a:t>
            </a: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167" i="1">
                <a:solidFill>
                  <a:srgbClr val="808080"/>
                </a:solidFill>
                <a:latin typeface="Lucida Console" panose="020b0609040504020204" pitchFamily="49" charset="0"/>
              </a:rPr>
              <a:t>-- declare the value strings</a:t>
            </a:r>
            <a:endParaRPr lang="en-GB" sz="11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167">
                <a:solidFill>
                  <a:srgbClr val="B1B100"/>
                </a:solidFill>
                <a:latin typeface="Lucida Console" panose="020b0609040504020204" pitchFamily="49" charset="0"/>
              </a:rPr>
              <a:t>local</a:t>
            </a:r>
            <a:r>
              <a:rPr lang="en-GB" sz="1167">
                <a:latin typeface="Lucida Console" panose="020b0609040504020204" pitchFamily="49" charset="0"/>
              </a:rPr>
              <a:t> vs_funcs </a:t>
            </a:r>
            <a:r>
              <a:rPr lang="en-GB" sz="1167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167">
                <a:latin typeface="Lucida Console" panose="020b0609040504020204" pitchFamily="49" charset="0"/>
              </a:rPr>
              <a:t> </a:t>
            </a:r>
            <a:r>
              <a:rPr lang="en-GB" sz="1167">
                <a:solidFill>
                  <a:srgbClr val="66CC66"/>
                </a:solidFill>
                <a:latin typeface="Lucida Console" panose="020b0609040504020204" pitchFamily="49" charset="0"/>
              </a:rPr>
              <a:t>{</a:t>
            </a:r>
            <a:endParaRPr lang="en-GB" sz="11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167">
                <a:latin typeface="Lucida Console" panose="020b0609040504020204" pitchFamily="49" charset="0"/>
              </a:rPr>
              <a:t>    </a:t>
            </a:r>
            <a:r>
              <a:rPr lang="en-GB" sz="1167">
                <a:solidFill>
                  <a:srgbClr val="66CC66"/>
                </a:solidFill>
                <a:latin typeface="Lucida Console" panose="020b0609040504020204" pitchFamily="49" charset="0"/>
              </a:rPr>
              <a:t>[</a:t>
            </a:r>
            <a:r>
              <a:rPr lang="en-GB" sz="1167">
                <a:solidFill>
                  <a:srgbClr val="CC66CC"/>
                </a:solidFill>
                <a:latin typeface="Lucida Console" panose="020b0609040504020204" pitchFamily="49" charset="0"/>
              </a:rPr>
              <a:t>20</a:t>
            </a:r>
            <a:r>
              <a:rPr lang="en-GB" sz="1167">
                <a:solidFill>
                  <a:srgbClr val="66CC66"/>
                </a:solidFill>
                <a:latin typeface="Lucida Console" panose="020b0609040504020204" pitchFamily="49" charset="0"/>
              </a:rPr>
              <a:t>]</a:t>
            </a:r>
            <a:r>
              <a:rPr lang="en-GB" sz="1167">
                <a:latin typeface="Lucida Console" panose="020b0609040504020204" pitchFamily="49" charset="0"/>
              </a:rPr>
              <a:t> </a:t>
            </a:r>
            <a:r>
              <a:rPr lang="en-GB" sz="1167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167">
                <a:latin typeface="Lucida Console" panose="020b0609040504020204" pitchFamily="49" charset="0"/>
              </a:rPr>
              <a:t> </a:t>
            </a:r>
            <a:r>
              <a:rPr lang="en-GB" sz="1167">
                <a:solidFill>
                  <a:srgbClr val="FF0000"/>
                </a:solidFill>
                <a:latin typeface="Lucida Console" panose="020b0609040504020204" pitchFamily="49" charset="0"/>
              </a:rPr>
              <a:t>"connect"</a:t>
            </a:r>
            <a:r>
              <a:rPr lang="en-GB" sz="1167">
                <a:latin typeface="Lucida Console" panose="020b0609040504020204" pitchFamily="49" charset="0"/>
              </a:rPr>
              <a:t>,</a:t>
            </a: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167">
                <a:latin typeface="Lucida Console" panose="020b0609040504020204" pitchFamily="49" charset="0"/>
              </a:rPr>
              <a:t>    </a:t>
            </a:r>
            <a:r>
              <a:rPr lang="en-GB" sz="1167">
                <a:solidFill>
                  <a:srgbClr val="66CC66"/>
                </a:solidFill>
                <a:latin typeface="Lucida Console" panose="020b0609040504020204" pitchFamily="49" charset="0"/>
              </a:rPr>
              <a:t>[</a:t>
            </a:r>
            <a:r>
              <a:rPr lang="en-GB" sz="1167">
                <a:solidFill>
                  <a:srgbClr val="CC66CC"/>
                </a:solidFill>
                <a:latin typeface="Lucida Console" panose="020b0609040504020204" pitchFamily="49" charset="0"/>
              </a:rPr>
              <a:t>21</a:t>
            </a:r>
            <a:r>
              <a:rPr lang="en-GB" sz="1167">
                <a:solidFill>
                  <a:srgbClr val="66CC66"/>
                </a:solidFill>
                <a:latin typeface="Lucida Console" panose="020b0609040504020204" pitchFamily="49" charset="0"/>
              </a:rPr>
              <a:t>]</a:t>
            </a:r>
            <a:r>
              <a:rPr lang="en-GB" sz="1167">
                <a:latin typeface="Lucida Console" panose="020b0609040504020204" pitchFamily="49" charset="0"/>
              </a:rPr>
              <a:t> </a:t>
            </a:r>
            <a:r>
              <a:rPr lang="en-GB" sz="1167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167">
                <a:latin typeface="Lucida Console" panose="020b0609040504020204" pitchFamily="49" charset="0"/>
              </a:rPr>
              <a:t> </a:t>
            </a:r>
            <a:r>
              <a:rPr lang="en-GB" sz="1167">
                <a:solidFill>
                  <a:srgbClr val="FF0000"/>
                </a:solidFill>
                <a:latin typeface="Lucida Console" panose="020b0609040504020204" pitchFamily="49" charset="0"/>
              </a:rPr>
              <a:t>"connect_ack"</a:t>
            </a:r>
            <a:r>
              <a:rPr lang="en-GB" sz="1167">
                <a:latin typeface="Lucida Console" panose="020b0609040504020204" pitchFamily="49" charset="0"/>
              </a:rPr>
              <a:t>,</a:t>
            </a: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167">
                <a:latin typeface="Lucida Console" panose="020b0609040504020204" pitchFamily="49" charset="0"/>
              </a:rPr>
              <a:t>    </a:t>
            </a:r>
            <a:r>
              <a:rPr lang="en-GB" sz="1167">
                <a:solidFill>
                  <a:srgbClr val="66CC66"/>
                </a:solidFill>
                <a:latin typeface="Lucida Console" panose="020b0609040504020204" pitchFamily="49" charset="0"/>
              </a:rPr>
              <a:t>[</a:t>
            </a:r>
            <a:r>
              <a:rPr lang="en-GB" sz="1167">
                <a:solidFill>
                  <a:srgbClr val="CC66CC"/>
                </a:solidFill>
                <a:latin typeface="Lucida Console" panose="020b0609040504020204" pitchFamily="49" charset="0"/>
              </a:rPr>
              <a:t>40</a:t>
            </a:r>
            <a:r>
              <a:rPr lang="en-GB" sz="1167">
                <a:solidFill>
                  <a:srgbClr val="66CC66"/>
                </a:solidFill>
                <a:latin typeface="Lucida Console" panose="020b0609040504020204" pitchFamily="49" charset="0"/>
              </a:rPr>
              <a:t>]</a:t>
            </a:r>
            <a:r>
              <a:rPr lang="en-GB" sz="1167">
                <a:latin typeface="Lucida Console" panose="020b0609040504020204" pitchFamily="49" charset="0"/>
              </a:rPr>
              <a:t> </a:t>
            </a:r>
            <a:r>
              <a:rPr lang="en-GB" sz="1167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167">
                <a:latin typeface="Lucida Console" panose="020b0609040504020204" pitchFamily="49" charset="0"/>
              </a:rPr>
              <a:t> </a:t>
            </a:r>
            <a:r>
              <a:rPr lang="en-GB" sz="1167">
                <a:solidFill>
                  <a:srgbClr val="FF0000"/>
                </a:solidFill>
                <a:latin typeface="Lucida Console" panose="020b0609040504020204" pitchFamily="49" charset="0"/>
              </a:rPr>
              <a:t>"request_data"</a:t>
            </a:r>
            <a:r>
              <a:rPr lang="en-GB" sz="1167">
                <a:latin typeface="Lucida Console" panose="020b0609040504020204" pitchFamily="49" charset="0"/>
              </a:rPr>
              <a:t>,</a:t>
            </a: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167">
                <a:latin typeface="Lucida Console" panose="020b0609040504020204" pitchFamily="49" charset="0"/>
              </a:rPr>
              <a:t>    </a:t>
            </a:r>
            <a:r>
              <a:rPr lang="en-GB" sz="1167">
                <a:solidFill>
                  <a:srgbClr val="66CC66"/>
                </a:solidFill>
                <a:latin typeface="Lucida Console" panose="020b0609040504020204" pitchFamily="49" charset="0"/>
              </a:rPr>
              <a:t>[</a:t>
            </a:r>
            <a:r>
              <a:rPr lang="en-GB" sz="1167">
                <a:solidFill>
                  <a:srgbClr val="CC66CC"/>
                </a:solidFill>
                <a:latin typeface="Lucida Console" panose="020b0609040504020204" pitchFamily="49" charset="0"/>
              </a:rPr>
              <a:t>41</a:t>
            </a:r>
            <a:r>
              <a:rPr lang="en-GB" sz="1167">
                <a:solidFill>
                  <a:srgbClr val="66CC66"/>
                </a:solidFill>
                <a:latin typeface="Lucida Console" panose="020b0609040504020204" pitchFamily="49" charset="0"/>
              </a:rPr>
              <a:t>]</a:t>
            </a:r>
            <a:r>
              <a:rPr lang="en-GB" sz="1167">
                <a:latin typeface="Lucida Console" panose="020b0609040504020204" pitchFamily="49" charset="0"/>
              </a:rPr>
              <a:t> </a:t>
            </a:r>
            <a:r>
              <a:rPr lang="en-GB" sz="1167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167">
                <a:latin typeface="Lucida Console" panose="020b0609040504020204" pitchFamily="49" charset="0"/>
              </a:rPr>
              <a:t> </a:t>
            </a:r>
            <a:r>
              <a:rPr lang="en-GB" sz="1167">
                <a:solidFill>
                  <a:srgbClr val="FF0000"/>
                </a:solidFill>
                <a:latin typeface="Lucida Console" panose="020b0609040504020204" pitchFamily="49" charset="0"/>
              </a:rPr>
              <a:t>"request_reply"</a:t>
            </a:r>
            <a:r>
              <a:rPr lang="en-GB" sz="1167">
                <a:latin typeface="Lucida Console" panose="020b0609040504020204" pitchFamily="49" charset="0"/>
              </a:rPr>
              <a:t>,</a:t>
            </a: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167">
                <a:latin typeface="Lucida Console" panose="020b0609040504020204" pitchFamily="49" charset="0"/>
              </a:rPr>
              <a:t>    </a:t>
            </a:r>
            <a:r>
              <a:rPr lang="en-GB" sz="1167">
                <a:solidFill>
                  <a:srgbClr val="66CC66"/>
                </a:solidFill>
                <a:latin typeface="Lucida Console" panose="020b0609040504020204" pitchFamily="49" charset="0"/>
              </a:rPr>
              <a:t>[</a:t>
            </a:r>
            <a:r>
              <a:rPr lang="en-GB" sz="1167">
                <a:solidFill>
                  <a:srgbClr val="CC66CC"/>
                </a:solidFill>
                <a:latin typeface="Lucida Console" panose="020b0609040504020204" pitchFamily="49" charset="0"/>
              </a:rPr>
              <a:t>60</a:t>
            </a:r>
            <a:r>
              <a:rPr lang="en-GB" sz="1167">
                <a:solidFill>
                  <a:srgbClr val="66CC66"/>
                </a:solidFill>
                <a:latin typeface="Lucida Console" panose="020b0609040504020204" pitchFamily="49" charset="0"/>
              </a:rPr>
              <a:t>]</a:t>
            </a:r>
            <a:r>
              <a:rPr lang="en-GB" sz="1167">
                <a:latin typeface="Lucida Console" panose="020b0609040504020204" pitchFamily="49" charset="0"/>
              </a:rPr>
              <a:t> </a:t>
            </a:r>
            <a:r>
              <a:rPr lang="en-GB" sz="1167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167">
                <a:latin typeface="Lucida Console" panose="020b0609040504020204" pitchFamily="49" charset="0"/>
              </a:rPr>
              <a:t> </a:t>
            </a:r>
            <a:r>
              <a:rPr lang="en-GB" sz="1167">
                <a:solidFill>
                  <a:srgbClr val="FF0000"/>
                </a:solidFill>
                <a:latin typeface="Lucida Console" panose="020b0609040504020204" pitchFamily="49" charset="0"/>
              </a:rPr>
              <a:t>"disconnect"</a:t>
            </a:r>
            <a:r>
              <a:rPr lang="en-GB" sz="1167">
                <a:latin typeface="Lucida Console" panose="020b0609040504020204" pitchFamily="49" charset="0"/>
              </a:rPr>
              <a:t>,</a:t>
            </a: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167">
                <a:latin typeface="Lucida Console" panose="020b0609040504020204" pitchFamily="49" charset="0"/>
              </a:rPr>
              <a:t>    </a:t>
            </a:r>
            <a:r>
              <a:rPr lang="en-GB" sz="1167">
                <a:solidFill>
                  <a:srgbClr val="66CC66"/>
                </a:solidFill>
                <a:latin typeface="Lucida Console" panose="020b0609040504020204" pitchFamily="49" charset="0"/>
              </a:rPr>
              <a:t>[</a:t>
            </a:r>
            <a:r>
              <a:rPr lang="en-GB" sz="1167">
                <a:solidFill>
                  <a:srgbClr val="CC66CC"/>
                </a:solidFill>
                <a:latin typeface="Lucida Console" panose="020b0609040504020204" pitchFamily="49" charset="0"/>
              </a:rPr>
              <a:t>61</a:t>
            </a:r>
            <a:r>
              <a:rPr lang="en-GB" sz="1167">
                <a:solidFill>
                  <a:srgbClr val="66CC66"/>
                </a:solidFill>
                <a:latin typeface="Lucida Console" panose="020b0609040504020204" pitchFamily="49" charset="0"/>
              </a:rPr>
              <a:t>]</a:t>
            </a:r>
            <a:r>
              <a:rPr lang="en-GB" sz="1167">
                <a:latin typeface="Lucida Console" panose="020b0609040504020204" pitchFamily="49" charset="0"/>
              </a:rPr>
              <a:t> </a:t>
            </a:r>
            <a:r>
              <a:rPr lang="en-GB" sz="1167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167">
                <a:latin typeface="Lucida Console" panose="020b0609040504020204" pitchFamily="49" charset="0"/>
              </a:rPr>
              <a:t> </a:t>
            </a:r>
            <a:r>
              <a:rPr lang="en-GB" sz="1167">
                <a:solidFill>
                  <a:srgbClr val="FF0000"/>
                </a:solidFill>
                <a:latin typeface="Lucida Console" panose="020b0609040504020204" pitchFamily="49" charset="0"/>
              </a:rPr>
              <a:t>"disconnect_ack"</a:t>
            </a:r>
            <a:endParaRPr lang="en-GB" sz="11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167">
                <a:solidFill>
                  <a:srgbClr val="66CC66"/>
                </a:solidFill>
                <a:latin typeface="Lucida Console" panose="020b0609040504020204" pitchFamily="49" charset="0"/>
              </a:rPr>
              <a:t>}</a:t>
            </a:r>
            <a:endParaRPr lang="en-GB" sz="11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167">
                <a:latin typeface="Lucida Console" panose="020b0609040504020204" pitchFamily="49" charset="0"/>
              </a:rPr>
              <a:t> </a:t>
            </a: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167">
                <a:solidFill>
                  <a:srgbClr val="B1B100"/>
                </a:solidFill>
                <a:latin typeface="Lucida Console" panose="020b0609040504020204" pitchFamily="49" charset="0"/>
              </a:rPr>
              <a:t>local</a:t>
            </a:r>
            <a:r>
              <a:rPr lang="en-GB" sz="1167">
                <a:latin typeface="Lucida Console" panose="020b0609040504020204" pitchFamily="49" charset="0"/>
              </a:rPr>
              <a:t> vs_dataid </a:t>
            </a:r>
            <a:r>
              <a:rPr lang="en-GB" sz="1167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167">
                <a:latin typeface="Lucida Console" panose="020b0609040504020204" pitchFamily="49" charset="0"/>
              </a:rPr>
              <a:t> </a:t>
            </a:r>
            <a:r>
              <a:rPr lang="en-GB" sz="1167">
                <a:solidFill>
                  <a:srgbClr val="66CC66"/>
                </a:solidFill>
                <a:latin typeface="Lucida Console" panose="020b0609040504020204" pitchFamily="49" charset="0"/>
              </a:rPr>
              <a:t>{</a:t>
            </a:r>
            <a:endParaRPr lang="en-GB" sz="11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167">
                <a:latin typeface="Lucida Console" panose="020b0609040504020204" pitchFamily="49" charset="0"/>
              </a:rPr>
              <a:t>    </a:t>
            </a:r>
            <a:r>
              <a:rPr lang="en-GB" sz="1167">
                <a:solidFill>
                  <a:srgbClr val="66CC66"/>
                </a:solidFill>
                <a:latin typeface="Lucida Console" panose="020b0609040504020204" pitchFamily="49" charset="0"/>
              </a:rPr>
              <a:t>[</a:t>
            </a:r>
            <a:r>
              <a:rPr lang="en-GB" sz="1167">
                <a:solidFill>
                  <a:srgbClr val="CC66CC"/>
                </a:solidFill>
                <a:latin typeface="Lucida Console" panose="020b0609040504020204" pitchFamily="49" charset="0"/>
              </a:rPr>
              <a:t>0</a:t>
            </a:r>
            <a:r>
              <a:rPr lang="en-GB" sz="1167">
                <a:solidFill>
                  <a:srgbClr val="66CC66"/>
                </a:solidFill>
                <a:latin typeface="Lucida Console" panose="020b0609040504020204" pitchFamily="49" charset="0"/>
              </a:rPr>
              <a:t>]</a:t>
            </a:r>
            <a:r>
              <a:rPr lang="en-GB" sz="1167">
                <a:latin typeface="Lucida Console" panose="020b0609040504020204" pitchFamily="49" charset="0"/>
              </a:rPr>
              <a:t> </a:t>
            </a:r>
            <a:r>
              <a:rPr lang="en-GB" sz="1167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167">
                <a:latin typeface="Lucida Console" panose="020b0609040504020204" pitchFamily="49" charset="0"/>
              </a:rPr>
              <a:t> </a:t>
            </a:r>
            <a:r>
              <a:rPr lang="en-GB" sz="1167">
                <a:solidFill>
                  <a:srgbClr val="FF0000"/>
                </a:solidFill>
                <a:latin typeface="Lucida Console" panose="020b0609040504020204" pitchFamily="49" charset="0"/>
              </a:rPr>
              <a:t>"read short"</a:t>
            </a:r>
            <a:r>
              <a:rPr lang="en-GB" sz="1167">
                <a:latin typeface="Lucida Console" panose="020b0609040504020204" pitchFamily="49" charset="0"/>
              </a:rPr>
              <a:t>,</a:t>
            </a: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167">
                <a:latin typeface="Lucida Console" panose="020b0609040504020204" pitchFamily="49" charset="0"/>
              </a:rPr>
              <a:t>    </a:t>
            </a:r>
            <a:r>
              <a:rPr lang="en-GB" sz="1167">
                <a:solidFill>
                  <a:srgbClr val="66CC66"/>
                </a:solidFill>
                <a:latin typeface="Lucida Console" panose="020b0609040504020204" pitchFamily="49" charset="0"/>
              </a:rPr>
              <a:t>[</a:t>
            </a:r>
            <a:r>
              <a:rPr lang="en-GB" sz="1167">
                <a:solidFill>
                  <a:srgbClr val="CC66CC"/>
                </a:solidFill>
                <a:latin typeface="Lucida Console" panose="020b0609040504020204" pitchFamily="49" charset="0"/>
              </a:rPr>
              <a:t>1</a:t>
            </a:r>
            <a:r>
              <a:rPr lang="en-GB" sz="1167">
                <a:solidFill>
                  <a:srgbClr val="66CC66"/>
                </a:solidFill>
                <a:latin typeface="Lucida Console" panose="020b0609040504020204" pitchFamily="49" charset="0"/>
              </a:rPr>
              <a:t>]</a:t>
            </a:r>
            <a:r>
              <a:rPr lang="en-GB" sz="1167">
                <a:latin typeface="Lucida Console" panose="020b0609040504020204" pitchFamily="49" charset="0"/>
              </a:rPr>
              <a:t> </a:t>
            </a:r>
            <a:r>
              <a:rPr lang="en-GB" sz="1167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167">
                <a:latin typeface="Lucida Console" panose="020b0609040504020204" pitchFamily="49" charset="0"/>
              </a:rPr>
              <a:t> </a:t>
            </a:r>
            <a:r>
              <a:rPr lang="en-GB" sz="1167">
                <a:solidFill>
                  <a:srgbClr val="FF0000"/>
                </a:solidFill>
                <a:latin typeface="Lucida Console" panose="020b0609040504020204" pitchFamily="49" charset="0"/>
              </a:rPr>
              <a:t>"read long"</a:t>
            </a:r>
            <a:r>
              <a:rPr lang="en-GB" sz="1167">
                <a:latin typeface="Lucida Console" panose="020b0609040504020204" pitchFamily="49" charset="0"/>
              </a:rPr>
              <a:t>,</a:t>
            </a: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167">
                <a:latin typeface="Lucida Console" panose="020b0609040504020204" pitchFamily="49" charset="0"/>
              </a:rPr>
              <a:t>    </a:t>
            </a:r>
            <a:r>
              <a:rPr lang="en-GB" sz="1167">
                <a:solidFill>
                  <a:srgbClr val="66CC66"/>
                </a:solidFill>
                <a:latin typeface="Lucida Console" panose="020b0609040504020204" pitchFamily="49" charset="0"/>
              </a:rPr>
              <a:t>[</a:t>
            </a:r>
            <a:r>
              <a:rPr lang="en-GB" sz="1167">
                <a:solidFill>
                  <a:srgbClr val="CC66CC"/>
                </a:solidFill>
                <a:latin typeface="Lucida Console" panose="020b0609040504020204" pitchFamily="49" charset="0"/>
              </a:rPr>
              <a:t>2</a:t>
            </a:r>
            <a:r>
              <a:rPr lang="en-GB" sz="1167">
                <a:solidFill>
                  <a:srgbClr val="66CC66"/>
                </a:solidFill>
                <a:latin typeface="Lucida Console" panose="020b0609040504020204" pitchFamily="49" charset="0"/>
              </a:rPr>
              <a:t>]</a:t>
            </a:r>
            <a:r>
              <a:rPr lang="en-GB" sz="1167">
                <a:latin typeface="Lucida Console" panose="020b0609040504020204" pitchFamily="49" charset="0"/>
              </a:rPr>
              <a:t> </a:t>
            </a:r>
            <a:r>
              <a:rPr lang="en-GB" sz="1167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167">
                <a:latin typeface="Lucida Console" panose="020b0609040504020204" pitchFamily="49" charset="0"/>
              </a:rPr>
              <a:t> </a:t>
            </a:r>
            <a:r>
              <a:rPr lang="en-GB" sz="1167">
                <a:solidFill>
                  <a:srgbClr val="FF0000"/>
                </a:solidFill>
                <a:latin typeface="Lucida Console" panose="020b0609040504020204" pitchFamily="49" charset="0"/>
              </a:rPr>
              <a:t>"read string"</a:t>
            </a:r>
            <a:endParaRPr lang="en-GB" sz="11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167">
                <a:solidFill>
                  <a:srgbClr val="66CC66"/>
                </a:solidFill>
                <a:latin typeface="Lucida Console" panose="020b0609040504020204" pitchFamily="49" charset="0"/>
              </a:rPr>
              <a:t>}</a:t>
            </a:r>
            <a:endParaRPr lang="en-GB" sz="1167">
              <a:latin typeface="Lucida Console" panose="020b06090405040202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322844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>
  <p:cSld>
    <p:bg>
      <p:bgPr>
        <a:blipFill dpi="0" rotWithShape="1">
          <a:blip r:embed="rId2">
            <a:lum/>
          </a:blip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Software Developer with Trihedral UK Limited</a:t>
            </a:r>
          </a:p>
          <a:p>
            <a:pPr lvl="1"/>
            <a:r>
              <a:rPr lang="en-US" smtClean="0"/>
              <a:t>Use C++ and scripting for SCADA toolkit VTScada™</a:t>
            </a:r>
          </a:p>
          <a:p>
            <a:pPr lvl="1"/>
            <a:r>
              <a:rPr lang="en-US" smtClean="0"/>
              <a:t>Use Wireshark with industrial tele-control protocols</a:t>
            </a:r>
          </a:p>
          <a:p>
            <a:pPr lvl="1"/>
            <a:endParaRPr lang="en-US" smtClean="0"/>
          </a:p>
          <a:p>
            <a:r>
              <a:rPr lang="en-US" smtClean="0"/>
              <a:t>Wireshark Core Developer</a:t>
            </a:r>
          </a:p>
          <a:p>
            <a:pPr lvl="1"/>
            <a:r>
              <a:rPr lang="en-US" smtClean="0"/>
              <a:t>First contributed to Wireshark in 1999</a:t>
            </a:r>
          </a:p>
          <a:p>
            <a:pPr lvl="1"/>
            <a:r>
              <a:rPr lang="en-US" smtClean="0"/>
              <a:t>Maintain DNP</a:t>
            </a:r>
            <a:r>
              <a:rPr lang="en-US"/>
              <a:t>3</a:t>
            </a:r>
            <a:r>
              <a:rPr lang="en-US" smtClean="0"/>
              <a:t> dissector</a:t>
            </a:r>
          </a:p>
          <a:p>
            <a:pPr lvl="1"/>
            <a:r>
              <a:rPr lang="en-US" smtClean="0"/>
              <a:t>Frequent contributor to “Ask Wireshark”</a:t>
            </a:r>
          </a:p>
          <a:p>
            <a:pPr lvl="2"/>
            <a:r>
              <a:rPr lang="en-US"/>
              <a:t>M</a:t>
            </a:r>
            <a:r>
              <a:rPr lang="en-US" smtClean="0"/>
              <a:t>ostly fixing formatting and converting “answers” to comments </a:t>
            </a:r>
            <a:r>
              <a:rPr lang="en-US" smtClean="0">
                <a:sym typeface="Wingdings" pitchFamily="2" charset="2"/>
              </a:rPr>
              <a:t></a:t>
            </a:r>
            <a:endParaRPr lang="en-US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</a:p>
        </p:txBody>
      </p:sp>
    </p:spTree>
    <p:extLst>
      <p:ext uri="{BB962C8B-B14F-4D97-AF65-F5344CB8AC3E}">
        <p14:creationId xmlns:p14="http://schemas.microsoft.com/office/powerpoint/2010/main" val="2284657505"/>
      </p:ext>
    </p:extLst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>
  <p:cSld>
    <p:bg>
      <p:bgPr>
        <a:blipFill dpi="0" rotWithShape="1">
          <a:blip r:embed="rId3">
            <a:lum/>
          </a:blip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err="1"/>
              <a:t>Lua dissector Basics – Field definition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t">
              <a:spcBef>
                <a:spcPct val="0"/>
              </a:spcBef>
              <a:buNone/>
            </a:pPr>
            <a:endParaRPr lang="en-GB" sz="1000" i="1">
              <a:solidFill>
                <a:srgbClr val="808080"/>
              </a:solidFill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 i="1">
                <a:solidFill>
                  <a:srgbClr val="808080"/>
                </a:solidFill>
                <a:latin typeface="Lucida Console" panose="020b0609040504020204" pitchFamily="49" charset="0"/>
              </a:rPr>
              <a:t>-- declare the fields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solidFill>
                  <a:srgbClr val="B1B100"/>
                </a:solidFill>
                <a:latin typeface="Lucida Console" panose="020b0609040504020204" pitchFamily="49" charset="0"/>
              </a:rPr>
              <a:t>local</a:t>
            </a:r>
            <a:r>
              <a:rPr lang="en-GB" sz="1000">
                <a:latin typeface="Lucida Console" panose="020b0609040504020204" pitchFamily="49" charset="0"/>
              </a:rPr>
              <a:t> f_func 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000">
                <a:latin typeface="Lucida Console" panose="020b0609040504020204" pitchFamily="49" charset="0"/>
              </a:rPr>
              <a:t> ProtoField.uint8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00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1000" smtClean="0">
                <a:solidFill>
                  <a:srgbClr val="FF0000"/>
                </a:solidFill>
                <a:latin typeface="Lucida Console" panose="020b0609040504020204" pitchFamily="49" charset="0"/>
              </a:rPr>
              <a:t>sf15.func</a:t>
            </a:r>
            <a:r>
              <a:rPr lang="en-GB" sz="100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1000">
                <a:latin typeface="Lucida Console" panose="020b0609040504020204" pitchFamily="49" charset="0"/>
              </a:rPr>
              <a:t>, </a:t>
            </a:r>
            <a:r>
              <a:rPr lang="en-GB" sz="1000">
                <a:solidFill>
                  <a:srgbClr val="FF0000"/>
                </a:solidFill>
                <a:latin typeface="Lucida Console" panose="020b0609040504020204" pitchFamily="49" charset="0"/>
              </a:rPr>
              <a:t>"Function"</a:t>
            </a:r>
            <a:r>
              <a:rPr lang="en-GB" sz="1000">
                <a:latin typeface="Lucida Console" panose="020b0609040504020204" pitchFamily="49" charset="0"/>
              </a:rPr>
              <a:t>, base.DEC, vs_funcs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)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solidFill>
                  <a:srgbClr val="B1B100"/>
                </a:solidFill>
                <a:latin typeface="Lucida Console" panose="020b0609040504020204" pitchFamily="49" charset="0"/>
              </a:rPr>
              <a:t>local</a:t>
            </a:r>
            <a:r>
              <a:rPr lang="en-GB" sz="1000">
                <a:latin typeface="Lucida Console" panose="020b0609040504020204" pitchFamily="49" charset="0"/>
              </a:rPr>
              <a:t> f_len 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000">
                <a:latin typeface="Lucida Console" panose="020b0609040504020204" pitchFamily="49" charset="0"/>
              </a:rPr>
              <a:t> ProtoField.uint16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00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1000" smtClean="0">
                <a:solidFill>
                  <a:srgbClr val="FF0000"/>
                </a:solidFill>
                <a:latin typeface="Lucida Console" panose="020b0609040504020204" pitchFamily="49" charset="0"/>
              </a:rPr>
              <a:t>sf15.len</a:t>
            </a:r>
            <a:r>
              <a:rPr lang="en-GB" sz="100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1000">
                <a:latin typeface="Lucida Console" panose="020b0609040504020204" pitchFamily="49" charset="0"/>
              </a:rPr>
              <a:t>, </a:t>
            </a:r>
            <a:r>
              <a:rPr lang="en-GB" sz="1000">
                <a:solidFill>
                  <a:srgbClr val="FF0000"/>
                </a:solidFill>
                <a:latin typeface="Lucida Console" panose="020b0609040504020204" pitchFamily="49" charset="0"/>
              </a:rPr>
              <a:t>"Length"</a:t>
            </a:r>
            <a:r>
              <a:rPr lang="en-GB" sz="1000">
                <a:latin typeface="Lucida Console" panose="020b0609040504020204" pitchFamily="49" charset="0"/>
              </a:rPr>
              <a:t>, base.DEC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)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solidFill>
                  <a:srgbClr val="B1B100"/>
                </a:solidFill>
                <a:latin typeface="Lucida Console" panose="020b0609040504020204" pitchFamily="49" charset="0"/>
              </a:rPr>
              <a:t>local</a:t>
            </a:r>
            <a:r>
              <a:rPr lang="en-GB" sz="1000">
                <a:latin typeface="Lucida Console" panose="020b0609040504020204" pitchFamily="49" charset="0"/>
              </a:rPr>
              <a:t> f_id 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000">
                <a:latin typeface="Lucida Console" panose="020b0609040504020204" pitchFamily="49" charset="0"/>
              </a:rPr>
              <a:t> ProtoField.uint32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00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1000" smtClean="0">
                <a:solidFill>
                  <a:srgbClr val="FF0000"/>
                </a:solidFill>
                <a:latin typeface="Lucida Console" panose="020b0609040504020204" pitchFamily="49" charset="0"/>
              </a:rPr>
              <a:t>sf15.id</a:t>
            </a:r>
            <a:r>
              <a:rPr lang="en-GB" sz="100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1000">
                <a:latin typeface="Lucida Console" panose="020b0609040504020204" pitchFamily="49" charset="0"/>
              </a:rPr>
              <a:t>, </a:t>
            </a:r>
            <a:r>
              <a:rPr lang="en-GB" sz="1000">
                <a:solidFill>
                  <a:srgbClr val="FF0000"/>
                </a:solidFill>
                <a:latin typeface="Lucida Console" panose="020b0609040504020204" pitchFamily="49" charset="0"/>
              </a:rPr>
              <a:t>"ID"</a:t>
            </a:r>
            <a:r>
              <a:rPr lang="en-GB" sz="1000">
                <a:latin typeface="Lucida Console" panose="020b0609040504020204" pitchFamily="49" charset="0"/>
              </a:rPr>
              <a:t>, base.DEC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)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solidFill>
                  <a:srgbClr val="B1B100"/>
                </a:solidFill>
                <a:latin typeface="Lucida Console" panose="020b0609040504020204" pitchFamily="49" charset="0"/>
              </a:rPr>
              <a:t>local</a:t>
            </a:r>
            <a:r>
              <a:rPr lang="en-GB" sz="1000">
                <a:latin typeface="Lucida Console" panose="020b0609040504020204" pitchFamily="49" charset="0"/>
              </a:rPr>
              <a:t> f_dataid 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000">
                <a:latin typeface="Lucida Console" panose="020b0609040504020204" pitchFamily="49" charset="0"/>
              </a:rPr>
              <a:t> ProtoField.uint8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00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1000" smtClean="0">
                <a:solidFill>
                  <a:srgbClr val="FF0000"/>
                </a:solidFill>
                <a:latin typeface="Lucida Console" panose="020b0609040504020204" pitchFamily="49" charset="0"/>
              </a:rPr>
              <a:t>sf15.data.id</a:t>
            </a:r>
            <a:r>
              <a:rPr lang="en-GB" sz="100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1000">
                <a:latin typeface="Lucida Console" panose="020b0609040504020204" pitchFamily="49" charset="0"/>
              </a:rPr>
              <a:t>, </a:t>
            </a:r>
            <a:r>
              <a:rPr lang="en-GB" sz="1000">
                <a:solidFill>
                  <a:srgbClr val="FF0000"/>
                </a:solidFill>
                <a:latin typeface="Lucida Console" panose="020b0609040504020204" pitchFamily="49" charset="0"/>
              </a:rPr>
              <a:t>"Data ID"</a:t>
            </a:r>
            <a:r>
              <a:rPr lang="en-GB" sz="1000">
                <a:latin typeface="Lucida Console" panose="020b0609040504020204" pitchFamily="49" charset="0"/>
              </a:rPr>
              <a:t>, base.DEC, vs_dataid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)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solidFill>
                  <a:srgbClr val="B1B100"/>
                </a:solidFill>
                <a:latin typeface="Lucida Console" panose="020b0609040504020204" pitchFamily="49" charset="0"/>
              </a:rPr>
              <a:t>local</a:t>
            </a:r>
            <a:r>
              <a:rPr lang="en-GB" sz="1000">
                <a:latin typeface="Lucida Console" panose="020b0609040504020204" pitchFamily="49" charset="0"/>
              </a:rPr>
              <a:t> f_data_short 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000">
                <a:latin typeface="Lucida Console" panose="020b0609040504020204" pitchFamily="49" charset="0"/>
              </a:rPr>
              <a:t> ProtoField.int16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00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1000" smtClean="0">
                <a:solidFill>
                  <a:srgbClr val="FF0000"/>
                </a:solidFill>
                <a:latin typeface="Lucida Console" panose="020b0609040504020204" pitchFamily="49" charset="0"/>
              </a:rPr>
              <a:t>sf15.data.short</a:t>
            </a:r>
            <a:r>
              <a:rPr lang="en-GB" sz="100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1000">
                <a:latin typeface="Lucida Console" panose="020b0609040504020204" pitchFamily="49" charset="0"/>
              </a:rPr>
              <a:t>, </a:t>
            </a:r>
            <a:r>
              <a:rPr lang="en-GB" sz="1000">
                <a:solidFill>
                  <a:srgbClr val="FF0000"/>
                </a:solidFill>
                <a:latin typeface="Lucida Console" panose="020b0609040504020204" pitchFamily="49" charset="0"/>
              </a:rPr>
              <a:t>"Data Short"</a:t>
            </a:r>
            <a:r>
              <a:rPr lang="en-GB" sz="1000">
                <a:latin typeface="Lucida Console" panose="020b0609040504020204" pitchFamily="49" charset="0"/>
              </a:rPr>
              <a:t>, base.DEC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)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solidFill>
                  <a:srgbClr val="B1B100"/>
                </a:solidFill>
                <a:latin typeface="Lucida Console" panose="020b0609040504020204" pitchFamily="49" charset="0"/>
              </a:rPr>
              <a:t>local</a:t>
            </a:r>
            <a:r>
              <a:rPr lang="en-GB" sz="1000">
                <a:latin typeface="Lucida Console" panose="020b0609040504020204" pitchFamily="49" charset="0"/>
              </a:rPr>
              <a:t> f_data_long 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000">
                <a:latin typeface="Lucida Console" panose="020b0609040504020204" pitchFamily="49" charset="0"/>
              </a:rPr>
              <a:t> ProtoField.int32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00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1000" smtClean="0">
                <a:solidFill>
                  <a:srgbClr val="FF0000"/>
                </a:solidFill>
                <a:latin typeface="Lucida Console" panose="020b0609040504020204" pitchFamily="49" charset="0"/>
              </a:rPr>
              <a:t>sf15.data.long</a:t>
            </a:r>
            <a:r>
              <a:rPr lang="en-GB" sz="100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1000">
                <a:latin typeface="Lucida Console" panose="020b0609040504020204" pitchFamily="49" charset="0"/>
              </a:rPr>
              <a:t>, </a:t>
            </a:r>
            <a:r>
              <a:rPr lang="en-GB" sz="1000">
                <a:solidFill>
                  <a:srgbClr val="FF0000"/>
                </a:solidFill>
                <a:latin typeface="Lucida Console" panose="020b0609040504020204" pitchFamily="49" charset="0"/>
              </a:rPr>
              <a:t>"Data Long"</a:t>
            </a:r>
            <a:r>
              <a:rPr lang="en-GB" sz="1000">
                <a:latin typeface="Lucida Console" panose="020b0609040504020204" pitchFamily="49" charset="0"/>
              </a:rPr>
              <a:t>, base.DEC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)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solidFill>
                  <a:srgbClr val="B1B100"/>
                </a:solidFill>
                <a:latin typeface="Lucida Console" panose="020b0609040504020204" pitchFamily="49" charset="0"/>
              </a:rPr>
              <a:t>local</a:t>
            </a:r>
            <a:r>
              <a:rPr lang="en-GB" sz="1000">
                <a:latin typeface="Lucida Console" panose="020b0609040504020204" pitchFamily="49" charset="0"/>
              </a:rPr>
              <a:t> f_data_string 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000">
                <a:latin typeface="Lucida Console" panose="020b0609040504020204" pitchFamily="49" charset="0"/>
              </a:rPr>
              <a:t> ProtoField.</a:t>
            </a:r>
            <a:r>
              <a:rPr lang="en-GB" sz="1000" err="1">
                <a:solidFill>
                  <a:srgbClr val="B1B100"/>
                </a:solidFill>
                <a:latin typeface="Lucida Console" panose="020b0609040504020204" pitchFamily="49" charset="0"/>
              </a:rPr>
              <a:t>string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00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1000" smtClean="0">
                <a:solidFill>
                  <a:srgbClr val="FF0000"/>
                </a:solidFill>
                <a:latin typeface="Lucida Console" panose="020b0609040504020204" pitchFamily="49" charset="0"/>
              </a:rPr>
              <a:t>sf15.data.string</a:t>
            </a:r>
            <a:r>
              <a:rPr lang="en-GB" sz="100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1000">
                <a:latin typeface="Lucida Console" panose="020b0609040504020204" pitchFamily="49" charset="0"/>
              </a:rPr>
              <a:t>, </a:t>
            </a:r>
            <a:r>
              <a:rPr lang="en-GB" sz="1000">
                <a:solidFill>
                  <a:srgbClr val="FF0000"/>
                </a:solidFill>
                <a:latin typeface="Lucida Console" panose="020b0609040504020204" pitchFamily="49" charset="0"/>
              </a:rPr>
              <a:t>"Data String"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)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</a:t>
            </a: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 smtClean="0">
                <a:latin typeface="Lucida Console" panose="020b0609040504020204" pitchFamily="49" charset="0"/>
              </a:rPr>
              <a:t>sf15_proto.fields 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000">
                <a:latin typeface="Lucida Console" panose="020b0609040504020204" pitchFamily="49" charset="0"/>
              </a:rPr>
              <a:t> 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{</a:t>
            </a:r>
            <a:r>
              <a:rPr lang="en-GB" sz="1000">
                <a:latin typeface="Lucida Console" panose="020b0609040504020204" pitchFamily="49" charset="0"/>
              </a:rPr>
              <a:t> f_func, f_len, f_id, f_dataid,</a:t>
            </a: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                     f_data_short, f_data_long, f_data_string 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}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endParaRPr lang="en-GB" sz="917">
              <a:latin typeface="Lucida Console" panose="020b06090405040202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797665"/>
      </p:ext>
    </p:extLst>
  </p:cSld>
  <p:clrMapOvr>
    <a:masterClrMapping/>
  </p:clrMapOvr>
  <p:transition/>
  <p:timing/>
</p:sld>
</file>

<file path=ppt/slides/slide2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>
  <p:cSld>
    <p:bg>
      <p:bgPr>
        <a:blipFill dpi="0" rotWithShape="1">
          <a:blip r:embed="rId2">
            <a:lum/>
          </a:blip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err="1" smtClean="0"/>
              <a:t>Lua dissector Basics – Dissector function I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solidFill>
                  <a:srgbClr val="B1B100"/>
                </a:solidFill>
                <a:latin typeface="Lucida Console" panose="020b0609040504020204" pitchFamily="49" charset="0"/>
              </a:rPr>
              <a:t>function</a:t>
            </a:r>
            <a:r>
              <a:rPr lang="en-GB" sz="1000">
                <a:latin typeface="Lucida Console" panose="020b0609040504020204" pitchFamily="49" charset="0"/>
              </a:rPr>
              <a:t> </a:t>
            </a:r>
            <a:r>
              <a:rPr lang="en-GB" sz="1000" smtClean="0">
                <a:latin typeface="Lucida Console" panose="020b0609040504020204" pitchFamily="49" charset="0"/>
              </a:rPr>
              <a:t>sf15_proto.dissector</a:t>
            </a:r>
            <a:r>
              <a:rPr lang="en-GB" sz="1000" smtClean="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000" smtClean="0">
                <a:latin typeface="Lucida Console" panose="020b0609040504020204" pitchFamily="49" charset="0"/>
              </a:rPr>
              <a:t>buffer</a:t>
            </a:r>
            <a:r>
              <a:rPr lang="en-GB" sz="1000">
                <a:latin typeface="Lucida Console" panose="020b0609040504020204" pitchFamily="49" charset="0"/>
              </a:rPr>
              <a:t>, pinfo, tree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)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</a:t>
            </a: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   </a:t>
            </a:r>
            <a:r>
              <a:rPr lang="en-GB" sz="1000" i="1">
                <a:solidFill>
                  <a:srgbClr val="808080"/>
                </a:solidFill>
                <a:latin typeface="Lucida Console" panose="020b0609040504020204" pitchFamily="49" charset="0"/>
              </a:rPr>
              <a:t>-- Set the protocol column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   pinfo.cols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[</a:t>
            </a:r>
            <a:r>
              <a:rPr lang="en-GB" sz="1000">
                <a:solidFill>
                  <a:srgbClr val="FF0000"/>
                </a:solidFill>
                <a:latin typeface="Lucida Console" panose="020b0609040504020204" pitchFamily="49" charset="0"/>
              </a:rPr>
              <a:t>'protocol'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]</a:t>
            </a:r>
            <a:r>
              <a:rPr lang="en-GB" sz="1000">
                <a:latin typeface="Lucida Console" panose="020b0609040504020204" pitchFamily="49" charset="0"/>
              </a:rPr>
              <a:t> 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000">
                <a:latin typeface="Lucida Console" panose="020b0609040504020204" pitchFamily="49" charset="0"/>
              </a:rPr>
              <a:t> </a:t>
            </a:r>
            <a:r>
              <a:rPr lang="en-GB" sz="1000" smtClean="0">
                <a:solidFill>
                  <a:srgbClr val="FF0000"/>
                </a:solidFill>
                <a:latin typeface="Lucida Console" panose="020b0609040504020204" pitchFamily="49" charset="0"/>
              </a:rPr>
              <a:t>"sf15"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</a:t>
            </a: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   </a:t>
            </a:r>
            <a:r>
              <a:rPr lang="en-GB" sz="1000" i="1">
                <a:solidFill>
                  <a:srgbClr val="808080"/>
                </a:solidFill>
                <a:latin typeface="Lucida Console" panose="020b0609040504020204" pitchFamily="49" charset="0"/>
              </a:rPr>
              <a:t>-- create the </a:t>
            </a:r>
            <a:r>
              <a:rPr lang="en-GB" sz="1000" i="1" smtClean="0">
                <a:solidFill>
                  <a:srgbClr val="808080"/>
                </a:solidFill>
                <a:latin typeface="Lucida Console" panose="020b0609040504020204" pitchFamily="49" charset="0"/>
              </a:rPr>
              <a:t>sf15 </a:t>
            </a:r>
            <a:r>
              <a:rPr lang="en-GB" sz="1000" i="1">
                <a:solidFill>
                  <a:srgbClr val="808080"/>
                </a:solidFill>
                <a:latin typeface="Lucida Console" panose="020b0609040504020204" pitchFamily="49" charset="0"/>
              </a:rPr>
              <a:t>protocol tree item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   </a:t>
            </a:r>
            <a:r>
              <a:rPr lang="en-GB" sz="1000">
                <a:solidFill>
                  <a:srgbClr val="B1B100"/>
                </a:solidFill>
                <a:latin typeface="Lucida Console" panose="020b0609040504020204" pitchFamily="49" charset="0"/>
              </a:rPr>
              <a:t>local</a:t>
            </a:r>
            <a:r>
              <a:rPr lang="en-GB" sz="1000">
                <a:latin typeface="Lucida Console" panose="020b0609040504020204" pitchFamily="49" charset="0"/>
              </a:rPr>
              <a:t> </a:t>
            </a:r>
            <a:r>
              <a:rPr lang="en-GB" sz="1000" smtClean="0">
                <a:latin typeface="Lucida Console" panose="020b0609040504020204" pitchFamily="49" charset="0"/>
              </a:rPr>
              <a:t>t_sf15 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000">
                <a:latin typeface="Lucida Console" panose="020b0609040504020204" pitchFamily="49" charset="0"/>
              </a:rPr>
              <a:t> </a:t>
            </a:r>
            <a:r>
              <a:rPr lang="en-GB" sz="1000" err="1" smtClean="0">
                <a:latin typeface="Lucida Console" panose="020b0609040504020204" pitchFamily="49" charset="0"/>
              </a:rPr>
              <a:t>tree:add</a:t>
            </a:r>
            <a:r>
              <a:rPr lang="en-GB" sz="1000" smtClean="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000" smtClean="0">
                <a:latin typeface="Lucida Console" panose="020b0609040504020204" pitchFamily="49" charset="0"/>
              </a:rPr>
              <a:t>sf15_proto</a:t>
            </a:r>
            <a:r>
              <a:rPr lang="en-GB" sz="1000">
                <a:latin typeface="Lucida Console" panose="020b0609040504020204" pitchFamily="49" charset="0"/>
              </a:rPr>
              <a:t>, buffer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())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   </a:t>
            </a:r>
            <a:r>
              <a:rPr lang="en-GB" sz="1000">
                <a:solidFill>
                  <a:srgbClr val="B1B100"/>
                </a:solidFill>
                <a:latin typeface="Lucida Console" panose="020b0609040504020204" pitchFamily="49" charset="0"/>
              </a:rPr>
              <a:t>local</a:t>
            </a:r>
            <a:r>
              <a:rPr lang="en-GB" sz="1000">
                <a:latin typeface="Lucida Console" panose="020b0609040504020204" pitchFamily="49" charset="0"/>
              </a:rPr>
              <a:t> offset 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000">
                <a:latin typeface="Lucida Console" panose="020b0609040504020204" pitchFamily="49" charset="0"/>
              </a:rPr>
              <a:t> </a:t>
            </a:r>
            <a:r>
              <a:rPr lang="en-GB" sz="1000">
                <a:solidFill>
                  <a:srgbClr val="CC66CC"/>
                </a:solidFill>
                <a:latin typeface="Lucida Console" panose="020b0609040504020204" pitchFamily="49" charset="0"/>
              </a:rPr>
              <a:t>0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</a:t>
            </a: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   </a:t>
            </a:r>
            <a:r>
              <a:rPr lang="en-GB" sz="1000" i="1">
                <a:solidFill>
                  <a:srgbClr val="808080"/>
                </a:solidFill>
                <a:latin typeface="Lucida Console" panose="020b0609040504020204" pitchFamily="49" charset="0"/>
              </a:rPr>
              <a:t>-- Add the header tree item and populate it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   </a:t>
            </a:r>
            <a:r>
              <a:rPr lang="en-GB" sz="1000">
                <a:solidFill>
                  <a:srgbClr val="B1B100"/>
                </a:solidFill>
                <a:latin typeface="Lucida Console" panose="020b0609040504020204" pitchFamily="49" charset="0"/>
              </a:rPr>
              <a:t>local</a:t>
            </a:r>
            <a:r>
              <a:rPr lang="en-GB" sz="1000">
                <a:latin typeface="Lucida Console" panose="020b0609040504020204" pitchFamily="49" charset="0"/>
              </a:rPr>
              <a:t> t_hdr 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000">
                <a:latin typeface="Lucida Console" panose="020b0609040504020204" pitchFamily="49" charset="0"/>
              </a:rPr>
              <a:t> </a:t>
            </a:r>
            <a:r>
              <a:rPr lang="en-GB" sz="1000" smtClean="0">
                <a:latin typeface="Lucida Console" panose="020b0609040504020204" pitchFamily="49" charset="0"/>
              </a:rPr>
              <a:t>t_sf15:add</a:t>
            </a:r>
            <a:r>
              <a:rPr lang="en-GB" sz="1000" smtClean="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000" smtClean="0">
                <a:latin typeface="Lucida Console" panose="020b0609040504020204" pitchFamily="49" charset="0"/>
              </a:rPr>
              <a:t>buffer</a:t>
            </a:r>
            <a:r>
              <a:rPr lang="en-GB" sz="1000" smtClean="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000" smtClean="0">
                <a:latin typeface="Lucida Console" panose="020b0609040504020204" pitchFamily="49" charset="0"/>
              </a:rPr>
              <a:t>offset</a:t>
            </a:r>
            <a:r>
              <a:rPr lang="en-GB" sz="1000">
                <a:latin typeface="Lucida Console" panose="020b0609040504020204" pitchFamily="49" charset="0"/>
              </a:rPr>
              <a:t>, </a:t>
            </a:r>
            <a:r>
              <a:rPr lang="en-GB" sz="1000">
                <a:solidFill>
                  <a:srgbClr val="CC66CC"/>
                </a:solidFill>
                <a:latin typeface="Lucida Console" panose="020b0609040504020204" pitchFamily="49" charset="0"/>
              </a:rPr>
              <a:t>3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)</a:t>
            </a:r>
            <a:r>
              <a:rPr lang="en-GB" sz="1000">
                <a:latin typeface="Lucida Console" panose="020b0609040504020204" pitchFamily="49" charset="0"/>
              </a:rPr>
              <a:t>, </a:t>
            </a:r>
            <a:r>
              <a:rPr lang="en-GB" sz="1000">
                <a:solidFill>
                  <a:srgbClr val="FF0000"/>
                </a:solidFill>
                <a:latin typeface="Lucida Console" panose="020b0609040504020204" pitchFamily="49" charset="0"/>
              </a:rPr>
              <a:t>"Header"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)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   </a:t>
            </a:r>
            <a:r>
              <a:rPr lang="en-GB" sz="1000">
                <a:solidFill>
                  <a:srgbClr val="B1B100"/>
                </a:solidFill>
                <a:latin typeface="Lucida Console" panose="020b0609040504020204" pitchFamily="49" charset="0"/>
              </a:rPr>
              <a:t>local</a:t>
            </a:r>
            <a:r>
              <a:rPr lang="en-GB" sz="1000">
                <a:latin typeface="Lucida Console" panose="020b0609040504020204" pitchFamily="49" charset="0"/>
              </a:rPr>
              <a:t> func_code 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000">
                <a:latin typeface="Lucida Console" panose="020b0609040504020204" pitchFamily="49" charset="0"/>
              </a:rPr>
              <a:t> buffer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000">
                <a:latin typeface="Lucida Console" panose="020b0609040504020204" pitchFamily="49" charset="0"/>
              </a:rPr>
              <a:t>offset, </a:t>
            </a:r>
            <a:r>
              <a:rPr lang="en-GB" sz="1000">
                <a:solidFill>
                  <a:srgbClr val="CC66CC"/>
                </a:solidFill>
                <a:latin typeface="Lucida Console" panose="020b0609040504020204" pitchFamily="49" charset="0"/>
              </a:rPr>
              <a:t>1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)</a:t>
            </a:r>
            <a:r>
              <a:rPr lang="en-GB" sz="1000">
                <a:latin typeface="Lucida Console" panose="020b0609040504020204" pitchFamily="49" charset="0"/>
              </a:rPr>
              <a:t>:uint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()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   t_hdr:add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000" err="1">
                <a:latin typeface="Lucida Console" panose="020b0609040504020204" pitchFamily="49" charset="0"/>
              </a:rPr>
              <a:t>f_func, func_code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)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   t_hdr:add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000" err="1">
                <a:latin typeface="Lucida Console" panose="020b0609040504020204" pitchFamily="49" charset="0"/>
              </a:rPr>
              <a:t>f_len, buffer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000">
                <a:latin typeface="Lucida Console" panose="020b0609040504020204" pitchFamily="49" charset="0"/>
              </a:rPr>
              <a:t>offset + </a:t>
            </a:r>
            <a:r>
              <a:rPr lang="en-GB" sz="1000">
                <a:solidFill>
                  <a:srgbClr val="CC66CC"/>
                </a:solidFill>
                <a:latin typeface="Lucida Console" panose="020b0609040504020204" pitchFamily="49" charset="0"/>
              </a:rPr>
              <a:t>1</a:t>
            </a:r>
            <a:r>
              <a:rPr lang="en-GB" sz="1000">
                <a:latin typeface="Lucida Console" panose="020b0609040504020204" pitchFamily="49" charset="0"/>
              </a:rPr>
              <a:t>, </a:t>
            </a:r>
            <a:r>
              <a:rPr lang="en-GB" sz="1000">
                <a:solidFill>
                  <a:srgbClr val="CC66CC"/>
                </a:solidFill>
                <a:latin typeface="Lucida Console" panose="020b0609040504020204" pitchFamily="49" charset="0"/>
              </a:rPr>
              <a:t>2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))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   offset 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000">
                <a:latin typeface="Lucida Console" panose="020b0609040504020204" pitchFamily="49" charset="0"/>
              </a:rPr>
              <a:t> offset + </a:t>
            </a:r>
            <a:r>
              <a:rPr lang="en-GB" sz="1000">
                <a:solidFill>
                  <a:srgbClr val="CC66CC"/>
                </a:solidFill>
                <a:latin typeface="Lucida Console" panose="020b0609040504020204" pitchFamily="49" charset="0"/>
              </a:rPr>
              <a:t>3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</a:t>
            </a: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   </a:t>
            </a:r>
            <a:r>
              <a:rPr lang="en-GB" sz="1000" i="1">
                <a:solidFill>
                  <a:srgbClr val="808080"/>
                </a:solidFill>
                <a:latin typeface="Lucida Console" panose="020b0609040504020204" pitchFamily="49" charset="0"/>
              </a:rPr>
              <a:t>-- Set the info column to the name of the function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   pinfo.cols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[</a:t>
            </a:r>
            <a:r>
              <a:rPr lang="en-GB" sz="1000">
                <a:solidFill>
                  <a:srgbClr val="FF0000"/>
                </a:solidFill>
                <a:latin typeface="Lucida Console" panose="020b0609040504020204" pitchFamily="49" charset="0"/>
              </a:rPr>
              <a:t>'info'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]</a:t>
            </a:r>
            <a:r>
              <a:rPr lang="en-GB" sz="1000">
                <a:latin typeface="Lucida Console" panose="020b0609040504020204" pitchFamily="49" charset="0"/>
              </a:rPr>
              <a:t> 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000">
                <a:latin typeface="Lucida Console" panose="020b0609040504020204" pitchFamily="49" charset="0"/>
              </a:rPr>
              <a:t> vs_funcs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[</a:t>
            </a:r>
            <a:r>
              <a:rPr lang="en-GB" sz="1000" err="1">
                <a:latin typeface="Lucida Console" panose="020b0609040504020204" pitchFamily="49" charset="0"/>
              </a:rPr>
              <a:t>func_code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]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</a:t>
            </a: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   </a:t>
            </a:r>
            <a:r>
              <a:rPr lang="en-GB" sz="1000" i="1">
                <a:solidFill>
                  <a:srgbClr val="808080"/>
                </a:solidFill>
                <a:latin typeface="Lucida Console" panose="020b0609040504020204" pitchFamily="49" charset="0"/>
              </a:rPr>
              <a:t>-- dissect common part for connect and disconnect functions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   </a:t>
            </a:r>
            <a:r>
              <a:rPr lang="en-GB" sz="1000">
                <a:solidFill>
                  <a:srgbClr val="B1B100"/>
                </a:solidFill>
                <a:latin typeface="Lucida Console" panose="020b0609040504020204" pitchFamily="49" charset="0"/>
              </a:rPr>
              <a:t>if</a:t>
            </a:r>
            <a:r>
              <a:rPr lang="en-GB" sz="1000">
                <a:latin typeface="Lucida Console" panose="020b0609040504020204" pitchFamily="49" charset="0"/>
              </a:rPr>
              <a:t> func_code 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==</a:t>
            </a:r>
            <a:r>
              <a:rPr lang="en-GB" sz="1000">
                <a:latin typeface="Lucida Console" panose="020b0609040504020204" pitchFamily="49" charset="0"/>
              </a:rPr>
              <a:t> </a:t>
            </a:r>
            <a:r>
              <a:rPr lang="en-GB" sz="1000">
                <a:solidFill>
                  <a:srgbClr val="CC66CC"/>
                </a:solidFill>
                <a:latin typeface="Lucida Console" panose="020b0609040504020204" pitchFamily="49" charset="0"/>
              </a:rPr>
              <a:t>20</a:t>
            </a:r>
            <a:r>
              <a:rPr lang="en-GB" sz="1000">
                <a:latin typeface="Lucida Console" panose="020b0609040504020204" pitchFamily="49" charset="0"/>
              </a:rPr>
              <a:t> </a:t>
            </a:r>
            <a:r>
              <a:rPr lang="en-GB" sz="1000">
                <a:solidFill>
                  <a:srgbClr val="B1B100"/>
                </a:solidFill>
                <a:latin typeface="Lucida Console" panose="020b0609040504020204" pitchFamily="49" charset="0"/>
              </a:rPr>
              <a:t>or</a:t>
            </a:r>
            <a:r>
              <a:rPr lang="en-GB" sz="1000">
                <a:latin typeface="Lucida Console" panose="020b0609040504020204" pitchFamily="49" charset="0"/>
              </a:rPr>
              <a:t> func_code 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==</a:t>
            </a:r>
            <a:r>
              <a:rPr lang="en-GB" sz="1000">
                <a:latin typeface="Lucida Console" panose="020b0609040504020204" pitchFamily="49" charset="0"/>
              </a:rPr>
              <a:t> </a:t>
            </a:r>
            <a:r>
              <a:rPr lang="en-GB" sz="1000">
                <a:solidFill>
                  <a:srgbClr val="CC66CC"/>
                </a:solidFill>
                <a:latin typeface="Lucida Console" panose="020b0609040504020204" pitchFamily="49" charset="0"/>
              </a:rPr>
              <a:t>21</a:t>
            </a:r>
            <a:r>
              <a:rPr lang="en-GB" sz="1000">
                <a:latin typeface="Lucida Console" panose="020b0609040504020204" pitchFamily="49" charset="0"/>
              </a:rPr>
              <a:t> </a:t>
            </a:r>
            <a:r>
              <a:rPr lang="en-GB" sz="1000">
                <a:solidFill>
                  <a:srgbClr val="B1B100"/>
                </a:solidFill>
                <a:latin typeface="Lucida Console" panose="020b0609040504020204" pitchFamily="49" charset="0"/>
              </a:rPr>
              <a:t>or</a:t>
            </a:r>
            <a:r>
              <a:rPr lang="en-GB" sz="1000">
                <a:latin typeface="Lucida Console" panose="020b0609040504020204" pitchFamily="49" charset="0"/>
              </a:rPr>
              <a:t> func_code 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==</a:t>
            </a:r>
            <a:r>
              <a:rPr lang="en-GB" sz="1000">
                <a:latin typeface="Lucida Console" panose="020b0609040504020204" pitchFamily="49" charset="0"/>
              </a:rPr>
              <a:t> </a:t>
            </a:r>
            <a:r>
              <a:rPr lang="en-GB" sz="1000">
                <a:solidFill>
                  <a:srgbClr val="CC66CC"/>
                </a:solidFill>
                <a:latin typeface="Lucida Console" panose="020b0609040504020204" pitchFamily="49" charset="0"/>
              </a:rPr>
              <a:t>60</a:t>
            </a:r>
            <a:r>
              <a:rPr lang="en-GB" sz="1000">
                <a:latin typeface="Lucida Console" panose="020b0609040504020204" pitchFamily="49" charset="0"/>
              </a:rPr>
              <a:t> </a:t>
            </a:r>
            <a:r>
              <a:rPr lang="en-GB" sz="1000">
                <a:solidFill>
                  <a:srgbClr val="B1B100"/>
                </a:solidFill>
                <a:latin typeface="Lucida Console" panose="020b0609040504020204" pitchFamily="49" charset="0"/>
              </a:rPr>
              <a:t>or</a:t>
            </a:r>
            <a:r>
              <a:rPr lang="en-GB" sz="1000">
                <a:latin typeface="Lucida Console" panose="020b0609040504020204" pitchFamily="49" charset="0"/>
              </a:rPr>
              <a:t> func_code 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==</a:t>
            </a:r>
            <a:r>
              <a:rPr lang="en-GB" sz="1000">
                <a:latin typeface="Lucida Console" panose="020b0609040504020204" pitchFamily="49" charset="0"/>
              </a:rPr>
              <a:t> </a:t>
            </a:r>
            <a:r>
              <a:rPr lang="en-GB" sz="1000">
                <a:solidFill>
                  <a:srgbClr val="CC66CC"/>
                </a:solidFill>
                <a:latin typeface="Lucida Console" panose="020b0609040504020204" pitchFamily="49" charset="0"/>
              </a:rPr>
              <a:t>61</a:t>
            </a:r>
            <a:r>
              <a:rPr lang="en-GB" sz="1000">
                <a:latin typeface="Lucida Console" panose="020b0609040504020204" pitchFamily="49" charset="0"/>
              </a:rPr>
              <a:t> </a:t>
            </a:r>
            <a:r>
              <a:rPr lang="en-GB" sz="1000">
                <a:solidFill>
                  <a:srgbClr val="B1B100"/>
                </a:solidFill>
                <a:latin typeface="Lucida Console" panose="020b0609040504020204" pitchFamily="49" charset="0"/>
              </a:rPr>
              <a:t>then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     </a:t>
            </a:r>
            <a:r>
              <a:rPr lang="en-GB" sz="1000" i="1">
                <a:solidFill>
                  <a:srgbClr val="808080"/>
                </a:solidFill>
                <a:latin typeface="Lucida Console" panose="020b0609040504020204" pitchFamily="49" charset="0"/>
              </a:rPr>
              <a:t>-- A connect or connect ack or disconnect or disconnect_ack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     </a:t>
            </a:r>
            <a:r>
              <a:rPr lang="en-GB" sz="1000" smtClean="0">
                <a:latin typeface="Lucida Console" panose="020b0609040504020204" pitchFamily="49" charset="0"/>
              </a:rPr>
              <a:t>t_sf15:add_le</a:t>
            </a:r>
            <a:r>
              <a:rPr lang="en-GB" sz="1000" smtClean="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000" err="1" smtClean="0">
                <a:latin typeface="Lucida Console" panose="020b0609040504020204" pitchFamily="49" charset="0"/>
              </a:rPr>
              <a:t>f_id</a:t>
            </a:r>
            <a:r>
              <a:rPr lang="en-GB" sz="1000">
                <a:latin typeface="Lucida Console" panose="020b0609040504020204" pitchFamily="49" charset="0"/>
              </a:rPr>
              <a:t>, buffer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000">
                <a:latin typeface="Lucida Console" panose="020b0609040504020204" pitchFamily="49" charset="0"/>
              </a:rPr>
              <a:t>offset, </a:t>
            </a:r>
            <a:r>
              <a:rPr lang="en-GB" sz="1000">
                <a:solidFill>
                  <a:srgbClr val="CC66CC"/>
                </a:solidFill>
                <a:latin typeface="Lucida Console" panose="020b0609040504020204" pitchFamily="49" charset="0"/>
              </a:rPr>
              <a:t>4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))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   </a:t>
            </a:r>
            <a:r>
              <a:rPr lang="en-GB" sz="1000">
                <a:solidFill>
                  <a:srgbClr val="B1B100"/>
                </a:solidFill>
                <a:latin typeface="Lucida Console" panose="020b0609040504020204" pitchFamily="49" charset="0"/>
              </a:rPr>
              <a:t>end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</a:t>
            </a:r>
          </a:p>
          <a:p>
            <a:pPr marL="0" indent="0" fontAlgn="t">
              <a:spcBef>
                <a:spcPct val="0"/>
              </a:spcBef>
              <a:buNone/>
            </a:pPr>
            <a:endParaRPr lang="en-GB" sz="917">
              <a:latin typeface="Lucida Console" panose="020b06090405040202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271618"/>
      </p:ext>
    </p:extLst>
  </p:cSld>
  <p:clrMapOvr>
    <a:masterClrMapping/>
  </p:clrMapOvr>
  <p:transition/>
  <p:timing/>
</p:sld>
</file>

<file path=ppt/slides/slide2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>
  <p:cSld>
    <p:bg>
      <p:bgPr>
        <a:blipFill dpi="0" rotWithShape="1">
          <a:blip r:embed="rId2">
            <a:lum/>
          </a:blip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49" y="304271"/>
            <a:ext cx="7995233" cy="1104636"/>
          </a:xfrm>
        </p:spPr>
        <p:txBody>
          <a:bodyPr>
            <a:normAutofit/>
          </a:bodyPr>
          <a:lstStyle/>
          <a:p>
            <a:r>
              <a:rPr lang="en-US" sz="3600" err="1" smtClean="0"/>
              <a:t>Lua dissector Basics – Dissector function II</a:t>
            </a:r>
            <a:endParaRPr lang="en-US" sz="400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   </a:t>
            </a:r>
            <a:r>
              <a:rPr lang="en-GB" sz="1000" i="1">
                <a:solidFill>
                  <a:srgbClr val="808080"/>
                </a:solidFill>
                <a:latin typeface="Lucida Console" panose="020b0609040504020204" pitchFamily="49" charset="0"/>
              </a:rPr>
              <a:t>-- A request_data or request_reply message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   </a:t>
            </a:r>
            <a:r>
              <a:rPr lang="en-GB" sz="1000">
                <a:solidFill>
                  <a:srgbClr val="B1B100"/>
                </a:solidFill>
                <a:latin typeface="Lucida Console" panose="020b0609040504020204" pitchFamily="49" charset="0"/>
              </a:rPr>
              <a:t>if</a:t>
            </a:r>
            <a:r>
              <a:rPr lang="en-GB" sz="1000">
                <a:latin typeface="Lucida Console" panose="020b0609040504020204" pitchFamily="49" charset="0"/>
              </a:rPr>
              <a:t> func_code 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==</a:t>
            </a:r>
            <a:r>
              <a:rPr lang="en-GB" sz="1000">
                <a:latin typeface="Lucida Console" panose="020b0609040504020204" pitchFamily="49" charset="0"/>
              </a:rPr>
              <a:t> </a:t>
            </a:r>
            <a:r>
              <a:rPr lang="en-GB" sz="1000">
                <a:solidFill>
                  <a:srgbClr val="CC66CC"/>
                </a:solidFill>
                <a:latin typeface="Lucida Console" panose="020b0609040504020204" pitchFamily="49" charset="0"/>
              </a:rPr>
              <a:t>40</a:t>
            </a:r>
            <a:r>
              <a:rPr lang="en-GB" sz="1000">
                <a:latin typeface="Lucida Console" panose="020b0609040504020204" pitchFamily="49" charset="0"/>
              </a:rPr>
              <a:t> </a:t>
            </a:r>
            <a:r>
              <a:rPr lang="en-GB" sz="1000">
                <a:solidFill>
                  <a:srgbClr val="B1B100"/>
                </a:solidFill>
                <a:latin typeface="Lucida Console" panose="020b0609040504020204" pitchFamily="49" charset="0"/>
              </a:rPr>
              <a:t>or</a:t>
            </a:r>
            <a:r>
              <a:rPr lang="en-GB" sz="1000">
                <a:latin typeface="Lucida Console" panose="020b0609040504020204" pitchFamily="49" charset="0"/>
              </a:rPr>
              <a:t> func_code 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==</a:t>
            </a:r>
            <a:r>
              <a:rPr lang="en-GB" sz="1000">
                <a:latin typeface="Lucida Console" panose="020b0609040504020204" pitchFamily="49" charset="0"/>
              </a:rPr>
              <a:t> </a:t>
            </a:r>
            <a:r>
              <a:rPr lang="en-GB" sz="1000">
                <a:solidFill>
                  <a:srgbClr val="CC66CC"/>
                </a:solidFill>
                <a:latin typeface="Lucida Console" panose="020b0609040504020204" pitchFamily="49" charset="0"/>
              </a:rPr>
              <a:t>41</a:t>
            </a:r>
            <a:r>
              <a:rPr lang="en-GB" sz="1000">
                <a:latin typeface="Lucida Console" panose="020b0609040504020204" pitchFamily="49" charset="0"/>
              </a:rPr>
              <a:t> </a:t>
            </a:r>
            <a:r>
              <a:rPr lang="en-GB" sz="1000">
                <a:solidFill>
                  <a:srgbClr val="B1B100"/>
                </a:solidFill>
                <a:latin typeface="Lucida Console" panose="020b0609040504020204" pitchFamily="49" charset="0"/>
              </a:rPr>
              <a:t>then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     </a:t>
            </a:r>
            <a:r>
              <a:rPr lang="en-GB" sz="1000" i="1">
                <a:solidFill>
                  <a:srgbClr val="808080"/>
                </a:solidFill>
                <a:latin typeface="Lucida Console" panose="020b0609040504020204" pitchFamily="49" charset="0"/>
              </a:rPr>
              <a:t>-- dissect common part of request functions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     </a:t>
            </a:r>
            <a:r>
              <a:rPr lang="en-GB" sz="1000" smtClean="0">
                <a:latin typeface="Lucida Console" panose="020b0609040504020204" pitchFamily="49" charset="0"/>
              </a:rPr>
              <a:t>t_sf15:add</a:t>
            </a:r>
            <a:r>
              <a:rPr lang="en-GB" sz="1000" smtClean="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000" err="1" smtClean="0">
                <a:latin typeface="Lucida Console" panose="020b0609040504020204" pitchFamily="49" charset="0"/>
              </a:rPr>
              <a:t>f_dataid</a:t>
            </a:r>
            <a:r>
              <a:rPr lang="en-GB" sz="1000">
                <a:latin typeface="Lucida Console" panose="020b0609040504020204" pitchFamily="49" charset="0"/>
              </a:rPr>
              <a:t>, buffer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000">
                <a:latin typeface="Lucida Console" panose="020b0609040504020204" pitchFamily="49" charset="0"/>
              </a:rPr>
              <a:t>offset, </a:t>
            </a:r>
            <a:r>
              <a:rPr lang="en-GB" sz="1000">
                <a:solidFill>
                  <a:srgbClr val="CC66CC"/>
                </a:solidFill>
                <a:latin typeface="Lucida Console" panose="020b0609040504020204" pitchFamily="49" charset="0"/>
              </a:rPr>
              <a:t>1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))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</a:t>
            </a: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     </a:t>
            </a:r>
            <a:r>
              <a:rPr lang="en-GB" sz="1000" i="1">
                <a:solidFill>
                  <a:srgbClr val="808080"/>
                </a:solidFill>
                <a:latin typeface="Lucida Console" panose="020b0609040504020204" pitchFamily="49" charset="0"/>
              </a:rPr>
              <a:t>-- dissect request_reply data body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     </a:t>
            </a:r>
            <a:r>
              <a:rPr lang="en-GB" sz="1000">
                <a:solidFill>
                  <a:srgbClr val="B1B100"/>
                </a:solidFill>
                <a:latin typeface="Lucida Console" panose="020b0609040504020204" pitchFamily="49" charset="0"/>
              </a:rPr>
              <a:t>if</a:t>
            </a:r>
            <a:r>
              <a:rPr lang="en-GB" sz="1000">
                <a:latin typeface="Lucida Console" panose="020b0609040504020204" pitchFamily="49" charset="0"/>
              </a:rPr>
              <a:t> func_code 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==</a:t>
            </a:r>
            <a:r>
              <a:rPr lang="en-GB" sz="1000">
                <a:latin typeface="Lucida Console" panose="020b0609040504020204" pitchFamily="49" charset="0"/>
              </a:rPr>
              <a:t> </a:t>
            </a:r>
            <a:r>
              <a:rPr lang="en-GB" sz="1000">
                <a:solidFill>
                  <a:srgbClr val="CC66CC"/>
                </a:solidFill>
                <a:latin typeface="Lucida Console" panose="020b0609040504020204" pitchFamily="49" charset="0"/>
              </a:rPr>
              <a:t>41</a:t>
            </a:r>
            <a:r>
              <a:rPr lang="en-GB" sz="1000">
                <a:latin typeface="Lucida Console" panose="020b0609040504020204" pitchFamily="49" charset="0"/>
              </a:rPr>
              <a:t> </a:t>
            </a:r>
            <a:r>
              <a:rPr lang="en-GB" sz="1000">
                <a:solidFill>
                  <a:srgbClr val="B1B100"/>
                </a:solidFill>
                <a:latin typeface="Lucida Console" panose="020b0609040504020204" pitchFamily="49" charset="0"/>
              </a:rPr>
              <a:t>then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       </a:t>
            </a:r>
            <a:r>
              <a:rPr lang="en-GB" sz="1000" i="1">
                <a:solidFill>
                  <a:srgbClr val="808080"/>
                </a:solidFill>
                <a:latin typeface="Lucida Console" panose="020b0609040504020204" pitchFamily="49" charset="0"/>
              </a:rPr>
              <a:t>-- A request_reply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       </a:t>
            </a:r>
            <a:r>
              <a:rPr lang="en-GB" sz="1000">
                <a:solidFill>
                  <a:srgbClr val="B1B100"/>
                </a:solidFill>
                <a:latin typeface="Lucida Console" panose="020b0609040504020204" pitchFamily="49" charset="0"/>
              </a:rPr>
              <a:t>local</a:t>
            </a:r>
            <a:r>
              <a:rPr lang="en-GB" sz="1000">
                <a:latin typeface="Lucida Console" panose="020b0609040504020204" pitchFamily="49" charset="0"/>
              </a:rPr>
              <a:t> dataid 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000">
                <a:latin typeface="Lucida Console" panose="020b0609040504020204" pitchFamily="49" charset="0"/>
              </a:rPr>
              <a:t> buffer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000">
                <a:latin typeface="Lucida Console" panose="020b0609040504020204" pitchFamily="49" charset="0"/>
              </a:rPr>
              <a:t>offset, </a:t>
            </a:r>
            <a:r>
              <a:rPr lang="en-GB" sz="1000">
                <a:solidFill>
                  <a:srgbClr val="CC66CC"/>
                </a:solidFill>
                <a:latin typeface="Lucida Console" panose="020b0609040504020204" pitchFamily="49" charset="0"/>
              </a:rPr>
              <a:t>1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)</a:t>
            </a:r>
            <a:r>
              <a:rPr lang="en-GB" sz="1000">
                <a:latin typeface="Lucida Console" panose="020b0609040504020204" pitchFamily="49" charset="0"/>
              </a:rPr>
              <a:t>:uint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()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       offset 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000">
                <a:latin typeface="Lucida Console" panose="020b0609040504020204" pitchFamily="49" charset="0"/>
              </a:rPr>
              <a:t> offset + </a:t>
            </a:r>
            <a:r>
              <a:rPr lang="en-GB" sz="1000">
                <a:solidFill>
                  <a:srgbClr val="CC66CC"/>
                </a:solidFill>
                <a:latin typeface="Lucida Console" panose="020b0609040504020204" pitchFamily="49" charset="0"/>
              </a:rPr>
              <a:t>1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       </a:t>
            </a:r>
            <a:r>
              <a:rPr lang="en-GB" sz="1000">
                <a:solidFill>
                  <a:srgbClr val="B1B100"/>
                </a:solidFill>
                <a:latin typeface="Lucida Console" panose="020b0609040504020204" pitchFamily="49" charset="0"/>
              </a:rPr>
              <a:t>if</a:t>
            </a:r>
            <a:r>
              <a:rPr lang="en-GB" sz="1000">
                <a:latin typeface="Lucida Console" panose="020b0609040504020204" pitchFamily="49" charset="0"/>
              </a:rPr>
              <a:t> dataid 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==</a:t>
            </a:r>
            <a:r>
              <a:rPr lang="en-GB" sz="1000">
                <a:latin typeface="Lucida Console" panose="020b0609040504020204" pitchFamily="49" charset="0"/>
              </a:rPr>
              <a:t> </a:t>
            </a:r>
            <a:r>
              <a:rPr lang="en-GB" sz="1000">
                <a:solidFill>
                  <a:srgbClr val="CC66CC"/>
                </a:solidFill>
                <a:latin typeface="Lucida Console" panose="020b0609040504020204" pitchFamily="49" charset="0"/>
              </a:rPr>
              <a:t>0</a:t>
            </a:r>
            <a:r>
              <a:rPr lang="en-GB" sz="1000">
                <a:latin typeface="Lucida Console" panose="020b0609040504020204" pitchFamily="49" charset="0"/>
              </a:rPr>
              <a:t> </a:t>
            </a:r>
            <a:r>
              <a:rPr lang="en-GB" sz="1000">
                <a:solidFill>
                  <a:srgbClr val="B1B100"/>
                </a:solidFill>
                <a:latin typeface="Lucida Console" panose="020b0609040504020204" pitchFamily="49" charset="0"/>
              </a:rPr>
              <a:t>then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         </a:t>
            </a:r>
            <a:r>
              <a:rPr lang="en-GB" sz="1000" i="1">
                <a:solidFill>
                  <a:srgbClr val="808080"/>
                </a:solidFill>
                <a:latin typeface="Lucida Console" panose="020b0609040504020204" pitchFamily="49" charset="0"/>
              </a:rPr>
              <a:t>-- a read short data item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         </a:t>
            </a:r>
            <a:r>
              <a:rPr lang="en-GB" sz="1000" smtClean="0">
                <a:latin typeface="Lucida Console" panose="020b0609040504020204" pitchFamily="49" charset="0"/>
              </a:rPr>
              <a:t>t_sf15:add_le</a:t>
            </a:r>
            <a:r>
              <a:rPr lang="en-GB" sz="1000" smtClean="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000" err="1" smtClean="0">
                <a:latin typeface="Lucida Console" panose="020b0609040504020204" pitchFamily="49" charset="0"/>
              </a:rPr>
              <a:t>f_data_short</a:t>
            </a:r>
            <a:r>
              <a:rPr lang="en-GB" sz="1000">
                <a:latin typeface="Lucida Console" panose="020b0609040504020204" pitchFamily="49" charset="0"/>
              </a:rPr>
              <a:t>, buffer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000">
                <a:latin typeface="Lucida Console" panose="020b0609040504020204" pitchFamily="49" charset="0"/>
              </a:rPr>
              <a:t>offset, </a:t>
            </a:r>
            <a:r>
              <a:rPr lang="en-GB" sz="1000">
                <a:solidFill>
                  <a:srgbClr val="CC66CC"/>
                </a:solidFill>
                <a:latin typeface="Lucida Console" panose="020b0609040504020204" pitchFamily="49" charset="0"/>
              </a:rPr>
              <a:t>2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))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       </a:t>
            </a:r>
            <a:r>
              <a:rPr lang="en-GB" sz="1000">
                <a:solidFill>
                  <a:srgbClr val="B1B100"/>
                </a:solidFill>
                <a:latin typeface="Lucida Console" panose="020b0609040504020204" pitchFamily="49" charset="0"/>
              </a:rPr>
              <a:t>end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       </a:t>
            </a:r>
            <a:r>
              <a:rPr lang="en-GB" sz="1000">
                <a:solidFill>
                  <a:srgbClr val="B1B100"/>
                </a:solidFill>
                <a:latin typeface="Lucida Console" panose="020b0609040504020204" pitchFamily="49" charset="0"/>
              </a:rPr>
              <a:t>if</a:t>
            </a:r>
            <a:r>
              <a:rPr lang="en-GB" sz="1000">
                <a:latin typeface="Lucida Console" panose="020b0609040504020204" pitchFamily="49" charset="0"/>
              </a:rPr>
              <a:t> dataid 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==</a:t>
            </a:r>
            <a:r>
              <a:rPr lang="en-GB" sz="1000">
                <a:latin typeface="Lucida Console" panose="020b0609040504020204" pitchFamily="49" charset="0"/>
              </a:rPr>
              <a:t> </a:t>
            </a:r>
            <a:r>
              <a:rPr lang="en-GB" sz="1000">
                <a:solidFill>
                  <a:srgbClr val="CC66CC"/>
                </a:solidFill>
                <a:latin typeface="Lucida Console" panose="020b0609040504020204" pitchFamily="49" charset="0"/>
              </a:rPr>
              <a:t>1</a:t>
            </a:r>
            <a:r>
              <a:rPr lang="en-GB" sz="1000">
                <a:latin typeface="Lucida Console" panose="020b0609040504020204" pitchFamily="49" charset="0"/>
              </a:rPr>
              <a:t> </a:t>
            </a:r>
            <a:r>
              <a:rPr lang="en-GB" sz="1000">
                <a:solidFill>
                  <a:srgbClr val="B1B100"/>
                </a:solidFill>
                <a:latin typeface="Lucida Console" panose="020b0609040504020204" pitchFamily="49" charset="0"/>
              </a:rPr>
              <a:t>then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         </a:t>
            </a:r>
            <a:r>
              <a:rPr lang="en-GB" sz="1000" i="1">
                <a:solidFill>
                  <a:srgbClr val="808080"/>
                </a:solidFill>
                <a:latin typeface="Lucida Console" panose="020b0609040504020204" pitchFamily="49" charset="0"/>
              </a:rPr>
              <a:t>-- a read long data item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         </a:t>
            </a:r>
            <a:r>
              <a:rPr lang="en-GB" sz="1000" smtClean="0">
                <a:latin typeface="Lucida Console" panose="020b0609040504020204" pitchFamily="49" charset="0"/>
              </a:rPr>
              <a:t>t_sf15:add_le</a:t>
            </a:r>
            <a:r>
              <a:rPr lang="en-GB" sz="1000" smtClean="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000" err="1" smtClean="0">
                <a:latin typeface="Lucida Console" panose="020b0609040504020204" pitchFamily="49" charset="0"/>
              </a:rPr>
              <a:t>f_data_long</a:t>
            </a:r>
            <a:r>
              <a:rPr lang="en-GB" sz="1000">
                <a:latin typeface="Lucida Console" panose="020b0609040504020204" pitchFamily="49" charset="0"/>
              </a:rPr>
              <a:t>, buffer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000">
                <a:latin typeface="Lucida Console" panose="020b0609040504020204" pitchFamily="49" charset="0"/>
              </a:rPr>
              <a:t>offset, </a:t>
            </a:r>
            <a:r>
              <a:rPr lang="en-GB" sz="1000">
                <a:solidFill>
                  <a:srgbClr val="CC66CC"/>
                </a:solidFill>
                <a:latin typeface="Lucida Console" panose="020b0609040504020204" pitchFamily="49" charset="0"/>
              </a:rPr>
              <a:t>4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))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       </a:t>
            </a:r>
            <a:r>
              <a:rPr lang="en-GB" sz="1000">
                <a:solidFill>
                  <a:srgbClr val="B1B100"/>
                </a:solidFill>
                <a:latin typeface="Lucida Console" panose="020b0609040504020204" pitchFamily="49" charset="0"/>
              </a:rPr>
              <a:t>end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       </a:t>
            </a:r>
            <a:r>
              <a:rPr lang="en-GB" sz="1000">
                <a:solidFill>
                  <a:srgbClr val="B1B100"/>
                </a:solidFill>
                <a:latin typeface="Lucida Console" panose="020b0609040504020204" pitchFamily="49" charset="0"/>
              </a:rPr>
              <a:t>if</a:t>
            </a:r>
            <a:r>
              <a:rPr lang="en-GB" sz="1000">
                <a:latin typeface="Lucida Console" panose="020b0609040504020204" pitchFamily="49" charset="0"/>
              </a:rPr>
              <a:t> dataid 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==</a:t>
            </a:r>
            <a:r>
              <a:rPr lang="en-GB" sz="1000">
                <a:latin typeface="Lucida Console" panose="020b0609040504020204" pitchFamily="49" charset="0"/>
              </a:rPr>
              <a:t> </a:t>
            </a:r>
            <a:r>
              <a:rPr lang="en-GB" sz="1000">
                <a:solidFill>
                  <a:srgbClr val="CC66CC"/>
                </a:solidFill>
                <a:latin typeface="Lucida Console" panose="020b0609040504020204" pitchFamily="49" charset="0"/>
              </a:rPr>
              <a:t>2</a:t>
            </a:r>
            <a:r>
              <a:rPr lang="en-GB" sz="1000">
                <a:latin typeface="Lucida Console" panose="020b0609040504020204" pitchFamily="49" charset="0"/>
              </a:rPr>
              <a:t> </a:t>
            </a:r>
            <a:r>
              <a:rPr lang="en-GB" sz="1000">
                <a:solidFill>
                  <a:srgbClr val="B1B100"/>
                </a:solidFill>
                <a:latin typeface="Lucida Console" panose="020b0609040504020204" pitchFamily="49" charset="0"/>
              </a:rPr>
              <a:t>then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         </a:t>
            </a:r>
            <a:r>
              <a:rPr lang="en-GB" sz="1000" i="1">
                <a:solidFill>
                  <a:srgbClr val="808080"/>
                </a:solidFill>
                <a:latin typeface="Lucida Console" panose="020b0609040504020204" pitchFamily="49" charset="0"/>
              </a:rPr>
              <a:t>-- a read string data item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         </a:t>
            </a:r>
            <a:r>
              <a:rPr lang="en-GB" sz="1000" smtClean="0">
                <a:latin typeface="Lucida Console" panose="020b0609040504020204" pitchFamily="49" charset="0"/>
              </a:rPr>
              <a:t>t_sf15:add</a:t>
            </a:r>
            <a:r>
              <a:rPr lang="en-GB" sz="1000" smtClean="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000" err="1" smtClean="0">
                <a:latin typeface="Lucida Console" panose="020b0609040504020204" pitchFamily="49" charset="0"/>
              </a:rPr>
              <a:t>f_data_string</a:t>
            </a:r>
            <a:r>
              <a:rPr lang="en-GB" sz="1000">
                <a:latin typeface="Lucida Console" panose="020b0609040504020204" pitchFamily="49" charset="0"/>
              </a:rPr>
              <a:t>, buffer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000">
                <a:latin typeface="Lucida Console" panose="020b0609040504020204" pitchFamily="49" charset="0"/>
              </a:rPr>
              <a:t>offset, </a:t>
            </a:r>
            <a:r>
              <a:rPr lang="en-GB" sz="1000">
                <a:solidFill>
                  <a:srgbClr val="CC66CC"/>
                </a:solidFill>
                <a:latin typeface="Lucida Console" panose="020b0609040504020204" pitchFamily="49" charset="0"/>
              </a:rPr>
              <a:t>15</a:t>
            </a:r>
            <a:r>
              <a:rPr lang="en-GB" sz="1000">
                <a:solidFill>
                  <a:srgbClr val="66CC66"/>
                </a:solidFill>
                <a:latin typeface="Lucida Console" panose="020b0609040504020204" pitchFamily="49" charset="0"/>
              </a:rPr>
              <a:t>))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       </a:t>
            </a:r>
            <a:r>
              <a:rPr lang="en-GB" sz="1000">
                <a:solidFill>
                  <a:srgbClr val="B1B100"/>
                </a:solidFill>
                <a:latin typeface="Lucida Console" panose="020b0609040504020204" pitchFamily="49" charset="0"/>
              </a:rPr>
              <a:t>end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     </a:t>
            </a:r>
            <a:r>
              <a:rPr lang="en-GB" sz="1000">
                <a:solidFill>
                  <a:srgbClr val="B1B100"/>
                </a:solidFill>
                <a:latin typeface="Lucida Console" panose="020b0609040504020204" pitchFamily="49" charset="0"/>
              </a:rPr>
              <a:t>end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latin typeface="Lucida Console" panose="020b0609040504020204" pitchFamily="49" charset="0"/>
              </a:rPr>
              <a:t>    </a:t>
            </a:r>
            <a:r>
              <a:rPr lang="en-GB" sz="1000">
                <a:solidFill>
                  <a:srgbClr val="B1B100"/>
                </a:solidFill>
                <a:latin typeface="Lucida Console" panose="020b0609040504020204" pitchFamily="49" charset="0"/>
              </a:rPr>
              <a:t>end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000">
                <a:solidFill>
                  <a:srgbClr val="B1B100"/>
                </a:solidFill>
                <a:latin typeface="Lucida Console" panose="020b0609040504020204" pitchFamily="49" charset="0"/>
              </a:rPr>
              <a:t>end</a:t>
            </a:r>
            <a:endParaRPr lang="en-GB" sz="10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endParaRPr lang="en-GB" sz="917">
              <a:latin typeface="Lucida Console" panose="020b06090405040202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135443"/>
      </p:ext>
    </p:extLst>
  </p:cSld>
  <p:clrMapOvr>
    <a:masterClrMapping/>
  </p:clrMapOvr>
  <p:transition/>
  <p:timing/>
</p:sld>
</file>

<file path=ppt/slides/slide2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>
  <p:cSld>
    <p:bg>
      <p:bgPr>
        <a:blipFill dpi="0" rotWithShape="1">
          <a:blip r:embed="rId2">
            <a:lum/>
          </a:blip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304271"/>
            <a:ext cx="8196568" cy="1104636"/>
          </a:xfrm>
        </p:spPr>
        <p:txBody>
          <a:bodyPr>
            <a:normAutofit/>
          </a:bodyPr>
          <a:lstStyle/>
          <a:p>
            <a:r>
              <a:rPr lang="en-US" sz="3600" err="1" smtClean="0"/>
              <a:t>Lua dissector Basics – Dissector registration</a:t>
            </a:r>
            <a:endParaRPr lang="en-US" sz="360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t">
              <a:spcBef>
                <a:spcPct val="0"/>
              </a:spcBef>
              <a:buNone/>
            </a:pPr>
            <a:endParaRPr lang="en-GB" sz="1167" i="1">
              <a:solidFill>
                <a:srgbClr val="808080"/>
              </a:solidFill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167" i="1">
                <a:solidFill>
                  <a:srgbClr val="808080"/>
                </a:solidFill>
                <a:latin typeface="Lucida Console" panose="020b0609040504020204" pitchFamily="49" charset="0"/>
              </a:rPr>
              <a:t>-- load the tcp port table</a:t>
            </a:r>
            <a:endParaRPr lang="en-GB" sz="11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167" err="1">
                <a:latin typeface="Lucida Console" panose="020b0609040504020204" pitchFamily="49" charset="0"/>
              </a:rPr>
              <a:t>tcp_table </a:t>
            </a:r>
            <a:r>
              <a:rPr lang="en-GB" sz="1167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167">
                <a:latin typeface="Lucida Console" panose="020b0609040504020204" pitchFamily="49" charset="0"/>
              </a:rPr>
              <a:t> DissectorTable.get</a:t>
            </a:r>
            <a:r>
              <a:rPr lang="en-GB" sz="1167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167">
                <a:solidFill>
                  <a:srgbClr val="FF0000"/>
                </a:solidFill>
                <a:latin typeface="Lucida Console" panose="020b0609040504020204" pitchFamily="49" charset="0"/>
              </a:rPr>
              <a:t>"tcp.port"</a:t>
            </a:r>
            <a:r>
              <a:rPr lang="en-GB" sz="1167">
                <a:solidFill>
                  <a:srgbClr val="66CC66"/>
                </a:solidFill>
                <a:latin typeface="Lucida Console" panose="020b0609040504020204" pitchFamily="49" charset="0"/>
              </a:rPr>
              <a:t>)</a:t>
            </a:r>
          </a:p>
          <a:p>
            <a:pPr marL="0" indent="0" fontAlgn="t">
              <a:spcBef>
                <a:spcPct val="0"/>
              </a:spcBef>
              <a:buNone/>
            </a:pPr>
            <a:endParaRPr lang="en-GB" sz="11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167" i="1">
                <a:solidFill>
                  <a:srgbClr val="808080"/>
                </a:solidFill>
                <a:latin typeface="Lucida Console" panose="020b0609040504020204" pitchFamily="49" charset="0"/>
              </a:rPr>
              <a:t>-- register the protocol to port 54321</a:t>
            </a:r>
            <a:endParaRPr lang="en-GB" sz="11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1167" err="1">
                <a:latin typeface="Lucida Console" panose="020b0609040504020204" pitchFamily="49" charset="0"/>
              </a:rPr>
              <a:t>tcp_table:add</a:t>
            </a:r>
            <a:r>
              <a:rPr lang="en-GB" sz="1167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167">
                <a:solidFill>
                  <a:srgbClr val="CC66CC"/>
                </a:solidFill>
                <a:latin typeface="Lucida Console" panose="020b0609040504020204" pitchFamily="49" charset="0"/>
              </a:rPr>
              <a:t>54321</a:t>
            </a:r>
            <a:r>
              <a:rPr lang="en-GB" sz="1167">
                <a:latin typeface="Lucida Console" panose="020b0609040504020204" pitchFamily="49" charset="0"/>
              </a:rPr>
              <a:t>, </a:t>
            </a:r>
            <a:r>
              <a:rPr lang="en-GB" sz="1167" smtClean="0">
                <a:latin typeface="Lucida Console" panose="020b0609040504020204" pitchFamily="49" charset="0"/>
              </a:rPr>
              <a:t>sf15_proto</a:t>
            </a:r>
            <a:r>
              <a:rPr lang="en-GB" sz="1167">
                <a:solidFill>
                  <a:srgbClr val="66CC66"/>
                </a:solidFill>
                <a:latin typeface="Lucida Console" panose="020b0609040504020204" pitchFamily="49" charset="0"/>
              </a:rPr>
              <a:t>)</a:t>
            </a:r>
            <a:endParaRPr lang="en-GB" sz="1167">
              <a:latin typeface="Lucida Console" panose="020b06090405040202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809252"/>
      </p:ext>
    </p:extLst>
  </p:cSld>
  <p:clrMapOvr>
    <a:masterClrMapping/>
  </p:clrMapOvr>
  <p:transition/>
  <p:timing/>
</p:sld>
</file>

<file path=ppt/slides/slide2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>
  <p:cSld>
    <p:bg>
      <p:bgPr>
        <a:blipFill dpi="0" rotWithShape="1">
          <a:blip r:embed="rId2">
            <a:lum/>
          </a:blip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 based dissectors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P</a:t>
            </a:r>
            <a:r>
              <a:rPr lang="en-US" smtClean="0"/>
              <a:t>rotocol definition, implied in dissector source</a:t>
            </a:r>
          </a:p>
          <a:p>
            <a:r>
              <a:rPr lang="en-US" smtClean="0"/>
              <a:t>Dissector source file compiled into libwireshark or as a plugin</a:t>
            </a:r>
          </a:p>
          <a:p>
            <a:r>
              <a:rPr lang="en-US"/>
              <a:t>A</a:t>
            </a:r>
            <a:r>
              <a:rPr lang="en-US" smtClean="0"/>
              <a:t>ll libwireshark infrastructure available</a:t>
            </a:r>
          </a:p>
          <a:p>
            <a:r>
              <a:rPr lang="en-US" smtClean="0"/>
              <a:t>Full development environment required</a:t>
            </a:r>
          </a:p>
          <a:p>
            <a:r>
              <a:rPr lang="en-US" smtClean="0"/>
              <a:t>High knowledge barrier to initial implementation</a:t>
            </a:r>
          </a:p>
          <a:p>
            <a:r>
              <a:rPr lang="en-US" smtClean="0"/>
              <a:t>Use existing dissectors as a guide</a:t>
            </a:r>
          </a:p>
          <a:p>
            <a:r>
              <a:rPr lang="en-US" smtClean="0"/>
              <a:t>Developers Guide is essential reading, also README.developer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342789"/>
      </p:ext>
    </p:extLst>
  </p:cSld>
  <p:clrMapOvr>
    <a:masterClrMapping/>
  </p:clrMapOvr>
  <p:transition/>
  <p:timing/>
</p:sld>
</file>

<file path=ppt/slides/slide2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>
  <p:cSld>
    <p:bg>
      <p:bgPr>
        <a:blipFill dpi="0" rotWithShape="1">
          <a:blip r:embed="rId2">
            <a:lum/>
          </a:blip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 dissector installation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Place source file in epan</a:t>
            </a:r>
            <a:r>
              <a:rPr lang="en-US"/>
              <a:t>\</a:t>
            </a:r>
            <a:r>
              <a:rPr lang="en-US" smtClean="0"/>
              <a:t>dissectors</a:t>
            </a:r>
          </a:p>
          <a:p>
            <a:r>
              <a:rPr lang="en-US" smtClean="0"/>
              <a:t>Add entry for source to Makefile.common, epan</a:t>
            </a:r>
            <a:r>
              <a:rPr lang="en-US"/>
              <a:t>\</a:t>
            </a:r>
            <a:r>
              <a:rPr lang="en-US" smtClean="0"/>
              <a:t>CMakeLists.txt</a:t>
            </a:r>
          </a:p>
          <a:p>
            <a:r>
              <a:rPr lang="en-US" smtClean="0"/>
              <a:t>Quick test compile in the dissectors directory, e.g. </a:t>
            </a:r>
            <a:r>
              <a:rPr lang="en-US" sz="1667" err="1">
                <a:latin typeface="Lucida Console" panose="020b0609040504020204" pitchFamily="49" charset="0"/>
              </a:rPr>
              <a:t>nmake –f Makefile.nmake </a:t>
            </a:r>
            <a:r>
              <a:rPr lang="en-US" sz="1667" smtClean="0">
                <a:latin typeface="Lucida Console" panose="020b0609040504020204" pitchFamily="49" charset="0"/>
              </a:rPr>
              <a:t>packet-sf15.obj</a:t>
            </a:r>
            <a:endParaRPr lang="en-US" smtClean="0">
              <a:latin typeface="Lucida Console" panose="020b0609040504020204" pitchFamily="49" charset="0"/>
            </a:endParaRPr>
          </a:p>
          <a:p>
            <a:r>
              <a:rPr lang="en-US" smtClean="0"/>
              <a:t>Rebuild Wireshark in the normal way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156924"/>
      </p:ext>
    </p:extLst>
  </p:cSld>
  <p:clrMapOvr>
    <a:masterClrMapping/>
  </p:clrMapOvr>
  <p:transition/>
  <p:timing/>
</p:sld>
</file>

<file path=ppt/slides/slide2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>
  <p:cSld>
    <p:bg>
      <p:bgPr>
        <a:blipFill dpi="0" rotWithShape="1">
          <a:blip r:embed="rId2">
            <a:lum/>
          </a:blip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304271"/>
            <a:ext cx="7726785" cy="771494"/>
          </a:xfrm>
        </p:spPr>
        <p:txBody>
          <a:bodyPr>
            <a:noAutofit/>
          </a:bodyPr>
          <a:lstStyle/>
          <a:p>
            <a:r>
              <a:rPr lang="en-US" sz="3600"/>
              <a:t>C dissector – preliminary declarations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85875" y="1075766"/>
            <a:ext cx="6572250" cy="4071704"/>
          </a:xfrm>
        </p:spPr>
        <p:txBody>
          <a:bodyPr>
            <a:noAutofit/>
          </a:bodyPr>
          <a:lstStyle/>
          <a:p>
            <a:pPr marL="0" indent="0" fontAlgn="t">
              <a:spcBef>
                <a:spcPct val="0"/>
              </a:spcBef>
              <a:buNone/>
            </a:pP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#include "config.h"</a:t>
            </a:r>
            <a:endParaRPr lang="en-GB" sz="583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#include &lt;glib.h&gt;</a:t>
            </a:r>
            <a:endParaRPr lang="en-GB" sz="583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#include &lt;epan/packet.h&gt;</a:t>
            </a:r>
            <a:endParaRPr lang="en-GB" sz="583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>
                <a:latin typeface="Lucida Console" panose="020b0609040504020204" pitchFamily="49" charset="0"/>
              </a:rPr>
              <a:t> </a:t>
            </a: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#define </a:t>
            </a:r>
            <a:r>
              <a:rPr lang="en-GB" sz="583" smtClean="0">
                <a:solidFill>
                  <a:srgbClr val="339933"/>
                </a:solidFill>
                <a:latin typeface="Lucida Console" panose="020b0609040504020204" pitchFamily="49" charset="0"/>
              </a:rPr>
              <a:t>sf15_PORT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       54321</a:t>
            </a:r>
            <a:endParaRPr lang="en-GB" sz="583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#define FUNC_CONNECT    20</a:t>
            </a:r>
            <a:endParaRPr lang="en-GB" sz="583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#define FUNC_CONN_ACK   21</a:t>
            </a:r>
            <a:endParaRPr lang="en-GB" sz="583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#define FUNC_REQ_DATA   40</a:t>
            </a:r>
            <a:endParaRPr lang="en-GB" sz="583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#define FUNC_REQ_REPLY  41</a:t>
            </a:r>
            <a:endParaRPr lang="en-GB" sz="583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#define FUNC_DISCONNECT 60</a:t>
            </a:r>
            <a:endParaRPr lang="en-GB" sz="583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#define FUNC_DISC_ACK   61</a:t>
            </a:r>
            <a:endParaRPr lang="en-GB" sz="583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>
                <a:latin typeface="Lucida Console" panose="020b0609040504020204" pitchFamily="49" charset="0"/>
              </a:rPr>
              <a:t> </a:t>
            </a: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 i="1">
                <a:solidFill>
                  <a:srgbClr val="808080"/>
                </a:solidFill>
                <a:latin typeface="Lucida Console" panose="020b0609040504020204" pitchFamily="49" charset="0"/>
              </a:rPr>
              <a:t>/* A sample #define of the minimum length (in bytes) of the protocol data.</a:t>
            </a:r>
            <a:endParaRPr lang="en-GB" sz="583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 i="1">
                <a:solidFill>
                  <a:srgbClr val="808080"/>
                </a:solidFill>
                <a:latin typeface="Lucida Console" panose="020b0609040504020204" pitchFamily="49" charset="0"/>
              </a:rPr>
              <a:t> * If data is received with fewer than this many bytes it is rejected by</a:t>
            </a:r>
            <a:endParaRPr lang="en-GB" sz="583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 i="1">
                <a:solidFill>
                  <a:srgbClr val="808080"/>
                </a:solidFill>
                <a:latin typeface="Lucida Console" panose="020b0609040504020204" pitchFamily="49" charset="0"/>
              </a:rPr>
              <a:t> * the current dissector. */</a:t>
            </a:r>
            <a:endParaRPr lang="en-GB" sz="583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#define </a:t>
            </a:r>
            <a:r>
              <a:rPr lang="en-GB" sz="583" smtClean="0">
                <a:solidFill>
                  <a:srgbClr val="339933"/>
                </a:solidFill>
                <a:latin typeface="Lucida Console" panose="020b0609040504020204" pitchFamily="49" charset="0"/>
              </a:rPr>
              <a:t>sf15_MIN_LENGTH 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4</a:t>
            </a:r>
            <a:endParaRPr lang="en-GB" sz="583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>
                <a:latin typeface="Lucida Console" panose="020b0609040504020204" pitchFamily="49" charset="0"/>
              </a:rPr>
              <a:t> </a:t>
            </a: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>
                <a:solidFill>
                  <a:srgbClr val="993333"/>
                </a:solidFill>
                <a:latin typeface="Lucida Console" panose="020b0609040504020204" pitchFamily="49" charset="0"/>
              </a:rPr>
              <a:t>static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 err="1">
                <a:solidFill>
                  <a:srgbClr val="993333"/>
                </a:solidFill>
                <a:latin typeface="Lucida Console" panose="020b0609040504020204" pitchFamily="49" charset="0"/>
              </a:rPr>
              <a:t>const</a:t>
            </a:r>
            <a:r>
              <a:rPr lang="en-GB" sz="583">
                <a:latin typeface="Lucida Console" panose="020b0609040504020204" pitchFamily="49" charset="0"/>
              </a:rPr>
              <a:t> value_string </a:t>
            </a:r>
            <a:r>
              <a:rPr lang="en-GB" sz="583" smtClean="0">
                <a:latin typeface="Lucida Console" panose="020b0609040504020204" pitchFamily="49" charset="0"/>
              </a:rPr>
              <a:t>sf15_func_vals</a:t>
            </a:r>
            <a:r>
              <a:rPr lang="en-GB" sz="583">
                <a:solidFill>
                  <a:srgbClr val="009900"/>
                </a:solidFill>
                <a:latin typeface="Lucida Console" panose="020b0609040504020204" pitchFamily="49" charset="0"/>
              </a:rPr>
              <a:t>[]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=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endParaRPr lang="en-GB" sz="583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>
                <a:latin typeface="Lucida Console" panose="020b0609040504020204" pitchFamily="49" charset="0"/>
              </a:rPr>
              <a:t>  </a:t>
            </a:r>
            <a:r>
              <a:rPr lang="en-GB" sz="583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583">
                <a:latin typeface="Lucida Console" panose="020b0609040504020204" pitchFamily="49" charset="0"/>
              </a:rPr>
              <a:t> FUNC_CONNECT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583">
                <a:latin typeface="Lucida Console" panose="020b0609040504020204" pitchFamily="49" charset="0"/>
              </a:rPr>
              <a:t>    </a:t>
            </a:r>
            <a:r>
              <a:rPr lang="en-GB" sz="583">
                <a:solidFill>
                  <a:srgbClr val="FF0000"/>
                </a:solidFill>
                <a:latin typeface="Lucida Console" panose="020b0609040504020204" pitchFamily="49" charset="0"/>
              </a:rPr>
              <a:t>"connect"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583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>
                <a:latin typeface="Lucida Console" panose="020b0609040504020204" pitchFamily="49" charset="0"/>
              </a:rPr>
              <a:t>  </a:t>
            </a:r>
            <a:r>
              <a:rPr lang="en-GB" sz="583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583">
                <a:latin typeface="Lucida Console" panose="020b0609040504020204" pitchFamily="49" charset="0"/>
              </a:rPr>
              <a:t> FUNC_CONN_ACK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583">
                <a:latin typeface="Lucida Console" panose="020b0609040504020204" pitchFamily="49" charset="0"/>
              </a:rPr>
              <a:t>   </a:t>
            </a:r>
            <a:r>
              <a:rPr lang="en-GB" sz="583">
                <a:solidFill>
                  <a:srgbClr val="FF0000"/>
                </a:solidFill>
                <a:latin typeface="Lucida Console" panose="020b0609040504020204" pitchFamily="49" charset="0"/>
              </a:rPr>
              <a:t>"connect_ack"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583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>
                <a:latin typeface="Lucida Console" panose="020b0609040504020204" pitchFamily="49" charset="0"/>
              </a:rPr>
              <a:t>  </a:t>
            </a:r>
            <a:r>
              <a:rPr lang="en-GB" sz="583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583">
                <a:latin typeface="Lucida Console" panose="020b0609040504020204" pitchFamily="49" charset="0"/>
              </a:rPr>
              <a:t> FUNC_REQ_DATA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583">
                <a:latin typeface="Lucida Console" panose="020b0609040504020204" pitchFamily="49" charset="0"/>
              </a:rPr>
              <a:t>   </a:t>
            </a:r>
            <a:r>
              <a:rPr lang="en-GB" sz="583">
                <a:solidFill>
                  <a:srgbClr val="FF0000"/>
                </a:solidFill>
                <a:latin typeface="Lucida Console" panose="020b0609040504020204" pitchFamily="49" charset="0"/>
              </a:rPr>
              <a:t>"request_data"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583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>
                <a:latin typeface="Lucida Console" panose="020b0609040504020204" pitchFamily="49" charset="0"/>
              </a:rPr>
              <a:t>  </a:t>
            </a:r>
            <a:r>
              <a:rPr lang="en-GB" sz="583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583">
                <a:latin typeface="Lucida Console" panose="020b0609040504020204" pitchFamily="49" charset="0"/>
              </a:rPr>
              <a:t> FUNC_REQ_REPLY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583">
                <a:latin typeface="Lucida Console" panose="020b0609040504020204" pitchFamily="49" charset="0"/>
              </a:rPr>
              <a:t>  </a:t>
            </a:r>
            <a:r>
              <a:rPr lang="en-GB" sz="583">
                <a:solidFill>
                  <a:srgbClr val="FF0000"/>
                </a:solidFill>
                <a:latin typeface="Lucida Console" panose="020b0609040504020204" pitchFamily="49" charset="0"/>
              </a:rPr>
              <a:t>"request_reply"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583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>
                <a:latin typeface="Lucida Console" panose="020b0609040504020204" pitchFamily="49" charset="0"/>
              </a:rPr>
              <a:t>  </a:t>
            </a:r>
            <a:r>
              <a:rPr lang="en-GB" sz="583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583">
                <a:latin typeface="Lucida Console" panose="020b0609040504020204" pitchFamily="49" charset="0"/>
              </a:rPr>
              <a:t> FUNC_DISCONNECT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>
                <a:solidFill>
                  <a:srgbClr val="FF0000"/>
                </a:solidFill>
                <a:latin typeface="Lucida Console" panose="020b0609040504020204" pitchFamily="49" charset="0"/>
              </a:rPr>
              <a:t>"disconnect"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583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>
                <a:latin typeface="Lucida Console" panose="020b0609040504020204" pitchFamily="49" charset="0"/>
              </a:rPr>
              <a:t>  </a:t>
            </a:r>
            <a:r>
              <a:rPr lang="en-GB" sz="583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583">
                <a:latin typeface="Lucida Console" panose="020b0609040504020204" pitchFamily="49" charset="0"/>
              </a:rPr>
              <a:t> FUNC_DISC_ACK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583">
                <a:latin typeface="Lucida Console" panose="020b0609040504020204" pitchFamily="49" charset="0"/>
              </a:rPr>
              <a:t>   </a:t>
            </a:r>
            <a:r>
              <a:rPr lang="en-GB" sz="583">
                <a:solidFill>
                  <a:srgbClr val="FF0000"/>
                </a:solidFill>
                <a:latin typeface="Lucida Console" panose="020b0609040504020204" pitchFamily="49" charset="0"/>
              </a:rPr>
              <a:t>"disconnect_ack"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583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>
                <a:latin typeface="Lucida Console" panose="020b0609040504020204" pitchFamily="49" charset="0"/>
              </a:rPr>
              <a:t>  </a:t>
            </a:r>
            <a:r>
              <a:rPr lang="en-GB" sz="583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>
                <a:solidFill>
                  <a:srgbClr val="0000DD"/>
                </a:solidFill>
                <a:latin typeface="Lucida Console" panose="020b0609040504020204" pitchFamily="49" charset="0"/>
              </a:rPr>
              <a:t>0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 b="1">
                <a:solidFill>
                  <a:srgbClr val="000000"/>
                </a:solidFill>
                <a:latin typeface="Lucida Console" panose="020b0609040504020204" pitchFamily="49" charset="0"/>
              </a:rPr>
              <a:t>NULL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endParaRPr lang="en-GB" sz="583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583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>
                <a:latin typeface="Lucida Console" panose="020b0609040504020204" pitchFamily="49" charset="0"/>
              </a:rPr>
              <a:t> </a:t>
            </a: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#define READ_SHORT       0</a:t>
            </a:r>
            <a:endParaRPr lang="en-GB" sz="583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#define READ_LONG        1</a:t>
            </a:r>
            <a:endParaRPr lang="en-GB" sz="583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#define READ_STRING      2</a:t>
            </a:r>
            <a:endParaRPr lang="en-GB" sz="583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>
                <a:latin typeface="Lucida Console" panose="020b0609040504020204" pitchFamily="49" charset="0"/>
              </a:rPr>
              <a:t> </a:t>
            </a: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>
                <a:solidFill>
                  <a:srgbClr val="993333"/>
                </a:solidFill>
                <a:latin typeface="Lucida Console" panose="020b0609040504020204" pitchFamily="49" charset="0"/>
              </a:rPr>
              <a:t>static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 err="1">
                <a:solidFill>
                  <a:srgbClr val="993333"/>
                </a:solidFill>
                <a:latin typeface="Lucida Console" panose="020b0609040504020204" pitchFamily="49" charset="0"/>
              </a:rPr>
              <a:t>const</a:t>
            </a:r>
            <a:r>
              <a:rPr lang="en-GB" sz="583">
                <a:latin typeface="Lucida Console" panose="020b0609040504020204" pitchFamily="49" charset="0"/>
              </a:rPr>
              <a:t> value_string </a:t>
            </a:r>
            <a:r>
              <a:rPr lang="en-GB" sz="583" smtClean="0">
                <a:latin typeface="Lucida Console" panose="020b0609040504020204" pitchFamily="49" charset="0"/>
              </a:rPr>
              <a:t>sf15_data_type_vals</a:t>
            </a:r>
            <a:r>
              <a:rPr lang="en-GB" sz="583">
                <a:solidFill>
                  <a:srgbClr val="009900"/>
                </a:solidFill>
                <a:latin typeface="Lucida Console" panose="020b0609040504020204" pitchFamily="49" charset="0"/>
              </a:rPr>
              <a:t>[]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=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endParaRPr lang="en-GB" sz="583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>
                <a:latin typeface="Lucida Console" panose="020b0609040504020204" pitchFamily="49" charset="0"/>
              </a:rPr>
              <a:t>  </a:t>
            </a:r>
            <a:r>
              <a:rPr lang="en-GB" sz="583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583">
                <a:latin typeface="Lucida Console" panose="020b0609040504020204" pitchFamily="49" charset="0"/>
              </a:rPr>
              <a:t> READ_SHORT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583">
                <a:latin typeface="Lucida Console" panose="020b0609040504020204" pitchFamily="49" charset="0"/>
              </a:rPr>
              <a:t>  </a:t>
            </a:r>
            <a:r>
              <a:rPr lang="en-GB" sz="583">
                <a:solidFill>
                  <a:srgbClr val="FF0000"/>
                </a:solidFill>
                <a:latin typeface="Lucida Console" panose="020b0609040504020204" pitchFamily="49" charset="0"/>
              </a:rPr>
              <a:t>"read short"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583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>
                <a:latin typeface="Lucida Console" panose="020b0609040504020204" pitchFamily="49" charset="0"/>
              </a:rPr>
              <a:t>  </a:t>
            </a:r>
            <a:r>
              <a:rPr lang="en-GB" sz="583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583">
                <a:latin typeface="Lucida Console" panose="020b0609040504020204" pitchFamily="49" charset="0"/>
              </a:rPr>
              <a:t> READ_LONG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583">
                <a:latin typeface="Lucida Console" panose="020b0609040504020204" pitchFamily="49" charset="0"/>
              </a:rPr>
              <a:t>   </a:t>
            </a:r>
            <a:r>
              <a:rPr lang="en-GB" sz="583">
                <a:solidFill>
                  <a:srgbClr val="FF0000"/>
                </a:solidFill>
                <a:latin typeface="Lucida Console" panose="020b0609040504020204" pitchFamily="49" charset="0"/>
              </a:rPr>
              <a:t>"read long"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583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>
                <a:latin typeface="Lucida Console" panose="020b0609040504020204" pitchFamily="49" charset="0"/>
              </a:rPr>
              <a:t>  </a:t>
            </a:r>
            <a:r>
              <a:rPr lang="en-GB" sz="583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583">
                <a:latin typeface="Lucida Console" panose="020b0609040504020204" pitchFamily="49" charset="0"/>
              </a:rPr>
              <a:t> READ_STRING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>
                <a:solidFill>
                  <a:srgbClr val="FF0000"/>
                </a:solidFill>
                <a:latin typeface="Lucida Console" panose="020b0609040504020204" pitchFamily="49" charset="0"/>
              </a:rPr>
              <a:t>"read string"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583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>
                <a:latin typeface="Lucida Console" panose="020b0609040504020204" pitchFamily="49" charset="0"/>
              </a:rPr>
              <a:t>  </a:t>
            </a:r>
            <a:r>
              <a:rPr lang="en-GB" sz="583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>
                <a:solidFill>
                  <a:srgbClr val="0000DD"/>
                </a:solidFill>
                <a:latin typeface="Lucida Console" panose="020b0609040504020204" pitchFamily="49" charset="0"/>
              </a:rPr>
              <a:t>0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 b="1">
                <a:solidFill>
                  <a:srgbClr val="000000"/>
                </a:solidFill>
                <a:latin typeface="Lucida Console" panose="020b0609040504020204" pitchFamily="49" charset="0"/>
              </a:rPr>
              <a:t>NULL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endParaRPr lang="en-GB" sz="583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583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>
                <a:latin typeface="Lucida Console" panose="020b0609040504020204" pitchFamily="49" charset="0"/>
              </a:rPr>
              <a:t> </a:t>
            </a: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 i="1">
                <a:solidFill>
                  <a:srgbClr val="808080"/>
                </a:solidFill>
                <a:latin typeface="Lucida Console" panose="020b0609040504020204" pitchFamily="49" charset="0"/>
              </a:rPr>
              <a:t>/* Initialize the protocol and registered fields */</a:t>
            </a:r>
            <a:endParaRPr lang="en-GB" sz="583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>
                <a:solidFill>
                  <a:srgbClr val="993333"/>
                </a:solidFill>
                <a:latin typeface="Lucida Console" panose="020b0609040504020204" pitchFamily="49" charset="0"/>
              </a:rPr>
              <a:t>static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 err="1">
                <a:solidFill>
                  <a:srgbClr val="993333"/>
                </a:solidFill>
                <a:latin typeface="Lucida Console" panose="020b0609040504020204" pitchFamily="49" charset="0"/>
              </a:rPr>
              <a:t>int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 smtClean="0">
                <a:latin typeface="Lucida Console" panose="020b0609040504020204" pitchFamily="49" charset="0"/>
              </a:rPr>
              <a:t>proto_sf15 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=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-</a:t>
            </a:r>
            <a:r>
              <a:rPr lang="en-GB" sz="583">
                <a:solidFill>
                  <a:srgbClr val="0000DD"/>
                </a:solidFill>
                <a:latin typeface="Lucida Console" panose="020b0609040504020204" pitchFamily="49" charset="0"/>
              </a:rPr>
              <a:t>1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583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>
                <a:solidFill>
                  <a:srgbClr val="993333"/>
                </a:solidFill>
                <a:latin typeface="Lucida Console" panose="020b0609040504020204" pitchFamily="49" charset="0"/>
              </a:rPr>
              <a:t>static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 err="1">
                <a:solidFill>
                  <a:srgbClr val="993333"/>
                </a:solidFill>
                <a:latin typeface="Lucida Console" panose="020b0609040504020204" pitchFamily="49" charset="0"/>
              </a:rPr>
              <a:t>int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 smtClean="0">
                <a:latin typeface="Lucida Console" panose="020b0609040504020204" pitchFamily="49" charset="0"/>
              </a:rPr>
              <a:t>hf_sf15_Func_Code 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=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-</a:t>
            </a:r>
            <a:r>
              <a:rPr lang="en-GB" sz="583">
                <a:solidFill>
                  <a:srgbClr val="0000DD"/>
                </a:solidFill>
                <a:latin typeface="Lucida Console" panose="020b0609040504020204" pitchFamily="49" charset="0"/>
              </a:rPr>
              <a:t>1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583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>
                <a:solidFill>
                  <a:srgbClr val="993333"/>
                </a:solidFill>
                <a:latin typeface="Lucida Console" panose="020b0609040504020204" pitchFamily="49" charset="0"/>
              </a:rPr>
              <a:t>static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 err="1">
                <a:solidFill>
                  <a:srgbClr val="993333"/>
                </a:solidFill>
                <a:latin typeface="Lucida Console" panose="020b0609040504020204" pitchFamily="49" charset="0"/>
              </a:rPr>
              <a:t>int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 smtClean="0">
                <a:latin typeface="Lucida Console" panose="020b0609040504020204" pitchFamily="49" charset="0"/>
              </a:rPr>
              <a:t>hf_sf15_Length 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=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-</a:t>
            </a:r>
            <a:r>
              <a:rPr lang="en-GB" sz="583">
                <a:solidFill>
                  <a:srgbClr val="0000DD"/>
                </a:solidFill>
                <a:latin typeface="Lucida Console" panose="020b0609040504020204" pitchFamily="49" charset="0"/>
              </a:rPr>
              <a:t>1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583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>
                <a:solidFill>
                  <a:srgbClr val="993333"/>
                </a:solidFill>
                <a:latin typeface="Lucida Console" panose="020b0609040504020204" pitchFamily="49" charset="0"/>
              </a:rPr>
              <a:t>static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 err="1">
                <a:solidFill>
                  <a:srgbClr val="993333"/>
                </a:solidFill>
                <a:latin typeface="Lucida Console" panose="020b0609040504020204" pitchFamily="49" charset="0"/>
              </a:rPr>
              <a:t>int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 smtClean="0">
                <a:latin typeface="Lucida Console" panose="020b0609040504020204" pitchFamily="49" charset="0"/>
              </a:rPr>
              <a:t>hf_sf15_ID 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=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-</a:t>
            </a:r>
            <a:r>
              <a:rPr lang="en-GB" sz="583">
                <a:solidFill>
                  <a:srgbClr val="0000DD"/>
                </a:solidFill>
                <a:latin typeface="Lucida Console" panose="020b0609040504020204" pitchFamily="49" charset="0"/>
              </a:rPr>
              <a:t>1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583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>
                <a:solidFill>
                  <a:srgbClr val="993333"/>
                </a:solidFill>
                <a:latin typeface="Lucida Console" panose="020b0609040504020204" pitchFamily="49" charset="0"/>
              </a:rPr>
              <a:t>static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 err="1">
                <a:solidFill>
                  <a:srgbClr val="993333"/>
                </a:solidFill>
                <a:latin typeface="Lucida Console" panose="020b0609040504020204" pitchFamily="49" charset="0"/>
              </a:rPr>
              <a:t>int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 smtClean="0">
                <a:latin typeface="Lucida Console" panose="020b0609040504020204" pitchFamily="49" charset="0"/>
              </a:rPr>
              <a:t>hf_sf15_Data_ID 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=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-</a:t>
            </a:r>
            <a:r>
              <a:rPr lang="en-GB" sz="583">
                <a:solidFill>
                  <a:srgbClr val="0000DD"/>
                </a:solidFill>
                <a:latin typeface="Lucida Console" panose="020b0609040504020204" pitchFamily="49" charset="0"/>
              </a:rPr>
              <a:t>1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583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>
                <a:solidFill>
                  <a:srgbClr val="993333"/>
                </a:solidFill>
                <a:latin typeface="Lucida Console" panose="020b0609040504020204" pitchFamily="49" charset="0"/>
              </a:rPr>
              <a:t>static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 err="1">
                <a:solidFill>
                  <a:srgbClr val="993333"/>
                </a:solidFill>
                <a:latin typeface="Lucida Console" panose="020b0609040504020204" pitchFamily="49" charset="0"/>
              </a:rPr>
              <a:t>int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 smtClean="0">
                <a:latin typeface="Lucida Console" panose="020b0609040504020204" pitchFamily="49" charset="0"/>
              </a:rPr>
              <a:t>hf_sf15_Data_Short 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=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-</a:t>
            </a:r>
            <a:r>
              <a:rPr lang="en-GB" sz="583">
                <a:solidFill>
                  <a:srgbClr val="0000DD"/>
                </a:solidFill>
                <a:latin typeface="Lucida Console" panose="020b0609040504020204" pitchFamily="49" charset="0"/>
              </a:rPr>
              <a:t>1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583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>
                <a:solidFill>
                  <a:srgbClr val="993333"/>
                </a:solidFill>
                <a:latin typeface="Lucida Console" panose="020b0609040504020204" pitchFamily="49" charset="0"/>
              </a:rPr>
              <a:t>static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 err="1">
                <a:solidFill>
                  <a:srgbClr val="993333"/>
                </a:solidFill>
                <a:latin typeface="Lucida Console" panose="020b0609040504020204" pitchFamily="49" charset="0"/>
              </a:rPr>
              <a:t>int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 smtClean="0">
                <a:latin typeface="Lucida Console" panose="020b0609040504020204" pitchFamily="49" charset="0"/>
              </a:rPr>
              <a:t>hf_sf15_Data_Long 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=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-</a:t>
            </a:r>
            <a:r>
              <a:rPr lang="en-GB" sz="583">
                <a:solidFill>
                  <a:srgbClr val="0000DD"/>
                </a:solidFill>
                <a:latin typeface="Lucida Console" panose="020b0609040504020204" pitchFamily="49" charset="0"/>
              </a:rPr>
              <a:t>1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583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>
                <a:solidFill>
                  <a:srgbClr val="993333"/>
                </a:solidFill>
                <a:latin typeface="Lucida Console" panose="020b0609040504020204" pitchFamily="49" charset="0"/>
              </a:rPr>
              <a:t>static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 err="1">
                <a:solidFill>
                  <a:srgbClr val="993333"/>
                </a:solidFill>
                <a:latin typeface="Lucida Console" panose="020b0609040504020204" pitchFamily="49" charset="0"/>
              </a:rPr>
              <a:t>int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 smtClean="0">
                <a:latin typeface="Lucida Console" panose="020b0609040504020204" pitchFamily="49" charset="0"/>
              </a:rPr>
              <a:t>hf_sf15_Data_String 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=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-</a:t>
            </a:r>
            <a:r>
              <a:rPr lang="en-GB" sz="583">
                <a:solidFill>
                  <a:srgbClr val="0000DD"/>
                </a:solidFill>
                <a:latin typeface="Lucida Console" panose="020b0609040504020204" pitchFamily="49" charset="0"/>
              </a:rPr>
              <a:t>1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583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>
                <a:latin typeface="Lucida Console" panose="020b0609040504020204" pitchFamily="49" charset="0"/>
              </a:rPr>
              <a:t> </a:t>
            </a: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 i="1">
                <a:solidFill>
                  <a:srgbClr val="808080"/>
                </a:solidFill>
                <a:latin typeface="Lucida Console" panose="020b0609040504020204" pitchFamily="49" charset="0"/>
              </a:rPr>
              <a:t>/* Initialize the subtree pointers */</a:t>
            </a:r>
            <a:endParaRPr lang="en-GB" sz="583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>
                <a:solidFill>
                  <a:srgbClr val="993333"/>
                </a:solidFill>
                <a:latin typeface="Lucida Console" panose="020b0609040504020204" pitchFamily="49" charset="0"/>
              </a:rPr>
              <a:t>static</a:t>
            </a:r>
            <a:r>
              <a:rPr lang="en-GB" sz="583">
                <a:latin typeface="Lucida Console" panose="020b0609040504020204" pitchFamily="49" charset="0"/>
              </a:rPr>
              <a:t> gint </a:t>
            </a:r>
            <a:r>
              <a:rPr lang="en-GB" sz="583" smtClean="0">
                <a:latin typeface="Lucida Console" panose="020b0609040504020204" pitchFamily="49" charset="0"/>
              </a:rPr>
              <a:t>ett_sf15 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=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-</a:t>
            </a:r>
            <a:r>
              <a:rPr lang="en-GB" sz="583">
                <a:solidFill>
                  <a:srgbClr val="0000DD"/>
                </a:solidFill>
                <a:latin typeface="Lucida Console" panose="020b0609040504020204" pitchFamily="49" charset="0"/>
              </a:rPr>
              <a:t>1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583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583">
                <a:solidFill>
                  <a:srgbClr val="993333"/>
                </a:solidFill>
                <a:latin typeface="Lucida Console" panose="020b0609040504020204" pitchFamily="49" charset="0"/>
              </a:rPr>
              <a:t>static</a:t>
            </a:r>
            <a:r>
              <a:rPr lang="en-GB" sz="583">
                <a:latin typeface="Lucida Console" panose="020b0609040504020204" pitchFamily="49" charset="0"/>
              </a:rPr>
              <a:t> gint </a:t>
            </a:r>
            <a:r>
              <a:rPr lang="en-GB" sz="583" smtClean="0">
                <a:latin typeface="Lucida Console" panose="020b0609040504020204" pitchFamily="49" charset="0"/>
              </a:rPr>
              <a:t>ett_sf15_hdr 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=</a:t>
            </a:r>
            <a:r>
              <a:rPr lang="en-GB" sz="583">
                <a:latin typeface="Lucida Console" panose="020b0609040504020204" pitchFamily="49" charset="0"/>
              </a:rPr>
              <a:t> 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-</a:t>
            </a:r>
            <a:r>
              <a:rPr lang="en-GB" sz="583">
                <a:solidFill>
                  <a:srgbClr val="0000DD"/>
                </a:solidFill>
                <a:latin typeface="Lucida Console" panose="020b0609040504020204" pitchFamily="49" charset="0"/>
              </a:rPr>
              <a:t>1</a:t>
            </a:r>
            <a:r>
              <a:rPr lang="en-GB" sz="583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583">
              <a:latin typeface="Lucida Console" panose="020b0609040504020204" pitchFamily="49" charset="0"/>
            </a:endParaRPr>
          </a:p>
          <a:p>
            <a:pPr marL="0" indent="0">
              <a:buNone/>
            </a:pPr>
            <a:endParaRPr lang="en-US" sz="500">
              <a:latin typeface="Lucida Console" panose="020b06090405040202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26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627949"/>
      </p:ext>
    </p:extLst>
  </p:cSld>
  <p:clrMapOvr>
    <a:masterClrMapping/>
  </p:clrMapOvr>
  <p:transition/>
  <p:timing/>
</p:sld>
</file>

<file path=ppt/slides/slide2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>
  <p:cSld>
    <p:bg>
      <p:bgPr>
        <a:blipFill dpi="0" rotWithShape="1">
          <a:blip r:embed="rId2">
            <a:lum/>
          </a:blip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 dissector – dissection function I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fontAlgn="t">
              <a:spcBef>
                <a:spcPct val="0"/>
              </a:spcBef>
              <a:buNone/>
            </a:pPr>
            <a:r>
              <a:rPr lang="en-GB" sz="875" i="1">
                <a:solidFill>
                  <a:srgbClr val="808080"/>
                </a:solidFill>
                <a:latin typeface="Lucida Console" panose="020b0609040504020204" pitchFamily="49" charset="0"/>
              </a:rPr>
              <a:t>/* Code to actually dissect the packets */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solidFill>
                  <a:srgbClr val="993333"/>
                </a:solidFill>
                <a:latin typeface="Lucida Console" panose="020b0609040504020204" pitchFamily="49" charset="0"/>
              </a:rPr>
              <a:t>static</a:t>
            </a:r>
            <a:r>
              <a:rPr lang="en-GB" sz="875">
                <a:latin typeface="Lucida Console" panose="020b0609040504020204" pitchFamily="49" charset="0"/>
              </a:rPr>
              <a:t> </a:t>
            </a:r>
            <a:r>
              <a:rPr lang="en-GB" sz="875" err="1">
                <a:solidFill>
                  <a:srgbClr val="993333"/>
                </a:solidFill>
                <a:latin typeface="Lucida Console" panose="020b0609040504020204" pitchFamily="49" charset="0"/>
              </a:rPr>
              <a:t>int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 smtClean="0">
                <a:latin typeface="Lucida Console" panose="020b0609040504020204" pitchFamily="49" charset="0"/>
              </a:rPr>
              <a:t>dissect_sf15</a:t>
            </a:r>
            <a:r>
              <a:rPr lang="en-GB" sz="875" smtClean="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875" err="1" smtClean="0">
                <a:latin typeface="Lucida Console" panose="020b0609040504020204" pitchFamily="49" charset="0"/>
              </a:rPr>
              <a:t>tvbuff_t 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*</a:t>
            </a:r>
            <a:r>
              <a:rPr lang="en-GB" sz="875" err="1">
                <a:latin typeface="Lucida Console" panose="020b0609040504020204" pitchFamily="49" charset="0"/>
              </a:rPr>
              <a:t>tvb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875">
                <a:latin typeface="Lucida Console" panose="020b0609040504020204" pitchFamily="49" charset="0"/>
              </a:rPr>
              <a:t> packet_info 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*</a:t>
            </a:r>
            <a:r>
              <a:rPr lang="en-GB" sz="875" err="1">
                <a:latin typeface="Lucida Console" panose="020b0609040504020204" pitchFamily="49" charset="0"/>
              </a:rPr>
              <a:t>pinfo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875">
                <a:latin typeface="Lucida Console" panose="020b0609040504020204" pitchFamily="49" charset="0"/>
              </a:rPr>
              <a:t> proto_tree 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*</a:t>
            </a:r>
            <a:r>
              <a:rPr lang="en-GB" sz="875">
                <a:latin typeface="Lucida Console" panose="020b0609040504020204" pitchFamily="49" charset="0"/>
              </a:rPr>
              <a:t>tree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875">
                <a:latin typeface="Lucida Console" panose="020b0609040504020204" pitchFamily="49" charset="0"/>
              </a:rPr>
              <a:t> void 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*</a:t>
            </a:r>
            <a:r>
              <a:rPr lang="en-GB" sz="875">
                <a:latin typeface="Lucida Console" panose="020b0609040504020204" pitchFamily="49" charset="0"/>
              </a:rPr>
              <a:t>data _U_</a:t>
            </a:r>
            <a:r>
              <a:rPr lang="en-GB" sz="875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</a:t>
            </a:r>
            <a:r>
              <a:rPr lang="en-GB" sz="875" i="1">
                <a:solidFill>
                  <a:srgbClr val="808080"/>
                </a:solidFill>
                <a:latin typeface="Lucida Console" panose="020b0609040504020204" pitchFamily="49" charset="0"/>
              </a:rPr>
              <a:t>/* Set up structures needed to add the protocol subtree and manage it */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proto_item 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*</a:t>
            </a:r>
            <a:r>
              <a:rPr lang="en-GB" sz="875" err="1">
                <a:latin typeface="Lucida Console" panose="020b0609040504020204" pitchFamily="49" charset="0"/>
              </a:rPr>
              <a:t>ti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875">
                <a:latin typeface="Lucida Console" panose="020b0609040504020204" pitchFamily="49" charset="0"/>
              </a:rPr>
              <a:t> 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*</a:t>
            </a:r>
            <a:r>
              <a:rPr lang="en-GB" sz="875" err="1">
                <a:latin typeface="Lucida Console" panose="020b0609040504020204" pitchFamily="49" charset="0"/>
              </a:rPr>
              <a:t>hdr_ti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proto_tree </a:t>
            </a:r>
            <a:r>
              <a:rPr lang="en-GB" sz="875" smtClean="0">
                <a:solidFill>
                  <a:srgbClr val="339933"/>
                </a:solidFill>
                <a:latin typeface="Lucida Console" panose="020b0609040504020204" pitchFamily="49" charset="0"/>
              </a:rPr>
              <a:t>*</a:t>
            </a:r>
            <a:r>
              <a:rPr lang="en-GB" sz="875" smtClean="0">
                <a:latin typeface="Lucida Console" panose="020b0609040504020204" pitchFamily="49" charset="0"/>
              </a:rPr>
              <a:t>sf15_tree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875">
                <a:latin typeface="Lucida Console" panose="020b0609040504020204" pitchFamily="49" charset="0"/>
              </a:rPr>
              <a:t> </a:t>
            </a:r>
            <a:r>
              <a:rPr lang="en-GB" sz="875" smtClean="0">
                <a:solidFill>
                  <a:srgbClr val="339933"/>
                </a:solidFill>
                <a:latin typeface="Lucida Console" panose="020b0609040504020204" pitchFamily="49" charset="0"/>
              </a:rPr>
              <a:t>*</a:t>
            </a:r>
            <a:r>
              <a:rPr lang="en-GB" sz="875" smtClean="0">
                <a:latin typeface="Lucida Console" panose="020b0609040504020204" pitchFamily="49" charset="0"/>
              </a:rPr>
              <a:t>sf15_hdr_tree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</a:t>
            </a:r>
            <a:r>
              <a:rPr lang="en-GB" sz="875" i="1">
                <a:solidFill>
                  <a:srgbClr val="808080"/>
                </a:solidFill>
                <a:latin typeface="Lucida Console" panose="020b0609040504020204" pitchFamily="49" charset="0"/>
              </a:rPr>
              <a:t>/* Other misc. local variables. */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guint offset 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=</a:t>
            </a:r>
            <a:r>
              <a:rPr lang="en-GB" sz="875">
                <a:latin typeface="Lucida Console" panose="020b0609040504020204" pitchFamily="49" charset="0"/>
              </a:rPr>
              <a:t> </a:t>
            </a:r>
            <a:r>
              <a:rPr lang="en-GB" sz="875">
                <a:solidFill>
                  <a:srgbClr val="0000DD"/>
                </a:solidFill>
                <a:latin typeface="Lucida Console" panose="020b0609040504020204" pitchFamily="49" charset="0"/>
              </a:rPr>
              <a:t>0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guint8 func_code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guint8 data_id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</a:t>
            </a: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</a:t>
            </a:r>
            <a:r>
              <a:rPr lang="en-GB" sz="875" i="1">
                <a:solidFill>
                  <a:srgbClr val="808080"/>
                </a:solidFill>
                <a:latin typeface="Lucida Console" panose="020b0609040504020204" pitchFamily="49" charset="0"/>
              </a:rPr>
              <a:t>/* Check that there's enough data */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</a:t>
            </a:r>
            <a:r>
              <a:rPr lang="en-GB" sz="875">
                <a:solidFill>
                  <a:srgbClr val="B1B100"/>
                </a:solidFill>
                <a:latin typeface="Lucida Console" panose="020b0609040504020204" pitchFamily="49" charset="0"/>
              </a:rPr>
              <a:t>if</a:t>
            </a:r>
            <a:r>
              <a:rPr lang="en-GB" sz="875">
                <a:latin typeface="Lucida Console" panose="020b0609040504020204" pitchFamily="49" charset="0"/>
              </a:rPr>
              <a:t> </a:t>
            </a:r>
            <a:r>
              <a:rPr lang="en-GB" sz="875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875" err="1">
                <a:latin typeface="Lucida Console" panose="020b0609040504020204" pitchFamily="49" charset="0"/>
              </a:rPr>
              <a:t>tvb_length</a:t>
            </a:r>
            <a:r>
              <a:rPr lang="en-GB" sz="875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875" err="1">
                <a:latin typeface="Lucida Console" panose="020b0609040504020204" pitchFamily="49" charset="0"/>
              </a:rPr>
              <a:t>tvb</a:t>
            </a:r>
            <a:r>
              <a:rPr lang="en-GB" sz="875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r>
              <a:rPr lang="en-GB" sz="875">
                <a:latin typeface="Lucida Console" panose="020b0609040504020204" pitchFamily="49" charset="0"/>
              </a:rPr>
              <a:t> 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&lt;</a:t>
            </a:r>
            <a:r>
              <a:rPr lang="en-GB" sz="875">
                <a:latin typeface="Lucida Console" panose="020b0609040504020204" pitchFamily="49" charset="0"/>
              </a:rPr>
              <a:t> </a:t>
            </a:r>
            <a:r>
              <a:rPr lang="en-GB" sz="875" smtClean="0">
                <a:latin typeface="Lucida Console" panose="020b0609040504020204" pitchFamily="49" charset="0"/>
              </a:rPr>
              <a:t>sf15_MIN_LENGTH</a:t>
            </a:r>
            <a:r>
              <a:rPr lang="en-GB" sz="875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    </a:t>
            </a:r>
            <a:r>
              <a:rPr lang="en-GB" sz="875">
                <a:solidFill>
                  <a:srgbClr val="B1B100"/>
                </a:solidFill>
                <a:latin typeface="Lucida Console" panose="020b0609040504020204" pitchFamily="49" charset="0"/>
              </a:rPr>
              <a:t>return</a:t>
            </a:r>
            <a:r>
              <a:rPr lang="en-GB" sz="875">
                <a:latin typeface="Lucida Console" panose="020b0609040504020204" pitchFamily="49" charset="0"/>
              </a:rPr>
              <a:t> </a:t>
            </a:r>
            <a:r>
              <a:rPr lang="en-GB" sz="875">
                <a:solidFill>
                  <a:srgbClr val="0000DD"/>
                </a:solidFill>
                <a:latin typeface="Lucida Console" panose="020b0609040504020204" pitchFamily="49" charset="0"/>
              </a:rPr>
              <a:t>0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</a:t>
            </a: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</a:t>
            </a:r>
            <a:r>
              <a:rPr lang="en-GB" sz="875" i="1">
                <a:solidFill>
                  <a:srgbClr val="808080"/>
                </a:solidFill>
                <a:latin typeface="Lucida Console" panose="020b0609040504020204" pitchFamily="49" charset="0"/>
              </a:rPr>
              <a:t>/* Fetch some values from the packet header using tvb_get_*(). If these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 i="1">
                <a:solidFill>
                  <a:srgbClr val="808080"/>
                </a:solidFill>
                <a:latin typeface="Lucida Console" panose="020b0609040504020204" pitchFamily="49" charset="0"/>
              </a:rPr>
              <a:t>     * values are not valid/possible in your protocol then return 0 to give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 i="1">
                <a:solidFill>
                  <a:srgbClr val="808080"/>
                </a:solidFill>
                <a:latin typeface="Lucida Console" panose="020b0609040504020204" pitchFamily="49" charset="0"/>
              </a:rPr>
              <a:t>     * some other dissector a chance to dissect it.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 i="1">
                <a:solidFill>
                  <a:srgbClr val="808080"/>
                </a:solidFill>
                <a:latin typeface="Lucida Console" panose="020b0609040504020204" pitchFamily="49" charset="0"/>
              </a:rPr>
              <a:t>     */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func_code 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=</a:t>
            </a:r>
            <a:r>
              <a:rPr lang="en-GB" sz="875">
                <a:latin typeface="Lucida Console" panose="020b0609040504020204" pitchFamily="49" charset="0"/>
              </a:rPr>
              <a:t> tvb_get_guint8</a:t>
            </a:r>
            <a:r>
              <a:rPr lang="en-GB" sz="875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875" err="1">
                <a:latin typeface="Lucida Console" panose="020b0609040504020204" pitchFamily="49" charset="0"/>
              </a:rPr>
              <a:t>tvb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875">
                <a:latin typeface="Lucida Console" panose="020b0609040504020204" pitchFamily="49" charset="0"/>
              </a:rPr>
              <a:t> offset</a:t>
            </a:r>
            <a:r>
              <a:rPr lang="en-GB" sz="875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</a:t>
            </a:r>
            <a:r>
              <a:rPr lang="en-GB" sz="875">
                <a:solidFill>
                  <a:srgbClr val="B1B100"/>
                </a:solidFill>
                <a:latin typeface="Lucida Console" panose="020b0609040504020204" pitchFamily="49" charset="0"/>
              </a:rPr>
              <a:t>if</a:t>
            </a:r>
            <a:r>
              <a:rPr lang="en-GB" sz="875">
                <a:latin typeface="Lucida Console" panose="020b0609040504020204" pitchFamily="49" charset="0"/>
              </a:rPr>
              <a:t> </a:t>
            </a:r>
            <a:r>
              <a:rPr lang="en-GB" sz="875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875" err="1">
                <a:latin typeface="Lucida Console" panose="020b0609040504020204" pitchFamily="49" charset="0"/>
              </a:rPr>
              <a:t>try_val_to_str</a:t>
            </a:r>
            <a:r>
              <a:rPr lang="en-GB" sz="875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875" err="1">
                <a:latin typeface="Lucida Console" panose="020b0609040504020204" pitchFamily="49" charset="0"/>
              </a:rPr>
              <a:t>func_code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875">
                <a:latin typeface="Lucida Console" panose="020b0609040504020204" pitchFamily="49" charset="0"/>
              </a:rPr>
              <a:t> </a:t>
            </a:r>
            <a:r>
              <a:rPr lang="en-GB" sz="875" smtClean="0">
                <a:latin typeface="Lucida Console" panose="020b0609040504020204" pitchFamily="49" charset="0"/>
              </a:rPr>
              <a:t>sf15_func_vals</a:t>
            </a:r>
            <a:r>
              <a:rPr lang="en-GB" sz="875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r>
              <a:rPr lang="en-GB" sz="875">
                <a:latin typeface="Lucida Console" panose="020b0609040504020204" pitchFamily="49" charset="0"/>
              </a:rPr>
              <a:t> 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==</a:t>
            </a:r>
            <a:r>
              <a:rPr lang="en-GB" sz="875">
                <a:latin typeface="Lucida Console" panose="020b0609040504020204" pitchFamily="49" charset="0"/>
              </a:rPr>
              <a:t> </a:t>
            </a:r>
            <a:r>
              <a:rPr lang="en-GB" sz="875" b="1">
                <a:solidFill>
                  <a:srgbClr val="000000"/>
                </a:solidFill>
                <a:latin typeface="Lucida Console" panose="020b0609040504020204" pitchFamily="49" charset="0"/>
              </a:rPr>
              <a:t>NULL</a:t>
            </a:r>
            <a:r>
              <a:rPr lang="en-GB" sz="875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    </a:t>
            </a:r>
            <a:r>
              <a:rPr lang="en-GB" sz="875">
                <a:solidFill>
                  <a:srgbClr val="B1B100"/>
                </a:solidFill>
                <a:latin typeface="Lucida Console" panose="020b0609040504020204" pitchFamily="49" charset="0"/>
              </a:rPr>
              <a:t>return</a:t>
            </a:r>
            <a:r>
              <a:rPr lang="en-GB" sz="875">
                <a:latin typeface="Lucida Console" panose="020b0609040504020204" pitchFamily="49" charset="0"/>
              </a:rPr>
              <a:t> </a:t>
            </a:r>
            <a:r>
              <a:rPr lang="en-GB" sz="875">
                <a:solidFill>
                  <a:srgbClr val="0000DD"/>
                </a:solidFill>
                <a:latin typeface="Lucida Console" panose="020b0609040504020204" pitchFamily="49" charset="0"/>
              </a:rPr>
              <a:t>0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</a:t>
            </a: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</a:t>
            </a:r>
            <a:r>
              <a:rPr lang="en-GB" sz="875" i="1">
                <a:solidFill>
                  <a:srgbClr val="808080"/>
                </a:solidFill>
                <a:latin typeface="Lucida Console" panose="020b0609040504020204" pitchFamily="49" charset="0"/>
              </a:rPr>
              <a:t>/*** COLUMN DATA ***/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</a:t>
            </a: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</a:t>
            </a:r>
            <a:r>
              <a:rPr lang="en-GB" sz="875" i="1">
                <a:solidFill>
                  <a:srgbClr val="808080"/>
                </a:solidFill>
                <a:latin typeface="Lucida Console" panose="020b0609040504020204" pitchFamily="49" charset="0"/>
              </a:rPr>
              <a:t>/* Set the Protocol column to the constant string of </a:t>
            </a:r>
            <a:r>
              <a:rPr lang="en-GB" sz="875" i="1" smtClean="0">
                <a:solidFill>
                  <a:srgbClr val="808080"/>
                </a:solidFill>
                <a:latin typeface="Lucida Console" panose="020b0609040504020204" pitchFamily="49" charset="0"/>
              </a:rPr>
              <a:t>sf15 </a:t>
            </a:r>
            <a:r>
              <a:rPr lang="en-GB" sz="875" i="1">
                <a:solidFill>
                  <a:srgbClr val="808080"/>
                </a:solidFill>
                <a:latin typeface="Lucida Console" panose="020b0609040504020204" pitchFamily="49" charset="0"/>
              </a:rPr>
              <a:t>*/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col_set_str</a:t>
            </a:r>
            <a:r>
              <a:rPr lang="en-GB" sz="875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875" err="1">
                <a:latin typeface="Lucida Console" panose="020b0609040504020204" pitchFamily="49" charset="0"/>
              </a:rPr>
              <a:t>pinfo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-&gt;</a:t>
            </a:r>
            <a:r>
              <a:rPr lang="en-GB" sz="875" err="1">
                <a:latin typeface="Lucida Console" panose="020b0609040504020204" pitchFamily="49" charset="0"/>
              </a:rPr>
              <a:t>cinfo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875">
                <a:latin typeface="Lucida Console" panose="020b0609040504020204" pitchFamily="49" charset="0"/>
              </a:rPr>
              <a:t> COL_PROTOCOL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875">
                <a:latin typeface="Lucida Console" panose="020b0609040504020204" pitchFamily="49" charset="0"/>
              </a:rPr>
              <a:t> </a:t>
            </a:r>
            <a:r>
              <a:rPr lang="en-GB" sz="875" smtClean="0">
                <a:solidFill>
                  <a:srgbClr val="FF0000"/>
                </a:solidFill>
                <a:latin typeface="Lucida Console" panose="020b0609040504020204" pitchFamily="49" charset="0"/>
              </a:rPr>
              <a:t>"sf15"</a:t>
            </a:r>
            <a:r>
              <a:rPr lang="en-GB" sz="875" smtClean="0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r>
              <a:rPr lang="en-GB" sz="875" smtClean="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col_clear</a:t>
            </a:r>
            <a:r>
              <a:rPr lang="en-GB" sz="875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875" err="1">
                <a:latin typeface="Lucida Console" panose="020b0609040504020204" pitchFamily="49" charset="0"/>
              </a:rPr>
              <a:t>pinfo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-&gt;</a:t>
            </a:r>
            <a:r>
              <a:rPr lang="en-GB" sz="875" err="1">
                <a:latin typeface="Lucida Console" panose="020b0609040504020204" pitchFamily="49" charset="0"/>
              </a:rPr>
              <a:t>cinfo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875">
                <a:latin typeface="Lucida Console" panose="020b0609040504020204" pitchFamily="49" charset="0"/>
              </a:rPr>
              <a:t> COL_INFO</a:t>
            </a:r>
            <a:r>
              <a:rPr lang="en-GB" sz="875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col_add_str</a:t>
            </a:r>
            <a:r>
              <a:rPr lang="en-GB" sz="875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875" err="1">
                <a:latin typeface="Lucida Console" panose="020b0609040504020204" pitchFamily="49" charset="0"/>
              </a:rPr>
              <a:t>pinfo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-&gt;</a:t>
            </a:r>
            <a:r>
              <a:rPr lang="en-GB" sz="875" err="1">
                <a:latin typeface="Lucida Console" panose="020b0609040504020204" pitchFamily="49" charset="0"/>
              </a:rPr>
              <a:t>cinfo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875">
                <a:latin typeface="Lucida Console" panose="020b0609040504020204" pitchFamily="49" charset="0"/>
              </a:rPr>
              <a:t> COL_INFO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            val_to_str</a:t>
            </a:r>
            <a:r>
              <a:rPr lang="en-GB" sz="875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875" err="1">
                <a:latin typeface="Lucida Console" panose="020b0609040504020204" pitchFamily="49" charset="0"/>
              </a:rPr>
              <a:t>func_code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875">
                <a:latin typeface="Lucida Console" panose="020b0609040504020204" pitchFamily="49" charset="0"/>
              </a:rPr>
              <a:t> </a:t>
            </a:r>
            <a:r>
              <a:rPr lang="en-GB" sz="875" smtClean="0">
                <a:latin typeface="Lucida Console" panose="020b0609040504020204" pitchFamily="49" charset="0"/>
              </a:rPr>
              <a:t>sf15_func_vals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875">
                <a:latin typeface="Lucida Console" panose="020b0609040504020204" pitchFamily="49" charset="0"/>
              </a:rPr>
              <a:t> </a:t>
            </a:r>
            <a:r>
              <a:rPr lang="en-GB" sz="875">
                <a:solidFill>
                  <a:srgbClr val="FF0000"/>
                </a:solidFill>
                <a:latin typeface="Lucida Console" panose="020b0609040504020204" pitchFamily="49" charset="0"/>
              </a:rPr>
              <a:t>"Unknown function (%d)"</a:t>
            </a:r>
            <a:r>
              <a:rPr lang="en-GB" sz="875">
                <a:solidFill>
                  <a:srgbClr val="009900"/>
                </a:solidFill>
                <a:latin typeface="Lucida Console" panose="020b0609040504020204" pitchFamily="49" charset="0"/>
              </a:rPr>
              <a:t>))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875">
              <a:latin typeface="Lucida Console" panose="020b06090405040202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27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588171"/>
      </p:ext>
    </p:extLst>
  </p:cSld>
  <p:clrMapOvr>
    <a:masterClrMapping/>
  </p:clrMapOvr>
  <p:transition/>
  <p:timing/>
</p:sld>
</file>

<file path=ppt/slides/slide2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>
  <p:cSld>
    <p:bg>
      <p:bgPr>
        <a:blipFill dpi="0" rotWithShape="1">
          <a:blip r:embed="rId2">
            <a:lum/>
          </a:blip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 dissector – dissection function II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</a:t>
            </a:r>
            <a:r>
              <a:rPr lang="en-GB" sz="875" i="1">
                <a:solidFill>
                  <a:srgbClr val="808080"/>
                </a:solidFill>
                <a:latin typeface="Lucida Console" panose="020b0609040504020204" pitchFamily="49" charset="0"/>
              </a:rPr>
              <a:t>/*** PROTOCOL TREE ***/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</a:t>
            </a: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</a:t>
            </a:r>
            <a:r>
              <a:rPr lang="en-GB" sz="875" i="1">
                <a:solidFill>
                  <a:srgbClr val="808080"/>
                </a:solidFill>
                <a:latin typeface="Lucida Console" panose="020b0609040504020204" pitchFamily="49" charset="0"/>
              </a:rPr>
              <a:t>/* create display subtree for the protocol */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ti 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=</a:t>
            </a:r>
            <a:r>
              <a:rPr lang="en-GB" sz="875">
                <a:latin typeface="Lucida Console" panose="020b0609040504020204" pitchFamily="49" charset="0"/>
              </a:rPr>
              <a:t> proto_tree_add_item</a:t>
            </a:r>
            <a:r>
              <a:rPr lang="en-GB" sz="875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875">
                <a:latin typeface="Lucida Console" panose="020b0609040504020204" pitchFamily="49" charset="0"/>
              </a:rPr>
              <a:t>tree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875">
                <a:latin typeface="Lucida Console" panose="020b0609040504020204" pitchFamily="49" charset="0"/>
              </a:rPr>
              <a:t> </a:t>
            </a:r>
            <a:r>
              <a:rPr lang="en-GB" sz="875" smtClean="0">
                <a:latin typeface="Lucida Console" panose="020b0609040504020204" pitchFamily="49" charset="0"/>
              </a:rPr>
              <a:t>proto_sf15</a:t>
            </a:r>
            <a:r>
              <a:rPr lang="en-GB" sz="875" smtClean="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875" smtClean="0">
                <a:latin typeface="Lucida Console" panose="020b0609040504020204" pitchFamily="49" charset="0"/>
              </a:rPr>
              <a:t> </a:t>
            </a:r>
            <a:r>
              <a:rPr lang="en-GB" sz="875" err="1">
                <a:latin typeface="Lucida Console" panose="020b0609040504020204" pitchFamily="49" charset="0"/>
              </a:rPr>
              <a:t>tvb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875">
                <a:latin typeface="Lucida Console" panose="020b0609040504020204" pitchFamily="49" charset="0"/>
              </a:rPr>
              <a:t> </a:t>
            </a:r>
            <a:r>
              <a:rPr lang="en-GB" sz="875">
                <a:solidFill>
                  <a:srgbClr val="0000DD"/>
                </a:solidFill>
                <a:latin typeface="Lucida Console" panose="020b0609040504020204" pitchFamily="49" charset="0"/>
              </a:rPr>
              <a:t>0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875">
                <a:latin typeface="Lucida Console" panose="020b0609040504020204" pitchFamily="49" charset="0"/>
              </a:rPr>
              <a:t> 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-</a:t>
            </a:r>
            <a:r>
              <a:rPr lang="en-GB" sz="875">
                <a:solidFill>
                  <a:srgbClr val="0000DD"/>
                </a:solidFill>
                <a:latin typeface="Lucida Console" panose="020b0609040504020204" pitchFamily="49" charset="0"/>
              </a:rPr>
              <a:t>1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875">
                <a:latin typeface="Lucida Console" panose="020b0609040504020204" pitchFamily="49" charset="0"/>
              </a:rPr>
              <a:t> ENC_NA</a:t>
            </a:r>
            <a:r>
              <a:rPr lang="en-GB" sz="875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</a:t>
            </a:r>
            <a:r>
              <a:rPr lang="en-GB" sz="875" smtClean="0">
                <a:latin typeface="Lucida Console" panose="020b0609040504020204" pitchFamily="49" charset="0"/>
              </a:rPr>
              <a:t>sf15_tree 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=</a:t>
            </a:r>
            <a:r>
              <a:rPr lang="en-GB" sz="875">
                <a:latin typeface="Lucida Console" panose="020b0609040504020204" pitchFamily="49" charset="0"/>
              </a:rPr>
              <a:t> proto_item_add_subtree</a:t>
            </a:r>
            <a:r>
              <a:rPr lang="en-GB" sz="875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875">
                <a:latin typeface="Lucida Console" panose="020b0609040504020204" pitchFamily="49" charset="0"/>
              </a:rPr>
              <a:t>ti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875">
                <a:latin typeface="Lucida Console" panose="020b0609040504020204" pitchFamily="49" charset="0"/>
              </a:rPr>
              <a:t> </a:t>
            </a:r>
            <a:r>
              <a:rPr lang="en-GB" sz="875" smtClean="0">
                <a:latin typeface="Lucida Console" panose="020b0609040504020204" pitchFamily="49" charset="0"/>
              </a:rPr>
              <a:t>ett_sf15</a:t>
            </a:r>
            <a:r>
              <a:rPr lang="en-GB" sz="875" smtClean="0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r>
              <a:rPr lang="en-GB" sz="875" smtClean="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</a:t>
            </a: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</a:t>
            </a:r>
            <a:r>
              <a:rPr lang="en-GB" sz="875" i="1">
                <a:solidFill>
                  <a:srgbClr val="808080"/>
                </a:solidFill>
                <a:latin typeface="Lucida Console" panose="020b0609040504020204" pitchFamily="49" charset="0"/>
              </a:rPr>
              <a:t>/* create subtree for the header */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hdr_ti 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=</a:t>
            </a:r>
            <a:r>
              <a:rPr lang="en-GB" sz="875">
                <a:latin typeface="Lucida Console" panose="020b0609040504020204" pitchFamily="49" charset="0"/>
              </a:rPr>
              <a:t> </a:t>
            </a:r>
            <a:r>
              <a:rPr lang="en-GB" sz="875" err="1" smtClean="0">
                <a:latin typeface="Lucida Console" panose="020b0609040504020204" pitchFamily="49" charset="0"/>
              </a:rPr>
              <a:t>proto_tree_add_text</a:t>
            </a:r>
            <a:r>
              <a:rPr lang="en-GB" sz="875" smtClean="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875" smtClean="0">
                <a:latin typeface="Lucida Console" panose="020b0609040504020204" pitchFamily="49" charset="0"/>
              </a:rPr>
              <a:t>sf15_tree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875">
                <a:latin typeface="Lucida Console" panose="020b0609040504020204" pitchFamily="49" charset="0"/>
              </a:rPr>
              <a:t> tvb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875">
                <a:latin typeface="Lucida Console" panose="020b0609040504020204" pitchFamily="49" charset="0"/>
              </a:rPr>
              <a:t> </a:t>
            </a:r>
            <a:r>
              <a:rPr lang="en-GB" sz="875">
                <a:solidFill>
                  <a:srgbClr val="0000DD"/>
                </a:solidFill>
                <a:latin typeface="Lucida Console" panose="020b0609040504020204" pitchFamily="49" charset="0"/>
              </a:rPr>
              <a:t>0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875">
                <a:latin typeface="Lucida Console" panose="020b0609040504020204" pitchFamily="49" charset="0"/>
              </a:rPr>
              <a:t> </a:t>
            </a:r>
            <a:r>
              <a:rPr lang="en-GB" sz="875">
                <a:solidFill>
                  <a:srgbClr val="0000DD"/>
                </a:solidFill>
                <a:latin typeface="Lucida Console" panose="020b0609040504020204" pitchFamily="49" charset="0"/>
              </a:rPr>
              <a:t>3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875">
                <a:latin typeface="Lucida Console" panose="020b0609040504020204" pitchFamily="49" charset="0"/>
              </a:rPr>
              <a:t> </a:t>
            </a:r>
            <a:r>
              <a:rPr lang="en-GB" sz="875">
                <a:solidFill>
                  <a:srgbClr val="FF0000"/>
                </a:solidFill>
                <a:latin typeface="Lucida Console" panose="020b0609040504020204" pitchFamily="49" charset="0"/>
              </a:rPr>
              <a:t>"Header"</a:t>
            </a:r>
            <a:r>
              <a:rPr lang="en-GB" sz="875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</a:t>
            </a:r>
            <a:r>
              <a:rPr lang="en-GB" sz="875" smtClean="0">
                <a:latin typeface="Lucida Console" panose="020b0609040504020204" pitchFamily="49" charset="0"/>
              </a:rPr>
              <a:t>sf15_hdr_tree 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=</a:t>
            </a:r>
            <a:r>
              <a:rPr lang="en-GB" sz="875">
                <a:latin typeface="Lucida Console" panose="020b0609040504020204" pitchFamily="49" charset="0"/>
              </a:rPr>
              <a:t> proto_item_add_subtree</a:t>
            </a:r>
            <a:r>
              <a:rPr lang="en-GB" sz="875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875" err="1">
                <a:latin typeface="Lucida Console" panose="020b0609040504020204" pitchFamily="49" charset="0"/>
              </a:rPr>
              <a:t>hdr_ti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875">
                <a:latin typeface="Lucida Console" panose="020b0609040504020204" pitchFamily="49" charset="0"/>
              </a:rPr>
              <a:t> </a:t>
            </a:r>
            <a:r>
              <a:rPr lang="en-GB" sz="875" smtClean="0">
                <a:latin typeface="Lucida Console" panose="020b0609040504020204" pitchFamily="49" charset="0"/>
              </a:rPr>
              <a:t>ett_sf15_hdr</a:t>
            </a:r>
            <a:r>
              <a:rPr lang="en-GB" sz="875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</a:t>
            </a: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</a:t>
            </a:r>
            <a:r>
              <a:rPr lang="en-GB" sz="875" i="1">
                <a:solidFill>
                  <a:srgbClr val="808080"/>
                </a:solidFill>
                <a:latin typeface="Lucida Console" panose="020b0609040504020204" pitchFamily="49" charset="0"/>
              </a:rPr>
              <a:t>/* Add an item to the subtree, see section 1.6 of README.developer for more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 i="1">
                <a:solidFill>
                  <a:srgbClr val="808080"/>
                </a:solidFill>
                <a:latin typeface="Lucida Console" panose="020b0609040504020204" pitchFamily="49" charset="0"/>
              </a:rPr>
              <a:t>     * information. */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</a:t>
            </a:r>
            <a:r>
              <a:rPr lang="en-GB" sz="875" err="1" smtClean="0">
                <a:latin typeface="Lucida Console" panose="020b0609040504020204" pitchFamily="49" charset="0"/>
              </a:rPr>
              <a:t>proto_tree_add_item</a:t>
            </a:r>
            <a:r>
              <a:rPr lang="en-GB" sz="875" smtClean="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875" smtClean="0">
                <a:latin typeface="Lucida Console" panose="020b0609040504020204" pitchFamily="49" charset="0"/>
              </a:rPr>
              <a:t>sf15_hdr_tree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875">
                <a:latin typeface="Lucida Console" panose="020b0609040504020204" pitchFamily="49" charset="0"/>
              </a:rPr>
              <a:t> </a:t>
            </a:r>
            <a:r>
              <a:rPr lang="en-GB" sz="875" smtClean="0">
                <a:latin typeface="Lucida Console" panose="020b0609040504020204" pitchFamily="49" charset="0"/>
              </a:rPr>
              <a:t>hf_sf15_Func_Code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875">
                <a:latin typeface="Lucida Console" panose="020b0609040504020204" pitchFamily="49" charset="0"/>
              </a:rPr>
              <a:t> tvb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875">
                <a:latin typeface="Lucida Console" panose="020b0609040504020204" pitchFamily="49" charset="0"/>
              </a:rPr>
              <a:t> offset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875">
                <a:latin typeface="Lucida Console" panose="020b0609040504020204" pitchFamily="49" charset="0"/>
              </a:rPr>
              <a:t> </a:t>
            </a:r>
            <a:r>
              <a:rPr lang="en-GB" sz="875">
                <a:solidFill>
                  <a:srgbClr val="0000DD"/>
                </a:solidFill>
                <a:latin typeface="Lucida Console" panose="020b0609040504020204" pitchFamily="49" charset="0"/>
              </a:rPr>
              <a:t>1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875">
                <a:latin typeface="Lucida Console" panose="020b0609040504020204" pitchFamily="49" charset="0"/>
              </a:rPr>
              <a:t> ENC_LITTLE_ENDIAN</a:t>
            </a:r>
            <a:r>
              <a:rPr lang="en-GB" sz="875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offset 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+=</a:t>
            </a:r>
            <a:r>
              <a:rPr lang="en-GB" sz="875">
                <a:latin typeface="Lucida Console" panose="020b0609040504020204" pitchFamily="49" charset="0"/>
              </a:rPr>
              <a:t> </a:t>
            </a:r>
            <a:r>
              <a:rPr lang="en-GB" sz="875">
                <a:solidFill>
                  <a:srgbClr val="0000DD"/>
                </a:solidFill>
                <a:latin typeface="Lucida Console" panose="020b0609040504020204" pitchFamily="49" charset="0"/>
              </a:rPr>
              <a:t>1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</a:t>
            </a: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</a:t>
            </a:r>
            <a:r>
              <a:rPr lang="en-GB" sz="875" i="1">
                <a:solidFill>
                  <a:srgbClr val="808080"/>
                </a:solidFill>
                <a:latin typeface="Lucida Console" panose="020b0609040504020204" pitchFamily="49" charset="0"/>
              </a:rPr>
              <a:t>/* Continue adding tree items to process the packet here... */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</a:t>
            </a:r>
            <a:r>
              <a:rPr lang="en-GB" sz="875" err="1" smtClean="0">
                <a:latin typeface="Lucida Console" panose="020b0609040504020204" pitchFamily="49" charset="0"/>
              </a:rPr>
              <a:t>proto_tree_add_item</a:t>
            </a:r>
            <a:r>
              <a:rPr lang="en-GB" sz="875" smtClean="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875" smtClean="0">
                <a:latin typeface="Lucida Console" panose="020b0609040504020204" pitchFamily="49" charset="0"/>
              </a:rPr>
              <a:t>sf15_hdr_tree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875">
                <a:latin typeface="Lucida Console" panose="020b0609040504020204" pitchFamily="49" charset="0"/>
              </a:rPr>
              <a:t> </a:t>
            </a:r>
            <a:r>
              <a:rPr lang="en-GB" sz="875" smtClean="0">
                <a:latin typeface="Lucida Console" panose="020b0609040504020204" pitchFamily="49" charset="0"/>
              </a:rPr>
              <a:t>hf_sf15_Length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875">
                <a:latin typeface="Lucida Console" panose="020b0609040504020204" pitchFamily="49" charset="0"/>
              </a:rPr>
              <a:t> tvb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875">
                <a:latin typeface="Lucida Console" panose="020b0609040504020204" pitchFamily="49" charset="0"/>
              </a:rPr>
              <a:t> offset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875">
                <a:latin typeface="Lucida Console" panose="020b0609040504020204" pitchFamily="49" charset="0"/>
              </a:rPr>
              <a:t> </a:t>
            </a:r>
            <a:r>
              <a:rPr lang="en-GB" sz="875">
                <a:solidFill>
                  <a:srgbClr val="0000DD"/>
                </a:solidFill>
                <a:latin typeface="Lucida Console" panose="020b0609040504020204" pitchFamily="49" charset="0"/>
              </a:rPr>
              <a:t>2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875">
                <a:latin typeface="Lucida Console" panose="020b0609040504020204" pitchFamily="49" charset="0"/>
              </a:rPr>
              <a:t> ENC_BIG_ENDIAN</a:t>
            </a:r>
            <a:r>
              <a:rPr lang="en-GB" sz="875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offset 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+=</a:t>
            </a:r>
            <a:r>
              <a:rPr lang="en-GB" sz="875">
                <a:latin typeface="Lucida Console" panose="020b0609040504020204" pitchFamily="49" charset="0"/>
              </a:rPr>
              <a:t> </a:t>
            </a:r>
            <a:r>
              <a:rPr lang="en-GB" sz="875">
                <a:solidFill>
                  <a:srgbClr val="0000DD"/>
                </a:solidFill>
                <a:latin typeface="Lucida Console" panose="020b0609040504020204" pitchFamily="49" charset="0"/>
              </a:rPr>
              <a:t>2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</a:t>
            </a: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</a:t>
            </a:r>
            <a:r>
              <a:rPr lang="en-GB" sz="875" i="1">
                <a:solidFill>
                  <a:srgbClr val="808080"/>
                </a:solidFill>
                <a:latin typeface="Lucida Console" panose="020b0609040504020204" pitchFamily="49" charset="0"/>
              </a:rPr>
              <a:t>/* Now add items depending on the specific function code */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</a:t>
            </a:r>
            <a:r>
              <a:rPr lang="en-GB" sz="875">
                <a:solidFill>
                  <a:srgbClr val="B1B100"/>
                </a:solidFill>
                <a:latin typeface="Lucida Console" panose="020b0609040504020204" pitchFamily="49" charset="0"/>
              </a:rPr>
              <a:t>switch</a:t>
            </a:r>
            <a:r>
              <a:rPr lang="en-GB" sz="875">
                <a:latin typeface="Lucida Console" panose="020b0609040504020204" pitchFamily="49" charset="0"/>
              </a:rPr>
              <a:t> </a:t>
            </a:r>
            <a:r>
              <a:rPr lang="en-GB" sz="875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875" err="1">
                <a:latin typeface="Lucida Console" panose="020b0609040504020204" pitchFamily="49" charset="0"/>
              </a:rPr>
              <a:t>func_code</a:t>
            </a:r>
            <a:r>
              <a:rPr lang="en-GB" sz="875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</a:t>
            </a:r>
            <a:r>
              <a:rPr lang="en-GB" sz="875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    </a:t>
            </a:r>
            <a:r>
              <a:rPr lang="en-GB" sz="875">
                <a:solidFill>
                  <a:srgbClr val="B1B100"/>
                </a:solidFill>
                <a:latin typeface="Lucida Console" panose="020b0609040504020204" pitchFamily="49" charset="0"/>
              </a:rPr>
              <a:t>case</a:t>
            </a:r>
            <a:r>
              <a:rPr lang="en-GB" sz="875">
                <a:latin typeface="Lucida Console" panose="020b0609040504020204" pitchFamily="49" charset="0"/>
              </a:rPr>
              <a:t> FUNC_CONNECT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: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    </a:t>
            </a:r>
            <a:r>
              <a:rPr lang="en-GB" sz="875">
                <a:solidFill>
                  <a:srgbClr val="B1B100"/>
                </a:solidFill>
                <a:latin typeface="Lucida Console" panose="020b0609040504020204" pitchFamily="49" charset="0"/>
              </a:rPr>
              <a:t>case</a:t>
            </a:r>
            <a:r>
              <a:rPr lang="en-GB" sz="875">
                <a:latin typeface="Lucida Console" panose="020b0609040504020204" pitchFamily="49" charset="0"/>
              </a:rPr>
              <a:t> FUNC_CONN_ACK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: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    </a:t>
            </a:r>
            <a:r>
              <a:rPr lang="en-GB" sz="875">
                <a:solidFill>
                  <a:srgbClr val="B1B100"/>
                </a:solidFill>
                <a:latin typeface="Lucida Console" panose="020b0609040504020204" pitchFamily="49" charset="0"/>
              </a:rPr>
              <a:t>case</a:t>
            </a:r>
            <a:r>
              <a:rPr lang="en-GB" sz="875">
                <a:latin typeface="Lucida Console" panose="020b0609040504020204" pitchFamily="49" charset="0"/>
              </a:rPr>
              <a:t> FUNC_DISCONNECT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: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    </a:t>
            </a:r>
            <a:r>
              <a:rPr lang="en-GB" sz="875">
                <a:solidFill>
                  <a:srgbClr val="B1B100"/>
                </a:solidFill>
                <a:latin typeface="Lucida Console" panose="020b0609040504020204" pitchFamily="49" charset="0"/>
              </a:rPr>
              <a:t>case</a:t>
            </a:r>
            <a:r>
              <a:rPr lang="en-GB" sz="875">
                <a:latin typeface="Lucida Console" panose="020b0609040504020204" pitchFamily="49" charset="0"/>
              </a:rPr>
              <a:t> FUNC_DISC_ACK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: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        </a:t>
            </a:r>
            <a:r>
              <a:rPr lang="en-GB" sz="875" err="1" smtClean="0">
                <a:latin typeface="Lucida Console" panose="020b0609040504020204" pitchFamily="49" charset="0"/>
              </a:rPr>
              <a:t>proto_tree_add_item</a:t>
            </a:r>
            <a:r>
              <a:rPr lang="en-GB" sz="875" smtClean="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875" smtClean="0">
                <a:latin typeface="Lucida Console" panose="020b0609040504020204" pitchFamily="49" charset="0"/>
              </a:rPr>
              <a:t>sf15_tree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875">
                <a:latin typeface="Lucida Console" panose="020b0609040504020204" pitchFamily="49" charset="0"/>
              </a:rPr>
              <a:t> </a:t>
            </a:r>
            <a:r>
              <a:rPr lang="en-GB" sz="875" smtClean="0">
                <a:latin typeface="Lucida Console" panose="020b0609040504020204" pitchFamily="49" charset="0"/>
              </a:rPr>
              <a:t>hf_sf15_ID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875">
                <a:latin typeface="Lucida Console" panose="020b0609040504020204" pitchFamily="49" charset="0"/>
              </a:rPr>
              <a:t> tvb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875">
                <a:latin typeface="Lucida Console" panose="020b0609040504020204" pitchFamily="49" charset="0"/>
              </a:rPr>
              <a:t> offset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875">
                <a:latin typeface="Lucida Console" panose="020b0609040504020204" pitchFamily="49" charset="0"/>
              </a:rPr>
              <a:t> </a:t>
            </a:r>
            <a:r>
              <a:rPr lang="en-GB" sz="875">
                <a:solidFill>
                  <a:srgbClr val="0000DD"/>
                </a:solidFill>
                <a:latin typeface="Lucida Console" panose="020b0609040504020204" pitchFamily="49" charset="0"/>
              </a:rPr>
              <a:t>4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875">
                <a:latin typeface="Lucida Console" panose="020b0609040504020204" pitchFamily="49" charset="0"/>
              </a:rPr>
              <a:t> ENC_LITTLE_ENDIAN</a:t>
            </a:r>
            <a:r>
              <a:rPr lang="en-GB" sz="875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        offset 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+=</a:t>
            </a:r>
            <a:r>
              <a:rPr lang="en-GB" sz="875">
                <a:latin typeface="Lucida Console" panose="020b0609040504020204" pitchFamily="49" charset="0"/>
              </a:rPr>
              <a:t> </a:t>
            </a:r>
            <a:r>
              <a:rPr lang="en-GB" sz="875">
                <a:solidFill>
                  <a:srgbClr val="0000DD"/>
                </a:solidFill>
                <a:latin typeface="Lucida Console" panose="020b0609040504020204" pitchFamily="49" charset="0"/>
              </a:rPr>
              <a:t>1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        </a:t>
            </a:r>
            <a:r>
              <a:rPr lang="en-GB" sz="875" b="1">
                <a:solidFill>
                  <a:srgbClr val="000000"/>
                </a:solidFill>
                <a:latin typeface="Lucida Console" panose="020b0609040504020204" pitchFamily="49" charset="0"/>
              </a:rPr>
              <a:t>break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875">
              <a:latin typeface="Lucida Console" panose="020b06090405040202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28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82893"/>
      </p:ext>
    </p:extLst>
  </p:cSld>
  <p:clrMapOvr>
    <a:masterClrMapping/>
  </p:clrMapOvr>
  <p:transition/>
  <p:timing/>
</p:sld>
</file>

<file path=ppt/slides/slide2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>
  <p:cSld>
    <p:bg>
      <p:bgPr>
        <a:blipFill dpi="0" rotWithShape="1">
          <a:blip r:embed="rId2">
            <a:lum/>
          </a:blip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262326"/>
            <a:ext cx="7584172" cy="838729"/>
          </a:xfrm>
        </p:spPr>
        <p:txBody>
          <a:bodyPr>
            <a:normAutofit/>
          </a:bodyPr>
          <a:lstStyle/>
          <a:p>
            <a:r>
              <a:rPr lang="en-US"/>
              <a:t>C dissector – dissection function III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fontAlgn="t">
              <a:spcBef>
                <a:spcPct val="0"/>
              </a:spcBef>
              <a:buNone/>
            </a:pPr>
            <a:r>
              <a:rPr lang="en-GB" sz="750">
                <a:solidFill>
                  <a:srgbClr val="B1B100"/>
                </a:solidFill>
                <a:latin typeface="Lucida Console" panose="020b0609040504020204" pitchFamily="49" charset="0"/>
              </a:rPr>
              <a:t>case</a:t>
            </a:r>
            <a:r>
              <a:rPr lang="en-GB" sz="750">
                <a:latin typeface="Lucida Console" panose="020b0609040504020204" pitchFamily="49" charset="0"/>
              </a:rPr>
              <a:t> FUNC_REQ_DATA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:</a:t>
            </a:r>
            <a:endParaRPr lang="en-GB" sz="75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750">
                <a:latin typeface="Lucida Console" panose="020b0609040504020204" pitchFamily="49" charset="0"/>
              </a:rPr>
              <a:t>        </a:t>
            </a:r>
            <a:r>
              <a:rPr lang="en-GB" sz="750">
                <a:solidFill>
                  <a:srgbClr val="B1B100"/>
                </a:solidFill>
                <a:latin typeface="Lucida Console" panose="020b0609040504020204" pitchFamily="49" charset="0"/>
              </a:rPr>
              <a:t>case</a:t>
            </a:r>
            <a:r>
              <a:rPr lang="en-GB" sz="750">
                <a:latin typeface="Lucida Console" panose="020b0609040504020204" pitchFamily="49" charset="0"/>
              </a:rPr>
              <a:t> FUNC_REQ_REPLY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:</a:t>
            </a:r>
            <a:endParaRPr lang="en-GB" sz="75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750">
                <a:latin typeface="Lucida Console" panose="020b0609040504020204" pitchFamily="49" charset="0"/>
              </a:rPr>
              <a:t>            </a:t>
            </a:r>
            <a:r>
              <a:rPr lang="en-GB" sz="750" i="1">
                <a:solidFill>
                  <a:srgbClr val="808080"/>
                </a:solidFill>
                <a:latin typeface="Lucida Console" panose="020b0609040504020204" pitchFamily="49" charset="0"/>
              </a:rPr>
              <a:t>/* Dissect the common portion of the two functions */</a:t>
            </a:r>
            <a:endParaRPr lang="en-GB" sz="75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750">
                <a:latin typeface="Lucida Console" panose="020b0609040504020204" pitchFamily="49" charset="0"/>
              </a:rPr>
              <a:t>            data_id 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=</a:t>
            </a:r>
            <a:r>
              <a:rPr lang="en-GB" sz="750">
                <a:latin typeface="Lucida Console" panose="020b0609040504020204" pitchFamily="49" charset="0"/>
              </a:rPr>
              <a:t> tvb_get_guint8</a:t>
            </a:r>
            <a:r>
              <a:rPr lang="en-GB" sz="75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750" err="1">
                <a:latin typeface="Lucida Console" panose="020b0609040504020204" pitchFamily="49" charset="0"/>
              </a:rPr>
              <a:t>tvb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50">
                <a:latin typeface="Lucida Console" panose="020b0609040504020204" pitchFamily="49" charset="0"/>
              </a:rPr>
              <a:t> offset</a:t>
            </a:r>
            <a:r>
              <a:rPr lang="en-GB" sz="750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75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750">
                <a:latin typeface="Lucida Console" panose="020b0609040504020204" pitchFamily="49" charset="0"/>
              </a:rPr>
              <a:t>            </a:t>
            </a:r>
            <a:r>
              <a:rPr lang="en-GB" sz="750" err="1" smtClean="0">
                <a:latin typeface="Lucida Console" panose="020b0609040504020204" pitchFamily="49" charset="0"/>
              </a:rPr>
              <a:t>proto_tree_add_item</a:t>
            </a:r>
            <a:r>
              <a:rPr lang="en-GB" sz="750" smtClean="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750" smtClean="0">
                <a:latin typeface="Lucida Console" panose="020b0609040504020204" pitchFamily="49" charset="0"/>
              </a:rPr>
              <a:t>sf15_tree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50">
                <a:latin typeface="Lucida Console" panose="020b0609040504020204" pitchFamily="49" charset="0"/>
              </a:rPr>
              <a:t> </a:t>
            </a:r>
            <a:r>
              <a:rPr lang="en-GB" sz="750" smtClean="0">
                <a:latin typeface="Lucida Console" panose="020b0609040504020204" pitchFamily="49" charset="0"/>
              </a:rPr>
              <a:t>hf_sf15_Data_ID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50">
                <a:latin typeface="Lucida Console" panose="020b0609040504020204" pitchFamily="49" charset="0"/>
              </a:rPr>
              <a:t> tvb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50">
                <a:latin typeface="Lucida Console" panose="020b0609040504020204" pitchFamily="49" charset="0"/>
              </a:rPr>
              <a:t> offset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50">
                <a:latin typeface="Lucida Console" panose="020b0609040504020204" pitchFamily="49" charset="0"/>
              </a:rPr>
              <a:t> </a:t>
            </a:r>
            <a:r>
              <a:rPr lang="en-GB" sz="750">
                <a:solidFill>
                  <a:srgbClr val="0000DD"/>
                </a:solidFill>
                <a:latin typeface="Lucida Console" panose="020b0609040504020204" pitchFamily="49" charset="0"/>
              </a:rPr>
              <a:t>1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50">
                <a:latin typeface="Lucida Console" panose="020b0609040504020204" pitchFamily="49" charset="0"/>
              </a:rPr>
              <a:t> ENC_LITTLE_ENDIAN</a:t>
            </a:r>
            <a:r>
              <a:rPr lang="en-GB" sz="750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75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750">
                <a:latin typeface="Lucida Console" panose="020b0609040504020204" pitchFamily="49" charset="0"/>
              </a:rPr>
              <a:t>            offset 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+=</a:t>
            </a:r>
            <a:r>
              <a:rPr lang="en-GB" sz="750">
                <a:latin typeface="Lucida Console" panose="020b0609040504020204" pitchFamily="49" charset="0"/>
              </a:rPr>
              <a:t> </a:t>
            </a:r>
            <a:r>
              <a:rPr lang="en-GB" sz="750">
                <a:solidFill>
                  <a:srgbClr val="0000DD"/>
                </a:solidFill>
                <a:latin typeface="Lucida Console" panose="020b0609040504020204" pitchFamily="49" charset="0"/>
              </a:rPr>
              <a:t>1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75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750">
                <a:latin typeface="Lucida Console" panose="020b0609040504020204" pitchFamily="49" charset="0"/>
              </a:rPr>
              <a:t> </a:t>
            </a:r>
          </a:p>
          <a:p>
            <a:pPr marL="0" indent="0" fontAlgn="t">
              <a:spcBef>
                <a:spcPct val="0"/>
              </a:spcBef>
              <a:buNone/>
            </a:pPr>
            <a:r>
              <a:rPr lang="en-GB" sz="750">
                <a:latin typeface="Lucida Console" panose="020b0609040504020204" pitchFamily="49" charset="0"/>
              </a:rPr>
              <a:t>            </a:t>
            </a:r>
            <a:r>
              <a:rPr lang="en-GB" sz="750">
                <a:solidFill>
                  <a:srgbClr val="B1B100"/>
                </a:solidFill>
                <a:latin typeface="Lucida Console" panose="020b0609040504020204" pitchFamily="49" charset="0"/>
              </a:rPr>
              <a:t>if</a:t>
            </a:r>
            <a:r>
              <a:rPr lang="en-GB" sz="750">
                <a:latin typeface="Lucida Console" panose="020b0609040504020204" pitchFamily="49" charset="0"/>
              </a:rPr>
              <a:t> </a:t>
            </a:r>
            <a:r>
              <a:rPr lang="en-GB" sz="75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750" err="1">
                <a:latin typeface="Lucida Console" panose="020b0609040504020204" pitchFamily="49" charset="0"/>
              </a:rPr>
              <a:t>func_code 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==</a:t>
            </a:r>
            <a:r>
              <a:rPr lang="en-GB" sz="750">
                <a:latin typeface="Lucida Console" panose="020b0609040504020204" pitchFamily="49" charset="0"/>
              </a:rPr>
              <a:t> FUNC_REQ_REPLY</a:t>
            </a:r>
            <a:r>
              <a:rPr lang="en-GB" sz="750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r>
              <a:rPr lang="en-GB" sz="750">
                <a:latin typeface="Lucida Console" panose="020b0609040504020204" pitchFamily="49" charset="0"/>
              </a:rPr>
              <a:t> </a:t>
            </a:r>
            <a:r>
              <a:rPr lang="en-GB" sz="750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endParaRPr lang="en-GB" sz="75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750">
                <a:latin typeface="Lucida Console" panose="020b0609040504020204" pitchFamily="49" charset="0"/>
              </a:rPr>
              <a:t>                </a:t>
            </a:r>
            <a:r>
              <a:rPr lang="en-GB" sz="750">
                <a:solidFill>
                  <a:srgbClr val="B1B100"/>
                </a:solidFill>
                <a:latin typeface="Lucida Console" panose="020b0609040504020204" pitchFamily="49" charset="0"/>
              </a:rPr>
              <a:t>switch</a:t>
            </a:r>
            <a:r>
              <a:rPr lang="en-GB" sz="750">
                <a:latin typeface="Lucida Console" panose="020b0609040504020204" pitchFamily="49" charset="0"/>
              </a:rPr>
              <a:t> </a:t>
            </a:r>
            <a:r>
              <a:rPr lang="en-GB" sz="75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750" err="1">
                <a:latin typeface="Lucida Console" panose="020b0609040504020204" pitchFamily="49" charset="0"/>
              </a:rPr>
              <a:t>data_id</a:t>
            </a:r>
            <a:r>
              <a:rPr lang="en-GB" sz="750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endParaRPr lang="en-GB" sz="75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750">
                <a:latin typeface="Lucida Console" panose="020b0609040504020204" pitchFamily="49" charset="0"/>
              </a:rPr>
              <a:t>                </a:t>
            </a:r>
            <a:r>
              <a:rPr lang="en-GB" sz="750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endParaRPr lang="en-GB" sz="75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750">
                <a:latin typeface="Lucida Console" panose="020b0609040504020204" pitchFamily="49" charset="0"/>
              </a:rPr>
              <a:t>                    </a:t>
            </a:r>
            <a:r>
              <a:rPr lang="en-GB" sz="750">
                <a:solidFill>
                  <a:srgbClr val="B1B100"/>
                </a:solidFill>
                <a:latin typeface="Lucida Console" panose="020b0609040504020204" pitchFamily="49" charset="0"/>
              </a:rPr>
              <a:t>case</a:t>
            </a:r>
            <a:r>
              <a:rPr lang="en-GB" sz="750">
                <a:latin typeface="Lucida Console" panose="020b0609040504020204" pitchFamily="49" charset="0"/>
              </a:rPr>
              <a:t> READ_SHORT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:</a:t>
            </a:r>
            <a:endParaRPr lang="en-GB" sz="75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750">
                <a:latin typeface="Lucida Console" panose="020b0609040504020204" pitchFamily="49" charset="0"/>
              </a:rPr>
              <a:t>                        </a:t>
            </a:r>
            <a:r>
              <a:rPr lang="en-GB" sz="750" err="1" smtClean="0">
                <a:latin typeface="Lucida Console" panose="020b0609040504020204" pitchFamily="49" charset="0"/>
              </a:rPr>
              <a:t>proto_tree_add_item</a:t>
            </a:r>
            <a:r>
              <a:rPr lang="en-GB" sz="750" smtClean="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750" smtClean="0">
                <a:latin typeface="Lucida Console" panose="020b0609040504020204" pitchFamily="49" charset="0"/>
              </a:rPr>
              <a:t>sf15_tree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50">
                <a:latin typeface="Lucida Console" panose="020b0609040504020204" pitchFamily="49" charset="0"/>
              </a:rPr>
              <a:t> </a:t>
            </a:r>
            <a:r>
              <a:rPr lang="en-GB" sz="750" smtClean="0">
                <a:latin typeface="Lucida Console" panose="020b0609040504020204" pitchFamily="49" charset="0"/>
              </a:rPr>
              <a:t>hf_sf15_Data_Short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50">
                <a:latin typeface="Lucida Console" panose="020b0609040504020204" pitchFamily="49" charset="0"/>
              </a:rPr>
              <a:t> tvb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50">
                <a:latin typeface="Lucida Console" panose="020b0609040504020204" pitchFamily="49" charset="0"/>
              </a:rPr>
              <a:t> offset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50">
                <a:latin typeface="Lucida Console" panose="020b0609040504020204" pitchFamily="49" charset="0"/>
              </a:rPr>
              <a:t> </a:t>
            </a:r>
            <a:r>
              <a:rPr lang="en-GB" sz="750">
                <a:solidFill>
                  <a:srgbClr val="0000DD"/>
                </a:solidFill>
                <a:latin typeface="Lucida Console" panose="020b0609040504020204" pitchFamily="49" charset="0"/>
              </a:rPr>
              <a:t>2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50">
                <a:latin typeface="Lucida Console" panose="020b0609040504020204" pitchFamily="49" charset="0"/>
              </a:rPr>
              <a:t> ENC_LITTLE_ENDIAN</a:t>
            </a:r>
            <a:r>
              <a:rPr lang="en-GB" sz="750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75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750">
                <a:latin typeface="Lucida Console" panose="020b0609040504020204" pitchFamily="49" charset="0"/>
              </a:rPr>
              <a:t>                        offset 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+=</a:t>
            </a:r>
            <a:r>
              <a:rPr lang="en-GB" sz="750">
                <a:latin typeface="Lucida Console" panose="020b0609040504020204" pitchFamily="49" charset="0"/>
              </a:rPr>
              <a:t> </a:t>
            </a:r>
            <a:r>
              <a:rPr lang="en-GB" sz="750">
                <a:solidFill>
                  <a:srgbClr val="0000DD"/>
                </a:solidFill>
                <a:latin typeface="Lucida Console" panose="020b0609040504020204" pitchFamily="49" charset="0"/>
              </a:rPr>
              <a:t>2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75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750">
                <a:latin typeface="Lucida Console" panose="020b0609040504020204" pitchFamily="49" charset="0"/>
              </a:rPr>
              <a:t>                        </a:t>
            </a:r>
            <a:r>
              <a:rPr lang="en-GB" sz="750" b="1">
                <a:solidFill>
                  <a:srgbClr val="000000"/>
                </a:solidFill>
                <a:latin typeface="Lucida Console" panose="020b0609040504020204" pitchFamily="49" charset="0"/>
              </a:rPr>
              <a:t>break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75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750">
                <a:latin typeface="Lucida Console" panose="020b0609040504020204" pitchFamily="49" charset="0"/>
              </a:rPr>
              <a:t>                    </a:t>
            </a:r>
            <a:r>
              <a:rPr lang="en-GB" sz="750">
                <a:solidFill>
                  <a:srgbClr val="B1B100"/>
                </a:solidFill>
                <a:latin typeface="Lucida Console" panose="020b0609040504020204" pitchFamily="49" charset="0"/>
              </a:rPr>
              <a:t>case</a:t>
            </a:r>
            <a:r>
              <a:rPr lang="en-GB" sz="750">
                <a:latin typeface="Lucida Console" panose="020b0609040504020204" pitchFamily="49" charset="0"/>
              </a:rPr>
              <a:t> READ_LONG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:</a:t>
            </a:r>
            <a:endParaRPr lang="en-GB" sz="75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750">
                <a:latin typeface="Lucida Console" panose="020b0609040504020204" pitchFamily="49" charset="0"/>
              </a:rPr>
              <a:t>                        </a:t>
            </a:r>
            <a:r>
              <a:rPr lang="en-GB" sz="750" err="1" smtClean="0">
                <a:latin typeface="Lucida Console" panose="020b0609040504020204" pitchFamily="49" charset="0"/>
              </a:rPr>
              <a:t>proto_tree_add_item</a:t>
            </a:r>
            <a:r>
              <a:rPr lang="en-GB" sz="750" smtClean="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750" smtClean="0">
                <a:latin typeface="Lucida Console" panose="020b0609040504020204" pitchFamily="49" charset="0"/>
              </a:rPr>
              <a:t>sf15_tree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50">
                <a:latin typeface="Lucida Console" panose="020b0609040504020204" pitchFamily="49" charset="0"/>
              </a:rPr>
              <a:t> </a:t>
            </a:r>
            <a:r>
              <a:rPr lang="en-GB" sz="750" smtClean="0">
                <a:latin typeface="Lucida Console" panose="020b0609040504020204" pitchFamily="49" charset="0"/>
              </a:rPr>
              <a:t>hf_sf15_Data_Long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50">
                <a:latin typeface="Lucida Console" panose="020b0609040504020204" pitchFamily="49" charset="0"/>
              </a:rPr>
              <a:t> tvb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50">
                <a:latin typeface="Lucida Console" panose="020b0609040504020204" pitchFamily="49" charset="0"/>
              </a:rPr>
              <a:t> offset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50">
                <a:latin typeface="Lucida Console" panose="020b0609040504020204" pitchFamily="49" charset="0"/>
              </a:rPr>
              <a:t> </a:t>
            </a:r>
            <a:r>
              <a:rPr lang="en-GB" sz="750">
                <a:solidFill>
                  <a:srgbClr val="0000DD"/>
                </a:solidFill>
                <a:latin typeface="Lucida Console" panose="020b0609040504020204" pitchFamily="49" charset="0"/>
              </a:rPr>
              <a:t>4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50">
                <a:latin typeface="Lucida Console" panose="020b0609040504020204" pitchFamily="49" charset="0"/>
              </a:rPr>
              <a:t> ENC_LITTLE_ENDIAN</a:t>
            </a:r>
            <a:r>
              <a:rPr lang="en-GB" sz="750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75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750">
                <a:latin typeface="Lucida Console" panose="020b0609040504020204" pitchFamily="49" charset="0"/>
              </a:rPr>
              <a:t>                        offset 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+=</a:t>
            </a:r>
            <a:r>
              <a:rPr lang="en-GB" sz="750">
                <a:latin typeface="Lucida Console" panose="020b0609040504020204" pitchFamily="49" charset="0"/>
              </a:rPr>
              <a:t> </a:t>
            </a:r>
            <a:r>
              <a:rPr lang="en-GB" sz="750">
                <a:solidFill>
                  <a:srgbClr val="0000DD"/>
                </a:solidFill>
                <a:latin typeface="Lucida Console" panose="020b0609040504020204" pitchFamily="49" charset="0"/>
              </a:rPr>
              <a:t>4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75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750">
                <a:latin typeface="Lucida Console" panose="020b0609040504020204" pitchFamily="49" charset="0"/>
              </a:rPr>
              <a:t>                        </a:t>
            </a:r>
            <a:r>
              <a:rPr lang="en-GB" sz="750" b="1">
                <a:solidFill>
                  <a:srgbClr val="000000"/>
                </a:solidFill>
                <a:latin typeface="Lucida Console" panose="020b0609040504020204" pitchFamily="49" charset="0"/>
              </a:rPr>
              <a:t>break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75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750">
                <a:latin typeface="Lucida Console" panose="020b0609040504020204" pitchFamily="49" charset="0"/>
              </a:rPr>
              <a:t>                    </a:t>
            </a:r>
            <a:r>
              <a:rPr lang="en-GB" sz="750">
                <a:solidFill>
                  <a:srgbClr val="B1B100"/>
                </a:solidFill>
                <a:latin typeface="Lucida Console" panose="020b0609040504020204" pitchFamily="49" charset="0"/>
              </a:rPr>
              <a:t>case</a:t>
            </a:r>
            <a:r>
              <a:rPr lang="en-GB" sz="750">
                <a:latin typeface="Lucida Console" panose="020b0609040504020204" pitchFamily="49" charset="0"/>
              </a:rPr>
              <a:t> READ_STRING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:</a:t>
            </a:r>
            <a:endParaRPr lang="en-GB" sz="75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750">
                <a:latin typeface="Lucida Console" panose="020b0609040504020204" pitchFamily="49" charset="0"/>
              </a:rPr>
              <a:t>                        </a:t>
            </a:r>
            <a:r>
              <a:rPr lang="en-GB" sz="750" err="1" smtClean="0">
                <a:latin typeface="Lucida Console" panose="020b0609040504020204" pitchFamily="49" charset="0"/>
              </a:rPr>
              <a:t>proto_tree_add_item</a:t>
            </a:r>
            <a:r>
              <a:rPr lang="en-GB" sz="750" smtClean="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750" smtClean="0">
                <a:latin typeface="Lucida Console" panose="020b0609040504020204" pitchFamily="49" charset="0"/>
              </a:rPr>
              <a:t>sf15_tree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50">
                <a:latin typeface="Lucida Console" panose="020b0609040504020204" pitchFamily="49" charset="0"/>
              </a:rPr>
              <a:t> </a:t>
            </a:r>
            <a:r>
              <a:rPr lang="en-GB" sz="750" smtClean="0">
                <a:latin typeface="Lucida Console" panose="020b0609040504020204" pitchFamily="49" charset="0"/>
              </a:rPr>
              <a:t>hf_sf15_Data_String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50">
                <a:latin typeface="Lucida Console" panose="020b0609040504020204" pitchFamily="49" charset="0"/>
              </a:rPr>
              <a:t> tvb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50">
                <a:latin typeface="Lucida Console" panose="020b0609040504020204" pitchFamily="49" charset="0"/>
              </a:rPr>
              <a:t> offset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50">
                <a:latin typeface="Lucida Console" panose="020b0609040504020204" pitchFamily="49" charset="0"/>
              </a:rPr>
              <a:t> </a:t>
            </a:r>
            <a:r>
              <a:rPr lang="en-GB" sz="750">
                <a:solidFill>
                  <a:srgbClr val="0000DD"/>
                </a:solidFill>
                <a:latin typeface="Lucida Console" panose="020b0609040504020204" pitchFamily="49" charset="0"/>
              </a:rPr>
              <a:t>15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50">
                <a:latin typeface="Lucida Console" panose="020b0609040504020204" pitchFamily="49" charset="0"/>
              </a:rPr>
              <a:t> ENC_LITTLE_ENDIAN</a:t>
            </a:r>
            <a:r>
              <a:rPr lang="en-GB" sz="750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75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750">
                <a:latin typeface="Lucida Console" panose="020b0609040504020204" pitchFamily="49" charset="0"/>
              </a:rPr>
              <a:t>                        offset 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+=</a:t>
            </a:r>
            <a:r>
              <a:rPr lang="en-GB" sz="750">
                <a:latin typeface="Lucida Console" panose="020b0609040504020204" pitchFamily="49" charset="0"/>
              </a:rPr>
              <a:t> </a:t>
            </a:r>
            <a:r>
              <a:rPr lang="en-GB" sz="750">
                <a:solidFill>
                  <a:srgbClr val="0000DD"/>
                </a:solidFill>
                <a:latin typeface="Lucida Console" panose="020b0609040504020204" pitchFamily="49" charset="0"/>
              </a:rPr>
              <a:t>15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75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750">
                <a:latin typeface="Lucida Console" panose="020b0609040504020204" pitchFamily="49" charset="0"/>
              </a:rPr>
              <a:t>                        </a:t>
            </a:r>
            <a:r>
              <a:rPr lang="en-GB" sz="750" b="1">
                <a:solidFill>
                  <a:srgbClr val="000000"/>
                </a:solidFill>
                <a:latin typeface="Lucida Console" panose="020b0609040504020204" pitchFamily="49" charset="0"/>
              </a:rPr>
              <a:t>break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75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750">
                <a:latin typeface="Lucida Console" panose="020b0609040504020204" pitchFamily="49" charset="0"/>
              </a:rPr>
              <a:t>                    </a:t>
            </a:r>
            <a:r>
              <a:rPr lang="en-GB" sz="750">
                <a:solidFill>
                  <a:srgbClr val="B1B100"/>
                </a:solidFill>
                <a:latin typeface="Lucida Console" panose="020b0609040504020204" pitchFamily="49" charset="0"/>
              </a:rPr>
              <a:t>default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:</a:t>
            </a:r>
            <a:endParaRPr lang="en-GB" sz="75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750">
                <a:latin typeface="Lucida Console" panose="020b0609040504020204" pitchFamily="49" charset="0"/>
              </a:rPr>
              <a:t>                        </a:t>
            </a:r>
            <a:r>
              <a:rPr lang="en-GB" sz="750" b="1">
                <a:solidFill>
                  <a:srgbClr val="000000"/>
                </a:solidFill>
                <a:latin typeface="Lucida Console" panose="020b0609040504020204" pitchFamily="49" charset="0"/>
              </a:rPr>
              <a:t>break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75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750">
                <a:latin typeface="Lucida Console" panose="020b0609040504020204" pitchFamily="49" charset="0"/>
              </a:rPr>
              <a:t>                </a:t>
            </a:r>
            <a:r>
              <a:rPr lang="en-GB" sz="750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endParaRPr lang="en-GB" sz="75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750">
                <a:latin typeface="Lucida Console" panose="020b0609040504020204" pitchFamily="49" charset="0"/>
              </a:rPr>
              <a:t>            </a:t>
            </a:r>
            <a:r>
              <a:rPr lang="en-GB" sz="750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endParaRPr lang="en-GB" sz="75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750">
                <a:latin typeface="Lucida Console" panose="020b0609040504020204" pitchFamily="49" charset="0"/>
              </a:rPr>
              <a:t>            </a:t>
            </a:r>
            <a:r>
              <a:rPr lang="en-GB" sz="750" b="1">
                <a:solidFill>
                  <a:srgbClr val="000000"/>
                </a:solidFill>
                <a:latin typeface="Lucida Console" panose="020b0609040504020204" pitchFamily="49" charset="0"/>
              </a:rPr>
              <a:t>break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75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750">
                <a:latin typeface="Lucida Console" panose="020b0609040504020204" pitchFamily="49" charset="0"/>
              </a:rPr>
              <a:t>        </a:t>
            </a:r>
            <a:r>
              <a:rPr lang="en-GB" sz="750">
                <a:solidFill>
                  <a:srgbClr val="B1B100"/>
                </a:solidFill>
                <a:latin typeface="Lucida Console" panose="020b0609040504020204" pitchFamily="49" charset="0"/>
              </a:rPr>
              <a:t>default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:</a:t>
            </a:r>
            <a:endParaRPr lang="en-GB" sz="75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750">
                <a:latin typeface="Lucida Console" panose="020b0609040504020204" pitchFamily="49" charset="0"/>
              </a:rPr>
              <a:t>            </a:t>
            </a:r>
            <a:r>
              <a:rPr lang="en-GB" sz="750" b="1">
                <a:solidFill>
                  <a:srgbClr val="000000"/>
                </a:solidFill>
                <a:latin typeface="Lucida Console" panose="020b0609040504020204" pitchFamily="49" charset="0"/>
              </a:rPr>
              <a:t>break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75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750">
                <a:latin typeface="Lucida Console" panose="020b0609040504020204" pitchFamily="49" charset="0"/>
              </a:rPr>
              <a:t>    </a:t>
            </a:r>
            <a:r>
              <a:rPr lang="en-GB" sz="750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endParaRPr lang="en-GB" sz="75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750">
                <a:latin typeface="Lucida Console" panose="020b0609040504020204" pitchFamily="49" charset="0"/>
              </a:rPr>
              <a:t> </a:t>
            </a:r>
          </a:p>
          <a:p>
            <a:pPr marL="0" indent="0" fontAlgn="t">
              <a:spcBef>
                <a:spcPct val="0"/>
              </a:spcBef>
              <a:buNone/>
            </a:pPr>
            <a:r>
              <a:rPr lang="en-GB" sz="750">
                <a:latin typeface="Lucida Console" panose="020b0609040504020204" pitchFamily="49" charset="0"/>
              </a:rPr>
              <a:t>    </a:t>
            </a:r>
            <a:r>
              <a:rPr lang="en-GB" sz="750" i="1">
                <a:solidFill>
                  <a:srgbClr val="808080"/>
                </a:solidFill>
                <a:latin typeface="Lucida Console" panose="020b0609040504020204" pitchFamily="49" charset="0"/>
              </a:rPr>
              <a:t>/* Return the amount of data this dissector was able to dissect (which may</a:t>
            </a:r>
            <a:endParaRPr lang="en-GB" sz="75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750" i="1">
                <a:solidFill>
                  <a:srgbClr val="808080"/>
                </a:solidFill>
                <a:latin typeface="Lucida Console" panose="020b0609040504020204" pitchFamily="49" charset="0"/>
              </a:rPr>
              <a:t>     * or may not be the entire packet as we return here). */</a:t>
            </a:r>
            <a:endParaRPr lang="en-GB" sz="75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750">
                <a:latin typeface="Lucida Console" panose="020b0609040504020204" pitchFamily="49" charset="0"/>
              </a:rPr>
              <a:t>    </a:t>
            </a:r>
            <a:r>
              <a:rPr lang="en-GB" sz="750">
                <a:solidFill>
                  <a:srgbClr val="B1B100"/>
                </a:solidFill>
                <a:latin typeface="Lucida Console" panose="020b0609040504020204" pitchFamily="49" charset="0"/>
              </a:rPr>
              <a:t>return</a:t>
            </a:r>
            <a:r>
              <a:rPr lang="en-GB" sz="750">
                <a:latin typeface="Lucida Console" panose="020b0609040504020204" pitchFamily="49" charset="0"/>
              </a:rPr>
              <a:t> offset</a:t>
            </a:r>
            <a:r>
              <a:rPr lang="en-GB" sz="75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75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750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endParaRPr lang="en-GB" sz="750">
              <a:latin typeface="Lucida Console" panose="020b06090405040202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916274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>
  <p:cSld>
    <p:bg>
      <p:bgPr>
        <a:blipFill dpi="0" rotWithShape="1">
          <a:blip r:embed="rId2">
            <a:lum/>
          </a:blip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Topics to be Covered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Wireshark internals brief overview</a:t>
            </a:r>
          </a:p>
          <a:p>
            <a:pPr lvl="1"/>
            <a:r>
              <a:rPr lang="en-US" smtClean="0"/>
              <a:t>Where dissectors fit in</a:t>
            </a:r>
          </a:p>
          <a:p>
            <a:pPr marL="380985" lvl="1" indent="0">
              <a:buNone/>
            </a:pPr>
            <a:endParaRPr lang="en-US" smtClean="0"/>
          </a:p>
          <a:p>
            <a:r>
              <a:rPr lang="en-US" smtClean="0"/>
              <a:t>Dissectors</a:t>
            </a:r>
          </a:p>
          <a:p>
            <a:pPr lvl="1"/>
            <a:r>
              <a:rPr lang="en-US" smtClean="0"/>
              <a:t>Brief overview</a:t>
            </a:r>
          </a:p>
          <a:p>
            <a:pPr lvl="1"/>
            <a:r>
              <a:rPr lang="en-US" smtClean="0"/>
              <a:t>Paths to implementation</a:t>
            </a:r>
          </a:p>
          <a:p>
            <a:pPr lvl="1"/>
            <a:r>
              <a:rPr lang="en-US" smtClean="0"/>
              <a:t>Complexity and performance tradeoffs</a:t>
            </a:r>
          </a:p>
          <a:p>
            <a:pPr lvl="1"/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092053"/>
      </p:ext>
    </p:extLst>
  </p:cSld>
  <p:clrMapOvr>
    <a:masterClrMapping/>
  </p:clrMapOvr>
  <p:transition/>
  <p:timing/>
</p:sld>
</file>

<file path=ppt/slides/slide3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>
  <p:cSld>
    <p:bg>
      <p:bgPr>
        <a:blipFill dpi="0" rotWithShape="1">
          <a:blip r:embed="rId2">
            <a:lum/>
          </a:blip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304271"/>
            <a:ext cx="7668061" cy="607141"/>
          </a:xfrm>
        </p:spPr>
        <p:txBody>
          <a:bodyPr>
            <a:normAutofit/>
          </a:bodyPr>
          <a:lstStyle/>
          <a:p>
            <a:r>
              <a:rPr lang="en-US"/>
              <a:t>C dissector – protocol registration 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85875" y="911412"/>
            <a:ext cx="6572250" cy="4236058"/>
          </a:xfrm>
        </p:spPr>
        <p:txBody>
          <a:bodyPr>
            <a:noAutofit/>
          </a:bodyPr>
          <a:lstStyle/>
          <a:p>
            <a:pPr marL="0" indent="0" fontAlgn="t">
              <a:spcBef>
                <a:spcPct val="0"/>
              </a:spcBef>
              <a:buNone/>
            </a:pPr>
            <a:r>
              <a:rPr lang="en-GB" sz="667">
                <a:solidFill>
                  <a:srgbClr val="993333"/>
                </a:solidFill>
                <a:latin typeface="Lucida Console" panose="020b0609040504020204" pitchFamily="49" charset="0"/>
              </a:rPr>
              <a:t>void</a:t>
            </a:r>
            <a:endParaRPr lang="en-GB" sz="6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 smtClean="0">
                <a:latin typeface="Lucida Console" panose="020b0609040504020204" pitchFamily="49" charset="0"/>
              </a:rPr>
              <a:t>proto_register_sf15</a:t>
            </a:r>
            <a:r>
              <a:rPr lang="en-GB" sz="667" smtClean="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667" smtClean="0">
                <a:solidFill>
                  <a:srgbClr val="993333"/>
                </a:solidFill>
                <a:latin typeface="Lucida Console" panose="020b0609040504020204" pitchFamily="49" charset="0"/>
              </a:rPr>
              <a:t>void</a:t>
            </a:r>
            <a:r>
              <a:rPr lang="en-GB" sz="667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endParaRPr lang="en-GB" sz="6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endParaRPr lang="en-GB" sz="6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>
                <a:latin typeface="Lucida Console" panose="020b0609040504020204" pitchFamily="49" charset="0"/>
              </a:rPr>
              <a:t>    </a:t>
            </a:r>
            <a:r>
              <a:rPr lang="en-GB" sz="667" i="1">
                <a:solidFill>
                  <a:srgbClr val="808080"/>
                </a:solidFill>
                <a:latin typeface="Lucida Console" panose="020b0609040504020204" pitchFamily="49" charset="0"/>
              </a:rPr>
              <a:t>/* Setup list of header fields  See Section 1.6.1 of README.developer for</a:t>
            </a:r>
            <a:endParaRPr lang="en-GB" sz="6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 i="1">
                <a:solidFill>
                  <a:srgbClr val="808080"/>
                </a:solidFill>
                <a:latin typeface="Lucida Console" panose="020b0609040504020204" pitchFamily="49" charset="0"/>
              </a:rPr>
              <a:t>     * details. */</a:t>
            </a:r>
            <a:endParaRPr lang="en-GB" sz="6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>
                <a:latin typeface="Lucida Console" panose="020b0609040504020204" pitchFamily="49" charset="0"/>
              </a:rPr>
              <a:t>    </a:t>
            </a:r>
            <a:r>
              <a:rPr lang="en-GB" sz="667">
                <a:solidFill>
                  <a:srgbClr val="993333"/>
                </a:solidFill>
                <a:latin typeface="Lucida Console" panose="020b0609040504020204" pitchFamily="49" charset="0"/>
              </a:rPr>
              <a:t>static</a:t>
            </a:r>
            <a:r>
              <a:rPr lang="en-GB" sz="667">
                <a:latin typeface="Lucida Console" panose="020b0609040504020204" pitchFamily="49" charset="0"/>
              </a:rPr>
              <a:t> hf_register_info hf</a:t>
            </a:r>
            <a:r>
              <a:rPr lang="en-GB" sz="667">
                <a:solidFill>
                  <a:srgbClr val="009900"/>
                </a:solidFill>
                <a:latin typeface="Lucida Console" panose="020b0609040504020204" pitchFamily="49" charset="0"/>
              </a:rPr>
              <a:t>[]</a:t>
            </a:r>
            <a:r>
              <a:rPr lang="en-GB" sz="667">
                <a:latin typeface="Lucida Console" panose="020b0609040504020204" pitchFamily="49" charset="0"/>
              </a:rPr>
              <a:t> 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=</a:t>
            </a:r>
            <a:r>
              <a:rPr lang="en-GB" sz="667">
                <a:latin typeface="Lucida Console" panose="020b0609040504020204" pitchFamily="49" charset="0"/>
              </a:rPr>
              <a:t> </a:t>
            </a:r>
            <a:r>
              <a:rPr lang="en-GB" sz="667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endParaRPr lang="en-GB" sz="6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>
                <a:latin typeface="Lucida Console" panose="020b0609040504020204" pitchFamily="49" charset="0"/>
              </a:rPr>
              <a:t>        </a:t>
            </a:r>
            <a:r>
              <a:rPr lang="en-GB" sz="667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667">
                <a:latin typeface="Lucida Console" panose="020b0609040504020204" pitchFamily="49" charset="0"/>
              </a:rPr>
              <a:t> 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&amp;</a:t>
            </a:r>
            <a:r>
              <a:rPr lang="en-GB" sz="667" smtClean="0">
                <a:latin typeface="Lucida Console" panose="020b0609040504020204" pitchFamily="49" charset="0"/>
              </a:rPr>
              <a:t>hf_sf15_Func_Code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6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>
                <a:latin typeface="Lucida Console" panose="020b0609040504020204" pitchFamily="49" charset="0"/>
              </a:rPr>
              <a:t>            </a:t>
            </a:r>
            <a:r>
              <a:rPr lang="en-GB" sz="667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667">
                <a:latin typeface="Lucida Console" panose="020b0609040504020204" pitchFamily="49" charset="0"/>
              </a:rPr>
              <a:t> </a:t>
            </a:r>
            <a:r>
              <a:rPr lang="en-GB" sz="667">
                <a:solidFill>
                  <a:srgbClr val="FF0000"/>
                </a:solidFill>
                <a:latin typeface="Lucida Console" panose="020b0609040504020204" pitchFamily="49" charset="0"/>
              </a:rPr>
              <a:t>"Function"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667">
                <a:latin typeface="Lucida Console" panose="020b0609040504020204" pitchFamily="49" charset="0"/>
              </a:rPr>
              <a:t> </a:t>
            </a:r>
            <a:r>
              <a:rPr lang="en-GB" sz="667" smtClean="0">
                <a:solidFill>
                  <a:srgbClr val="FF0000"/>
                </a:solidFill>
                <a:latin typeface="Lucida Console" panose="020b0609040504020204" pitchFamily="49" charset="0"/>
              </a:rPr>
              <a:t>"sf15.func</a:t>
            </a:r>
            <a:r>
              <a:rPr lang="en-GB" sz="667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6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>
                <a:latin typeface="Lucida Console" panose="020b0609040504020204" pitchFamily="49" charset="0"/>
              </a:rPr>
              <a:t>              FT_UINT8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667">
                <a:latin typeface="Lucida Console" panose="020b0609040504020204" pitchFamily="49" charset="0"/>
              </a:rPr>
              <a:t> BASE_DEC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667">
                <a:latin typeface="Lucida Console" panose="020b0609040504020204" pitchFamily="49" charset="0"/>
              </a:rPr>
              <a:t> </a:t>
            </a:r>
            <a:r>
              <a:rPr lang="en-GB" sz="667" smtClean="0">
                <a:latin typeface="Lucida Console" panose="020b0609040504020204" pitchFamily="49" charset="0"/>
              </a:rPr>
              <a:t>VALS</a:t>
            </a:r>
            <a:r>
              <a:rPr lang="en-GB" sz="667" smtClean="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667" smtClean="0">
                <a:latin typeface="Lucida Console" panose="020b0609040504020204" pitchFamily="49" charset="0"/>
              </a:rPr>
              <a:t>sf15_func_vals</a:t>
            </a:r>
            <a:r>
              <a:rPr lang="en-GB" sz="667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667">
                <a:latin typeface="Lucida Console" panose="020b0609040504020204" pitchFamily="49" charset="0"/>
              </a:rPr>
              <a:t> </a:t>
            </a:r>
            <a:r>
              <a:rPr lang="en-GB" sz="667">
                <a:solidFill>
                  <a:srgbClr val="208080"/>
                </a:solidFill>
                <a:latin typeface="Lucida Console" panose="020b0609040504020204" pitchFamily="49" charset="0"/>
              </a:rPr>
              <a:t>0x0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6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>
                <a:latin typeface="Lucida Console" panose="020b0609040504020204" pitchFamily="49" charset="0"/>
              </a:rPr>
              <a:t>              </a:t>
            </a:r>
            <a:r>
              <a:rPr lang="en-GB" sz="667">
                <a:solidFill>
                  <a:srgbClr val="FF0000"/>
                </a:solidFill>
                <a:latin typeface="Lucida Console" panose="020b0609040504020204" pitchFamily="49" charset="0"/>
              </a:rPr>
              <a:t>"Message Function Code Identifier"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667">
                <a:latin typeface="Lucida Console" panose="020b0609040504020204" pitchFamily="49" charset="0"/>
              </a:rPr>
              <a:t> HFILL </a:t>
            </a:r>
            <a:r>
              <a:rPr lang="en-GB" sz="667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endParaRPr lang="en-GB" sz="6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>
                <a:latin typeface="Lucida Console" panose="020b0609040504020204" pitchFamily="49" charset="0"/>
              </a:rPr>
              <a:t>        </a:t>
            </a:r>
            <a:r>
              <a:rPr lang="en-GB" sz="667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6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>
                <a:latin typeface="Lucida Console" panose="020b0609040504020204" pitchFamily="49" charset="0"/>
              </a:rPr>
              <a:t> </a:t>
            </a: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>
                <a:latin typeface="Lucida Console" panose="020b0609040504020204" pitchFamily="49" charset="0"/>
              </a:rPr>
              <a:t>        </a:t>
            </a:r>
            <a:r>
              <a:rPr lang="en-GB" sz="667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667">
                <a:latin typeface="Lucida Console" panose="020b0609040504020204" pitchFamily="49" charset="0"/>
              </a:rPr>
              <a:t> 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&amp;</a:t>
            </a:r>
            <a:r>
              <a:rPr lang="en-GB" sz="667" smtClean="0">
                <a:latin typeface="Lucida Console" panose="020b0609040504020204" pitchFamily="49" charset="0"/>
              </a:rPr>
              <a:t>hf_sf15_Length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6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>
                <a:latin typeface="Lucida Console" panose="020b0609040504020204" pitchFamily="49" charset="0"/>
              </a:rPr>
              <a:t>            </a:t>
            </a:r>
            <a:r>
              <a:rPr lang="en-GB" sz="667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667">
                <a:latin typeface="Lucida Console" panose="020b0609040504020204" pitchFamily="49" charset="0"/>
              </a:rPr>
              <a:t> </a:t>
            </a:r>
            <a:r>
              <a:rPr lang="en-GB" sz="667">
                <a:solidFill>
                  <a:srgbClr val="FF0000"/>
                </a:solidFill>
                <a:latin typeface="Lucida Console" panose="020b0609040504020204" pitchFamily="49" charset="0"/>
              </a:rPr>
              <a:t>"Length"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667">
                <a:latin typeface="Lucida Console" panose="020b0609040504020204" pitchFamily="49" charset="0"/>
              </a:rPr>
              <a:t> </a:t>
            </a:r>
            <a:r>
              <a:rPr lang="en-GB" sz="667" smtClean="0">
                <a:solidFill>
                  <a:srgbClr val="FF0000"/>
                </a:solidFill>
                <a:latin typeface="Lucida Console" panose="020b0609040504020204" pitchFamily="49" charset="0"/>
              </a:rPr>
              <a:t>"sf15.len</a:t>
            </a:r>
            <a:r>
              <a:rPr lang="en-GB" sz="667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6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>
                <a:latin typeface="Lucida Console" panose="020b0609040504020204" pitchFamily="49" charset="0"/>
              </a:rPr>
              <a:t>              FT_UINT16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667">
                <a:latin typeface="Lucida Console" panose="020b0609040504020204" pitchFamily="49" charset="0"/>
              </a:rPr>
              <a:t> BASE_DEC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667">
                <a:latin typeface="Lucida Console" panose="020b0609040504020204" pitchFamily="49" charset="0"/>
              </a:rPr>
              <a:t> </a:t>
            </a:r>
            <a:r>
              <a:rPr lang="en-GB" sz="667" b="1">
                <a:solidFill>
                  <a:srgbClr val="000000"/>
                </a:solidFill>
                <a:latin typeface="Lucida Console" panose="020b0609040504020204" pitchFamily="49" charset="0"/>
              </a:rPr>
              <a:t>NULL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667">
                <a:latin typeface="Lucida Console" panose="020b0609040504020204" pitchFamily="49" charset="0"/>
              </a:rPr>
              <a:t> </a:t>
            </a:r>
            <a:r>
              <a:rPr lang="en-GB" sz="667">
                <a:solidFill>
                  <a:srgbClr val="208080"/>
                </a:solidFill>
                <a:latin typeface="Lucida Console" panose="020b0609040504020204" pitchFamily="49" charset="0"/>
              </a:rPr>
              <a:t>0x0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6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>
                <a:latin typeface="Lucida Console" panose="020b0609040504020204" pitchFamily="49" charset="0"/>
              </a:rPr>
              <a:t>              </a:t>
            </a:r>
            <a:r>
              <a:rPr lang="en-GB" sz="667">
                <a:solidFill>
                  <a:srgbClr val="FF0000"/>
                </a:solidFill>
                <a:latin typeface="Lucida Console" panose="020b0609040504020204" pitchFamily="49" charset="0"/>
              </a:rPr>
              <a:t>"Message Length"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667">
                <a:latin typeface="Lucida Console" panose="020b0609040504020204" pitchFamily="49" charset="0"/>
              </a:rPr>
              <a:t> HFILL </a:t>
            </a:r>
            <a:r>
              <a:rPr lang="en-GB" sz="667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endParaRPr lang="en-GB" sz="6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>
                <a:latin typeface="Lucida Console" panose="020b0609040504020204" pitchFamily="49" charset="0"/>
              </a:rPr>
              <a:t>        </a:t>
            </a:r>
            <a:r>
              <a:rPr lang="en-GB" sz="667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6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>
                <a:latin typeface="Lucida Console" panose="020b0609040504020204" pitchFamily="49" charset="0"/>
              </a:rPr>
              <a:t> </a:t>
            </a: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>
                <a:latin typeface="Lucida Console" panose="020b0609040504020204" pitchFamily="49" charset="0"/>
              </a:rPr>
              <a:t>        </a:t>
            </a:r>
            <a:r>
              <a:rPr lang="en-GB" sz="667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667">
                <a:latin typeface="Lucida Console" panose="020b0609040504020204" pitchFamily="49" charset="0"/>
              </a:rPr>
              <a:t> 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&amp;</a:t>
            </a:r>
            <a:r>
              <a:rPr lang="en-GB" sz="667" smtClean="0">
                <a:latin typeface="Lucida Console" panose="020b0609040504020204" pitchFamily="49" charset="0"/>
              </a:rPr>
              <a:t>hf_sf15_ID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6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>
                <a:latin typeface="Lucida Console" panose="020b0609040504020204" pitchFamily="49" charset="0"/>
              </a:rPr>
              <a:t>            </a:t>
            </a:r>
            <a:r>
              <a:rPr lang="en-GB" sz="667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667">
                <a:latin typeface="Lucida Console" panose="020b0609040504020204" pitchFamily="49" charset="0"/>
              </a:rPr>
              <a:t> </a:t>
            </a:r>
            <a:r>
              <a:rPr lang="en-GB" sz="667">
                <a:solidFill>
                  <a:srgbClr val="FF0000"/>
                </a:solidFill>
                <a:latin typeface="Lucida Console" panose="020b0609040504020204" pitchFamily="49" charset="0"/>
              </a:rPr>
              <a:t>"ID"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667">
                <a:latin typeface="Lucida Console" panose="020b0609040504020204" pitchFamily="49" charset="0"/>
              </a:rPr>
              <a:t> </a:t>
            </a:r>
            <a:r>
              <a:rPr lang="en-GB" sz="667" smtClean="0">
                <a:solidFill>
                  <a:srgbClr val="FF0000"/>
                </a:solidFill>
                <a:latin typeface="Lucida Console" panose="020b0609040504020204" pitchFamily="49" charset="0"/>
              </a:rPr>
              <a:t>"sf15.id</a:t>
            </a:r>
            <a:r>
              <a:rPr lang="en-GB" sz="667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6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>
                <a:latin typeface="Lucida Console" panose="020b0609040504020204" pitchFamily="49" charset="0"/>
              </a:rPr>
              <a:t>              FT_UINT32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667">
                <a:latin typeface="Lucida Console" panose="020b0609040504020204" pitchFamily="49" charset="0"/>
              </a:rPr>
              <a:t> BASE_DEC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667">
                <a:latin typeface="Lucida Console" panose="020b0609040504020204" pitchFamily="49" charset="0"/>
              </a:rPr>
              <a:t> </a:t>
            </a:r>
            <a:r>
              <a:rPr lang="en-GB" sz="667" b="1">
                <a:solidFill>
                  <a:srgbClr val="000000"/>
                </a:solidFill>
                <a:latin typeface="Lucida Console" panose="020b0609040504020204" pitchFamily="49" charset="0"/>
              </a:rPr>
              <a:t>NULL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667">
                <a:latin typeface="Lucida Console" panose="020b0609040504020204" pitchFamily="49" charset="0"/>
              </a:rPr>
              <a:t> </a:t>
            </a:r>
            <a:r>
              <a:rPr lang="en-GB" sz="667">
                <a:solidFill>
                  <a:srgbClr val="208080"/>
                </a:solidFill>
                <a:latin typeface="Lucida Console" panose="020b0609040504020204" pitchFamily="49" charset="0"/>
              </a:rPr>
              <a:t>0x0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6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>
                <a:latin typeface="Lucida Console" panose="020b0609040504020204" pitchFamily="49" charset="0"/>
              </a:rPr>
              <a:t>              </a:t>
            </a:r>
            <a:r>
              <a:rPr lang="en-GB" sz="667">
                <a:solidFill>
                  <a:srgbClr val="FF0000"/>
                </a:solidFill>
                <a:latin typeface="Lucida Console" panose="020b0609040504020204" pitchFamily="49" charset="0"/>
              </a:rPr>
              <a:t>"Connection ID"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667">
                <a:latin typeface="Lucida Console" panose="020b0609040504020204" pitchFamily="49" charset="0"/>
              </a:rPr>
              <a:t> HFILL </a:t>
            </a:r>
            <a:r>
              <a:rPr lang="en-GB" sz="667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endParaRPr lang="en-GB" sz="6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>
                <a:latin typeface="Lucida Console" panose="020b0609040504020204" pitchFamily="49" charset="0"/>
              </a:rPr>
              <a:t>        </a:t>
            </a:r>
            <a:r>
              <a:rPr lang="en-GB" sz="667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6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>
                <a:latin typeface="Lucida Console" panose="020b0609040504020204" pitchFamily="49" charset="0"/>
              </a:rPr>
              <a:t> </a:t>
            </a: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>
                <a:latin typeface="Lucida Console" panose="020b0609040504020204" pitchFamily="49" charset="0"/>
              </a:rPr>
              <a:t>        </a:t>
            </a:r>
            <a:r>
              <a:rPr lang="en-GB" sz="667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667">
                <a:latin typeface="Lucida Console" panose="020b0609040504020204" pitchFamily="49" charset="0"/>
              </a:rPr>
              <a:t> 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&amp;</a:t>
            </a:r>
            <a:r>
              <a:rPr lang="en-GB" sz="667" smtClean="0">
                <a:latin typeface="Lucida Console" panose="020b0609040504020204" pitchFamily="49" charset="0"/>
              </a:rPr>
              <a:t>hf_sf15_Data_ID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6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>
                <a:latin typeface="Lucida Console" panose="020b0609040504020204" pitchFamily="49" charset="0"/>
              </a:rPr>
              <a:t>            </a:t>
            </a:r>
            <a:r>
              <a:rPr lang="en-GB" sz="667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667">
                <a:latin typeface="Lucida Console" panose="020b0609040504020204" pitchFamily="49" charset="0"/>
              </a:rPr>
              <a:t> </a:t>
            </a:r>
            <a:r>
              <a:rPr lang="en-GB" sz="667">
                <a:solidFill>
                  <a:srgbClr val="FF0000"/>
                </a:solidFill>
                <a:latin typeface="Lucida Console" panose="020b0609040504020204" pitchFamily="49" charset="0"/>
              </a:rPr>
              <a:t>"Data_ID"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667">
                <a:latin typeface="Lucida Console" panose="020b0609040504020204" pitchFamily="49" charset="0"/>
              </a:rPr>
              <a:t> </a:t>
            </a:r>
            <a:r>
              <a:rPr lang="en-GB" sz="667" smtClean="0">
                <a:solidFill>
                  <a:srgbClr val="FF0000"/>
                </a:solidFill>
                <a:latin typeface="Lucida Console" panose="020b0609040504020204" pitchFamily="49" charset="0"/>
              </a:rPr>
              <a:t>"sf15.data.id</a:t>
            </a:r>
            <a:r>
              <a:rPr lang="en-GB" sz="667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6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>
                <a:latin typeface="Lucida Console" panose="020b0609040504020204" pitchFamily="49" charset="0"/>
              </a:rPr>
              <a:t>              FT_UINT8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667">
                <a:latin typeface="Lucida Console" panose="020b0609040504020204" pitchFamily="49" charset="0"/>
              </a:rPr>
              <a:t> BASE_DEC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667">
                <a:latin typeface="Lucida Console" panose="020b0609040504020204" pitchFamily="49" charset="0"/>
              </a:rPr>
              <a:t> </a:t>
            </a:r>
            <a:r>
              <a:rPr lang="en-GB" sz="667" smtClean="0">
                <a:latin typeface="Lucida Console" panose="020b0609040504020204" pitchFamily="49" charset="0"/>
              </a:rPr>
              <a:t>VALS</a:t>
            </a:r>
            <a:r>
              <a:rPr lang="en-GB" sz="667" smtClean="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667" smtClean="0">
                <a:latin typeface="Lucida Console" panose="020b0609040504020204" pitchFamily="49" charset="0"/>
              </a:rPr>
              <a:t>sf15_data_type_vals</a:t>
            </a:r>
            <a:r>
              <a:rPr lang="en-GB" sz="667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667">
                <a:latin typeface="Lucida Console" panose="020b0609040504020204" pitchFamily="49" charset="0"/>
              </a:rPr>
              <a:t> </a:t>
            </a:r>
            <a:r>
              <a:rPr lang="en-GB" sz="667">
                <a:solidFill>
                  <a:srgbClr val="208080"/>
                </a:solidFill>
                <a:latin typeface="Lucida Console" panose="020b0609040504020204" pitchFamily="49" charset="0"/>
              </a:rPr>
              <a:t>0x0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6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>
                <a:latin typeface="Lucida Console" panose="020b0609040504020204" pitchFamily="49" charset="0"/>
              </a:rPr>
              <a:t>              </a:t>
            </a:r>
            <a:r>
              <a:rPr lang="en-GB" sz="667">
                <a:solidFill>
                  <a:srgbClr val="FF0000"/>
                </a:solidFill>
                <a:latin typeface="Lucida Console" panose="020b0609040504020204" pitchFamily="49" charset="0"/>
              </a:rPr>
              <a:t>"Data Type Identifier"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667">
                <a:latin typeface="Lucida Console" panose="020b0609040504020204" pitchFamily="49" charset="0"/>
              </a:rPr>
              <a:t> HFILL </a:t>
            </a:r>
            <a:r>
              <a:rPr lang="en-GB" sz="667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endParaRPr lang="en-GB" sz="6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>
                <a:latin typeface="Lucida Console" panose="020b0609040504020204" pitchFamily="49" charset="0"/>
              </a:rPr>
              <a:t>        </a:t>
            </a:r>
            <a:r>
              <a:rPr lang="en-GB" sz="667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6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>
                <a:latin typeface="Lucida Console" panose="020b0609040504020204" pitchFamily="49" charset="0"/>
              </a:rPr>
              <a:t> </a:t>
            </a: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>
                <a:latin typeface="Lucida Console" panose="020b0609040504020204" pitchFamily="49" charset="0"/>
              </a:rPr>
              <a:t>        </a:t>
            </a:r>
            <a:r>
              <a:rPr lang="en-GB" sz="667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667">
                <a:latin typeface="Lucida Console" panose="020b0609040504020204" pitchFamily="49" charset="0"/>
              </a:rPr>
              <a:t> 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&amp;</a:t>
            </a:r>
            <a:r>
              <a:rPr lang="en-GB" sz="667" smtClean="0">
                <a:latin typeface="Lucida Console" panose="020b0609040504020204" pitchFamily="49" charset="0"/>
              </a:rPr>
              <a:t>hf_sf15_Data_Short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6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>
                <a:latin typeface="Lucida Console" panose="020b0609040504020204" pitchFamily="49" charset="0"/>
              </a:rPr>
              <a:t>            </a:t>
            </a:r>
            <a:r>
              <a:rPr lang="en-GB" sz="667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667">
                <a:latin typeface="Lucida Console" panose="020b0609040504020204" pitchFamily="49" charset="0"/>
              </a:rPr>
              <a:t> </a:t>
            </a:r>
            <a:r>
              <a:rPr lang="en-GB" sz="667">
                <a:solidFill>
                  <a:srgbClr val="FF0000"/>
                </a:solidFill>
                <a:latin typeface="Lucida Console" panose="020b0609040504020204" pitchFamily="49" charset="0"/>
              </a:rPr>
              <a:t>"data_short"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667">
                <a:latin typeface="Lucida Console" panose="020b0609040504020204" pitchFamily="49" charset="0"/>
              </a:rPr>
              <a:t> </a:t>
            </a:r>
            <a:r>
              <a:rPr lang="en-GB" sz="667" smtClean="0">
                <a:solidFill>
                  <a:srgbClr val="FF0000"/>
                </a:solidFill>
                <a:latin typeface="Lucida Console" panose="020b0609040504020204" pitchFamily="49" charset="0"/>
              </a:rPr>
              <a:t>"sf15.data.short</a:t>
            </a:r>
            <a:r>
              <a:rPr lang="en-GB" sz="667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6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>
                <a:latin typeface="Lucida Console" panose="020b0609040504020204" pitchFamily="49" charset="0"/>
              </a:rPr>
              <a:t>              FT_UINT16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667">
                <a:latin typeface="Lucida Console" panose="020b0609040504020204" pitchFamily="49" charset="0"/>
              </a:rPr>
              <a:t> BASE_DEC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667">
                <a:latin typeface="Lucida Console" panose="020b0609040504020204" pitchFamily="49" charset="0"/>
              </a:rPr>
              <a:t> </a:t>
            </a:r>
            <a:r>
              <a:rPr lang="en-GB" sz="667" b="1">
                <a:solidFill>
                  <a:srgbClr val="000000"/>
                </a:solidFill>
                <a:latin typeface="Lucida Console" panose="020b0609040504020204" pitchFamily="49" charset="0"/>
              </a:rPr>
              <a:t>NULL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667">
                <a:latin typeface="Lucida Console" panose="020b0609040504020204" pitchFamily="49" charset="0"/>
              </a:rPr>
              <a:t> </a:t>
            </a:r>
            <a:r>
              <a:rPr lang="en-GB" sz="667">
                <a:solidFill>
                  <a:srgbClr val="208080"/>
                </a:solidFill>
                <a:latin typeface="Lucida Console" panose="020b0609040504020204" pitchFamily="49" charset="0"/>
              </a:rPr>
              <a:t>0x0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6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>
                <a:latin typeface="Lucida Console" panose="020b0609040504020204" pitchFamily="49" charset="0"/>
              </a:rPr>
              <a:t>              </a:t>
            </a:r>
            <a:r>
              <a:rPr lang="en-GB" sz="667">
                <a:solidFill>
                  <a:srgbClr val="FF0000"/>
                </a:solidFill>
                <a:latin typeface="Lucida Console" panose="020b0609040504020204" pitchFamily="49" charset="0"/>
              </a:rPr>
              <a:t>"Data Short"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667">
                <a:latin typeface="Lucida Console" panose="020b0609040504020204" pitchFamily="49" charset="0"/>
              </a:rPr>
              <a:t> HFILL </a:t>
            </a:r>
            <a:r>
              <a:rPr lang="en-GB" sz="667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endParaRPr lang="en-GB" sz="6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>
                <a:latin typeface="Lucida Console" panose="020b0609040504020204" pitchFamily="49" charset="0"/>
              </a:rPr>
              <a:t>        </a:t>
            </a:r>
            <a:r>
              <a:rPr lang="en-GB" sz="667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6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>
                <a:latin typeface="Lucida Console" panose="020b0609040504020204" pitchFamily="49" charset="0"/>
              </a:rPr>
              <a:t> </a:t>
            </a: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>
                <a:latin typeface="Lucida Console" panose="020b0609040504020204" pitchFamily="49" charset="0"/>
              </a:rPr>
              <a:t>        </a:t>
            </a:r>
            <a:r>
              <a:rPr lang="en-GB" sz="667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667">
                <a:latin typeface="Lucida Console" panose="020b0609040504020204" pitchFamily="49" charset="0"/>
              </a:rPr>
              <a:t> 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&amp;</a:t>
            </a:r>
            <a:r>
              <a:rPr lang="en-GB" sz="667" smtClean="0">
                <a:latin typeface="Lucida Console" panose="020b0609040504020204" pitchFamily="49" charset="0"/>
              </a:rPr>
              <a:t>hf_sf15_Data_Long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6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>
                <a:latin typeface="Lucida Console" panose="020b0609040504020204" pitchFamily="49" charset="0"/>
              </a:rPr>
              <a:t>            </a:t>
            </a:r>
            <a:r>
              <a:rPr lang="en-GB" sz="667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667">
                <a:latin typeface="Lucida Console" panose="020b0609040504020204" pitchFamily="49" charset="0"/>
              </a:rPr>
              <a:t> </a:t>
            </a:r>
            <a:r>
              <a:rPr lang="en-GB" sz="667">
                <a:solidFill>
                  <a:srgbClr val="FF0000"/>
                </a:solidFill>
                <a:latin typeface="Lucida Console" panose="020b0609040504020204" pitchFamily="49" charset="0"/>
              </a:rPr>
              <a:t>"data_long"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667">
                <a:latin typeface="Lucida Console" panose="020b0609040504020204" pitchFamily="49" charset="0"/>
              </a:rPr>
              <a:t> </a:t>
            </a:r>
            <a:r>
              <a:rPr lang="en-GB" sz="667" smtClean="0">
                <a:solidFill>
                  <a:srgbClr val="FF0000"/>
                </a:solidFill>
                <a:latin typeface="Lucida Console" panose="020b0609040504020204" pitchFamily="49" charset="0"/>
              </a:rPr>
              <a:t>"sf15.data.long</a:t>
            </a:r>
            <a:r>
              <a:rPr lang="en-GB" sz="667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6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>
                <a:latin typeface="Lucida Console" panose="020b0609040504020204" pitchFamily="49" charset="0"/>
              </a:rPr>
              <a:t>              FT_UINT32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667">
                <a:latin typeface="Lucida Console" panose="020b0609040504020204" pitchFamily="49" charset="0"/>
              </a:rPr>
              <a:t> BASE_DEC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667">
                <a:latin typeface="Lucida Console" panose="020b0609040504020204" pitchFamily="49" charset="0"/>
              </a:rPr>
              <a:t> </a:t>
            </a:r>
            <a:r>
              <a:rPr lang="en-GB" sz="667" b="1">
                <a:solidFill>
                  <a:srgbClr val="000000"/>
                </a:solidFill>
                <a:latin typeface="Lucida Console" panose="020b0609040504020204" pitchFamily="49" charset="0"/>
              </a:rPr>
              <a:t>NULL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667">
                <a:latin typeface="Lucida Console" panose="020b0609040504020204" pitchFamily="49" charset="0"/>
              </a:rPr>
              <a:t> </a:t>
            </a:r>
            <a:r>
              <a:rPr lang="en-GB" sz="667">
                <a:solidFill>
                  <a:srgbClr val="208080"/>
                </a:solidFill>
                <a:latin typeface="Lucida Console" panose="020b0609040504020204" pitchFamily="49" charset="0"/>
              </a:rPr>
              <a:t>0x0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6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>
                <a:latin typeface="Lucida Console" panose="020b0609040504020204" pitchFamily="49" charset="0"/>
              </a:rPr>
              <a:t>              </a:t>
            </a:r>
            <a:r>
              <a:rPr lang="en-GB" sz="667">
                <a:solidFill>
                  <a:srgbClr val="FF0000"/>
                </a:solidFill>
                <a:latin typeface="Lucida Console" panose="020b0609040504020204" pitchFamily="49" charset="0"/>
              </a:rPr>
              <a:t>"Data Long"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667">
                <a:latin typeface="Lucida Console" panose="020b0609040504020204" pitchFamily="49" charset="0"/>
              </a:rPr>
              <a:t> HFILL </a:t>
            </a:r>
            <a:r>
              <a:rPr lang="en-GB" sz="667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endParaRPr lang="en-GB" sz="6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>
                <a:latin typeface="Lucida Console" panose="020b0609040504020204" pitchFamily="49" charset="0"/>
              </a:rPr>
              <a:t>        </a:t>
            </a:r>
            <a:r>
              <a:rPr lang="en-GB" sz="667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6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>
                <a:latin typeface="Lucida Console" panose="020b0609040504020204" pitchFamily="49" charset="0"/>
              </a:rPr>
              <a:t> </a:t>
            </a: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>
                <a:latin typeface="Lucida Console" panose="020b0609040504020204" pitchFamily="49" charset="0"/>
              </a:rPr>
              <a:t>        </a:t>
            </a:r>
            <a:r>
              <a:rPr lang="en-GB" sz="667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667">
                <a:latin typeface="Lucida Console" panose="020b0609040504020204" pitchFamily="49" charset="0"/>
              </a:rPr>
              <a:t> 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&amp;</a:t>
            </a:r>
            <a:r>
              <a:rPr lang="en-GB" sz="667" smtClean="0">
                <a:latin typeface="Lucida Console" panose="020b0609040504020204" pitchFamily="49" charset="0"/>
              </a:rPr>
              <a:t>hf_sf15_Data_String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6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>
                <a:latin typeface="Lucida Console" panose="020b0609040504020204" pitchFamily="49" charset="0"/>
              </a:rPr>
              <a:t>            </a:t>
            </a:r>
            <a:r>
              <a:rPr lang="en-GB" sz="667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667">
                <a:latin typeface="Lucida Console" panose="020b0609040504020204" pitchFamily="49" charset="0"/>
              </a:rPr>
              <a:t> </a:t>
            </a:r>
            <a:r>
              <a:rPr lang="en-GB" sz="667">
                <a:solidFill>
                  <a:srgbClr val="FF0000"/>
                </a:solidFill>
                <a:latin typeface="Lucida Console" panose="020b0609040504020204" pitchFamily="49" charset="0"/>
              </a:rPr>
              <a:t>"data_string"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667">
                <a:latin typeface="Lucida Console" panose="020b0609040504020204" pitchFamily="49" charset="0"/>
              </a:rPr>
              <a:t> </a:t>
            </a:r>
            <a:r>
              <a:rPr lang="en-GB" sz="667" smtClean="0">
                <a:solidFill>
                  <a:srgbClr val="FF0000"/>
                </a:solidFill>
                <a:latin typeface="Lucida Console" panose="020b0609040504020204" pitchFamily="49" charset="0"/>
              </a:rPr>
              <a:t>"sf15.data.string</a:t>
            </a:r>
            <a:r>
              <a:rPr lang="en-GB" sz="667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6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>
                <a:latin typeface="Lucida Console" panose="020b0609040504020204" pitchFamily="49" charset="0"/>
              </a:rPr>
              <a:t>              FT_STRING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667">
                <a:latin typeface="Lucida Console" panose="020b0609040504020204" pitchFamily="49" charset="0"/>
              </a:rPr>
              <a:t> BASE_NONE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667">
                <a:latin typeface="Lucida Console" panose="020b0609040504020204" pitchFamily="49" charset="0"/>
              </a:rPr>
              <a:t> </a:t>
            </a:r>
            <a:r>
              <a:rPr lang="en-GB" sz="667" b="1">
                <a:solidFill>
                  <a:srgbClr val="000000"/>
                </a:solidFill>
                <a:latin typeface="Lucida Console" panose="020b0609040504020204" pitchFamily="49" charset="0"/>
              </a:rPr>
              <a:t>NULL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667">
                <a:latin typeface="Lucida Console" panose="020b0609040504020204" pitchFamily="49" charset="0"/>
              </a:rPr>
              <a:t> </a:t>
            </a:r>
            <a:r>
              <a:rPr lang="en-GB" sz="667">
                <a:solidFill>
                  <a:srgbClr val="208080"/>
                </a:solidFill>
                <a:latin typeface="Lucida Console" panose="020b0609040504020204" pitchFamily="49" charset="0"/>
              </a:rPr>
              <a:t>0x0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6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>
                <a:latin typeface="Lucida Console" panose="020b0609040504020204" pitchFamily="49" charset="0"/>
              </a:rPr>
              <a:t>              </a:t>
            </a:r>
            <a:r>
              <a:rPr lang="en-GB" sz="667">
                <a:solidFill>
                  <a:srgbClr val="FF0000"/>
                </a:solidFill>
                <a:latin typeface="Lucida Console" panose="020b0609040504020204" pitchFamily="49" charset="0"/>
              </a:rPr>
              <a:t>"Data String"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667">
                <a:latin typeface="Lucida Console" panose="020b0609040504020204" pitchFamily="49" charset="0"/>
              </a:rPr>
              <a:t> HFILL </a:t>
            </a:r>
            <a:r>
              <a:rPr lang="en-GB" sz="667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endParaRPr lang="en-GB" sz="6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>
                <a:latin typeface="Lucida Console" panose="020b0609040504020204" pitchFamily="49" charset="0"/>
              </a:rPr>
              <a:t>        </a:t>
            </a:r>
            <a:r>
              <a:rPr lang="en-GB" sz="667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667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667">
                <a:latin typeface="Lucida Console" panose="020b0609040504020204" pitchFamily="49" charset="0"/>
              </a:rPr>
              <a:t>    </a:t>
            </a:r>
            <a:r>
              <a:rPr lang="en-GB" sz="667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r>
              <a:rPr lang="en-GB" sz="667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667">
              <a:latin typeface="Lucida Console" panose="020b06090405040202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30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457324"/>
      </p:ext>
    </p:extLst>
  </p:cSld>
  <p:clrMapOvr>
    <a:masterClrMapping/>
  </p:clrMapOvr>
  <p:transition/>
  <p:timing/>
</p:sld>
</file>

<file path=ppt/slides/slide3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>
  <p:cSld>
    <p:bg>
      <p:bgPr>
        <a:blipFill dpi="0" rotWithShape="1">
          <a:blip r:embed="rId2">
            <a:lum/>
          </a:blip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 dissector – protocol registration II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fontAlgn="t">
              <a:spcBef>
                <a:spcPct val="0"/>
              </a:spcBef>
              <a:buNone/>
            </a:pPr>
            <a:r>
              <a:rPr lang="en-GB" sz="875" i="1">
                <a:solidFill>
                  <a:srgbClr val="808080"/>
                </a:solidFill>
                <a:latin typeface="Lucida Console" panose="020b0609040504020204" pitchFamily="49" charset="0"/>
              </a:rPr>
              <a:t>/* Setup protocol subtree array */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</a:t>
            </a:r>
            <a:r>
              <a:rPr lang="en-GB" sz="875">
                <a:solidFill>
                  <a:srgbClr val="993333"/>
                </a:solidFill>
                <a:latin typeface="Lucida Console" panose="020b0609040504020204" pitchFamily="49" charset="0"/>
              </a:rPr>
              <a:t>static</a:t>
            </a:r>
            <a:r>
              <a:rPr lang="en-GB" sz="875">
                <a:latin typeface="Lucida Console" panose="020b0609040504020204" pitchFamily="49" charset="0"/>
              </a:rPr>
              <a:t> gint 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*</a:t>
            </a:r>
            <a:r>
              <a:rPr lang="en-GB" sz="875" err="1">
                <a:latin typeface="Lucida Console" panose="020b0609040504020204" pitchFamily="49" charset="0"/>
              </a:rPr>
              <a:t>ett</a:t>
            </a:r>
            <a:r>
              <a:rPr lang="en-GB" sz="875">
                <a:solidFill>
                  <a:srgbClr val="009900"/>
                </a:solidFill>
                <a:latin typeface="Lucida Console" panose="020b0609040504020204" pitchFamily="49" charset="0"/>
              </a:rPr>
              <a:t>[]</a:t>
            </a:r>
            <a:r>
              <a:rPr lang="en-GB" sz="875">
                <a:latin typeface="Lucida Console" panose="020b0609040504020204" pitchFamily="49" charset="0"/>
              </a:rPr>
              <a:t> 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=</a:t>
            </a:r>
            <a:r>
              <a:rPr lang="en-GB" sz="875">
                <a:latin typeface="Lucida Console" panose="020b0609040504020204" pitchFamily="49" charset="0"/>
              </a:rPr>
              <a:t> </a:t>
            </a:r>
            <a:r>
              <a:rPr lang="en-GB" sz="875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    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&amp;</a:t>
            </a:r>
            <a:r>
              <a:rPr lang="en-GB" sz="875" smtClean="0">
                <a:latin typeface="Lucida Console" panose="020b0609040504020204" pitchFamily="49" charset="0"/>
              </a:rPr>
              <a:t>ett_sf15</a:t>
            </a:r>
            <a:r>
              <a:rPr lang="en-GB" sz="875" smtClean="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    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&amp;</a:t>
            </a:r>
            <a:r>
              <a:rPr lang="en-GB" sz="875" smtClean="0">
                <a:latin typeface="Lucida Console" panose="020b0609040504020204" pitchFamily="49" charset="0"/>
              </a:rPr>
              <a:t>ett_sf15_hdr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</a:t>
            </a:r>
            <a:r>
              <a:rPr lang="en-GB" sz="875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</a:t>
            </a: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</a:t>
            </a:r>
            <a:r>
              <a:rPr lang="en-GB" sz="875" i="1">
                <a:solidFill>
                  <a:srgbClr val="808080"/>
                </a:solidFill>
                <a:latin typeface="Lucida Console" panose="020b0609040504020204" pitchFamily="49" charset="0"/>
              </a:rPr>
              <a:t>/* Register the protocol name and description */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</a:t>
            </a:r>
            <a:r>
              <a:rPr lang="en-GB" sz="875" smtClean="0">
                <a:latin typeface="Lucida Console" panose="020b0609040504020204" pitchFamily="49" charset="0"/>
              </a:rPr>
              <a:t>proto_sf15 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=</a:t>
            </a:r>
            <a:r>
              <a:rPr lang="en-GB" sz="875">
                <a:latin typeface="Lucida Console" panose="020b0609040504020204" pitchFamily="49" charset="0"/>
              </a:rPr>
              <a:t> proto_register_protocol</a:t>
            </a:r>
            <a:r>
              <a:rPr lang="en-GB" sz="875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875">
                <a:solidFill>
                  <a:srgbClr val="FF0000"/>
                </a:solidFill>
                <a:latin typeface="Lucida Console" panose="020b0609040504020204" pitchFamily="49" charset="0"/>
              </a:rPr>
              <a:t>"SharkFest'14 Protocol (C)"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, </a:t>
            </a:r>
            <a:r>
              <a:rPr lang="en-GB" sz="875" smtClean="0">
                <a:solidFill>
                  <a:srgbClr val="339933"/>
                </a:solidFill>
                <a:latin typeface="Lucida Console" panose="020b0609040504020204" pitchFamily="49" charset="0"/>
              </a:rPr>
              <a:t>“</a:t>
            </a:r>
            <a:r>
              <a:rPr lang="en-GB" sz="875" smtClean="0">
                <a:solidFill>
                  <a:srgbClr val="FF0000"/>
                </a:solidFill>
                <a:latin typeface="Lucida Console" panose="020b0609040504020204" pitchFamily="49" charset="0"/>
              </a:rPr>
              <a:t>sf15"</a:t>
            </a:r>
            <a:r>
              <a:rPr lang="en-GB" sz="875" smtClean="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875" smtClean="0">
                <a:latin typeface="Lucida Console" panose="020b0609040504020204" pitchFamily="49" charset="0"/>
              </a:rPr>
              <a:t> </a:t>
            </a:r>
            <a:r>
              <a:rPr lang="en-GB" sz="875" smtClean="0">
                <a:solidFill>
                  <a:srgbClr val="FF0000"/>
                </a:solidFill>
                <a:latin typeface="Lucida Console" panose="020b0609040504020204" pitchFamily="49" charset="0"/>
              </a:rPr>
              <a:t>"sf15"</a:t>
            </a:r>
            <a:r>
              <a:rPr lang="en-GB" sz="875" smtClean="0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r>
              <a:rPr lang="en-GB" sz="875" smtClean="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</a:t>
            </a: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</a:t>
            </a:r>
            <a:r>
              <a:rPr lang="en-GB" sz="875" i="1">
                <a:solidFill>
                  <a:srgbClr val="808080"/>
                </a:solidFill>
                <a:latin typeface="Lucida Console" panose="020b0609040504020204" pitchFamily="49" charset="0"/>
              </a:rPr>
              <a:t>/* Required function calls to register the header fields and subtrees */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</a:t>
            </a:r>
            <a:r>
              <a:rPr lang="en-GB" sz="875" err="1" smtClean="0">
                <a:latin typeface="Lucida Console" panose="020b0609040504020204" pitchFamily="49" charset="0"/>
              </a:rPr>
              <a:t>proto_register_field_array</a:t>
            </a:r>
            <a:r>
              <a:rPr lang="en-GB" sz="875" smtClean="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875" smtClean="0">
                <a:latin typeface="Lucida Console" panose="020b0609040504020204" pitchFamily="49" charset="0"/>
              </a:rPr>
              <a:t>proto_sf15</a:t>
            </a:r>
            <a:r>
              <a:rPr lang="en-GB" sz="875" smtClean="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875" smtClean="0">
                <a:latin typeface="Lucida Console" panose="020b0609040504020204" pitchFamily="49" charset="0"/>
              </a:rPr>
              <a:t> </a:t>
            </a:r>
            <a:r>
              <a:rPr lang="en-GB" sz="875" err="1">
                <a:latin typeface="Lucida Console" panose="020b0609040504020204" pitchFamily="49" charset="0"/>
              </a:rPr>
              <a:t>hf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875">
                <a:latin typeface="Lucida Console" panose="020b0609040504020204" pitchFamily="49" charset="0"/>
              </a:rPr>
              <a:t> array_length</a:t>
            </a:r>
            <a:r>
              <a:rPr lang="en-GB" sz="875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875" err="1">
                <a:latin typeface="Lucida Console" panose="020b0609040504020204" pitchFamily="49" charset="0"/>
              </a:rPr>
              <a:t>hf</a:t>
            </a:r>
            <a:r>
              <a:rPr lang="en-GB" sz="875">
                <a:solidFill>
                  <a:srgbClr val="009900"/>
                </a:solidFill>
                <a:latin typeface="Lucida Console" panose="020b0609040504020204" pitchFamily="49" charset="0"/>
              </a:rPr>
              <a:t>))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proto_register_subtree_array</a:t>
            </a:r>
            <a:r>
              <a:rPr lang="en-GB" sz="875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875" err="1">
                <a:latin typeface="Lucida Console" panose="020b0609040504020204" pitchFamily="49" charset="0"/>
              </a:rPr>
              <a:t>ett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875">
                <a:latin typeface="Lucida Console" panose="020b0609040504020204" pitchFamily="49" charset="0"/>
              </a:rPr>
              <a:t> array_length</a:t>
            </a:r>
            <a:r>
              <a:rPr lang="en-GB" sz="875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875" err="1">
                <a:latin typeface="Lucida Console" panose="020b0609040504020204" pitchFamily="49" charset="0"/>
              </a:rPr>
              <a:t>ett</a:t>
            </a:r>
            <a:r>
              <a:rPr lang="en-GB" sz="875">
                <a:solidFill>
                  <a:srgbClr val="009900"/>
                </a:solidFill>
                <a:latin typeface="Lucida Console" panose="020b0609040504020204" pitchFamily="49" charset="0"/>
              </a:rPr>
              <a:t>))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</a:t>
            </a: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</a:t>
            </a: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 i="1">
                <a:solidFill>
                  <a:srgbClr val="808080"/>
                </a:solidFill>
                <a:latin typeface="Lucida Console" panose="020b0609040504020204" pitchFamily="49" charset="0"/>
              </a:rPr>
              <a:t>/* Simpler form of </a:t>
            </a:r>
            <a:r>
              <a:rPr lang="en-GB" sz="875" i="1" smtClean="0">
                <a:solidFill>
                  <a:srgbClr val="808080"/>
                </a:solidFill>
                <a:latin typeface="Lucida Console" panose="020b0609040504020204" pitchFamily="49" charset="0"/>
              </a:rPr>
              <a:t>proto_reg_handoff_sf15 </a:t>
            </a:r>
            <a:r>
              <a:rPr lang="en-GB" sz="875" i="1">
                <a:solidFill>
                  <a:srgbClr val="808080"/>
                </a:solidFill>
                <a:latin typeface="Lucida Console" panose="020b0609040504020204" pitchFamily="49" charset="0"/>
              </a:rPr>
              <a:t>which can be used if there are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 i="1">
                <a:solidFill>
                  <a:srgbClr val="808080"/>
                </a:solidFill>
                <a:latin typeface="Lucida Console" panose="020b0609040504020204" pitchFamily="49" charset="0"/>
              </a:rPr>
              <a:t> * no prefs-dependent registration function calls. */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solidFill>
                  <a:srgbClr val="993333"/>
                </a:solidFill>
                <a:latin typeface="Lucida Console" panose="020b0609040504020204" pitchFamily="49" charset="0"/>
              </a:rPr>
              <a:t>void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 smtClean="0">
                <a:latin typeface="Lucida Console" panose="020b0609040504020204" pitchFamily="49" charset="0"/>
              </a:rPr>
              <a:t>proto_reg_handoff_sf15</a:t>
            </a:r>
            <a:r>
              <a:rPr lang="en-GB" sz="875" smtClean="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875" smtClean="0">
                <a:solidFill>
                  <a:srgbClr val="993333"/>
                </a:solidFill>
                <a:latin typeface="Lucida Console" panose="020b0609040504020204" pitchFamily="49" charset="0"/>
              </a:rPr>
              <a:t>void</a:t>
            </a:r>
            <a:r>
              <a:rPr lang="en-GB" sz="875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dissector_handle_t </a:t>
            </a:r>
            <a:r>
              <a:rPr lang="en-GB" sz="875" smtClean="0">
                <a:latin typeface="Lucida Console" panose="020b0609040504020204" pitchFamily="49" charset="0"/>
              </a:rPr>
              <a:t>sf15_handle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</a:t>
            </a: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</a:t>
            </a:r>
            <a:r>
              <a:rPr lang="en-GB" sz="875" i="1">
                <a:solidFill>
                  <a:srgbClr val="808080"/>
                </a:solidFill>
                <a:latin typeface="Lucida Console" panose="020b0609040504020204" pitchFamily="49" charset="0"/>
              </a:rPr>
              <a:t>/* Use new_create_dissector_handle() to indicate that </a:t>
            </a:r>
            <a:r>
              <a:rPr lang="en-GB" sz="875" i="1" smtClean="0">
                <a:solidFill>
                  <a:srgbClr val="808080"/>
                </a:solidFill>
                <a:latin typeface="Lucida Console" panose="020b0609040504020204" pitchFamily="49" charset="0"/>
              </a:rPr>
              <a:t>dissect_sf15()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 i="1">
                <a:solidFill>
                  <a:srgbClr val="808080"/>
                </a:solidFill>
                <a:latin typeface="Lucida Console" panose="020b0609040504020204" pitchFamily="49" charset="0"/>
              </a:rPr>
              <a:t>     * returns the number of bytes it dissected (or 0 if it thinks the packet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 i="1">
                <a:solidFill>
                  <a:srgbClr val="808080"/>
                </a:solidFill>
                <a:latin typeface="Lucida Console" panose="020b0609040504020204" pitchFamily="49" charset="0"/>
              </a:rPr>
              <a:t>     * does not belong to </a:t>
            </a:r>
            <a:r>
              <a:rPr lang="en-GB" sz="875" i="1" smtClean="0">
                <a:solidFill>
                  <a:srgbClr val="808080"/>
                </a:solidFill>
                <a:latin typeface="Lucida Console" panose="020b0609040504020204" pitchFamily="49" charset="0"/>
              </a:rPr>
              <a:t>sf15).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 i="1">
                <a:solidFill>
                  <a:srgbClr val="808080"/>
                </a:solidFill>
                <a:latin typeface="Lucida Console" panose="020b0609040504020204" pitchFamily="49" charset="0"/>
              </a:rPr>
              <a:t>     */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</a:t>
            </a:r>
            <a:r>
              <a:rPr lang="en-GB" sz="875" smtClean="0">
                <a:latin typeface="Lucida Console" panose="020b0609040504020204" pitchFamily="49" charset="0"/>
              </a:rPr>
              <a:t>sf15_handle 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=</a:t>
            </a:r>
            <a:r>
              <a:rPr lang="en-GB" sz="875">
                <a:latin typeface="Lucida Console" panose="020b0609040504020204" pitchFamily="49" charset="0"/>
              </a:rPr>
              <a:t> </a:t>
            </a:r>
            <a:r>
              <a:rPr lang="en-GB" sz="875" err="1" smtClean="0">
                <a:latin typeface="Lucida Console" panose="020b0609040504020204" pitchFamily="49" charset="0"/>
              </a:rPr>
              <a:t>new_create_dissector_handle</a:t>
            </a:r>
            <a:r>
              <a:rPr lang="en-GB" sz="875" smtClean="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875" smtClean="0">
                <a:latin typeface="Lucida Console" panose="020b0609040504020204" pitchFamily="49" charset="0"/>
              </a:rPr>
              <a:t>dissect_sf15</a:t>
            </a:r>
            <a:r>
              <a:rPr lang="en-GB" sz="875" smtClean="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875" smtClean="0">
                <a:latin typeface="Lucida Console" panose="020b0609040504020204" pitchFamily="49" charset="0"/>
              </a:rPr>
              <a:t> proto_sf15</a:t>
            </a:r>
            <a:r>
              <a:rPr lang="en-GB" sz="875" smtClean="0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r>
              <a:rPr lang="en-GB" sz="875" smtClean="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latin typeface="Lucida Console" panose="020b0609040504020204" pitchFamily="49" charset="0"/>
              </a:rPr>
              <a:t>    dissector_add_uint</a:t>
            </a:r>
            <a:r>
              <a:rPr lang="en-GB" sz="875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875">
                <a:solidFill>
                  <a:srgbClr val="FF0000"/>
                </a:solidFill>
                <a:latin typeface="Lucida Console" panose="020b0609040504020204" pitchFamily="49" charset="0"/>
              </a:rPr>
              <a:t>"tcp.port"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875">
                <a:latin typeface="Lucida Console" panose="020b0609040504020204" pitchFamily="49" charset="0"/>
              </a:rPr>
              <a:t> </a:t>
            </a:r>
            <a:r>
              <a:rPr lang="en-GB" sz="875" smtClean="0">
                <a:latin typeface="Lucida Console" panose="020b0609040504020204" pitchFamily="49" charset="0"/>
              </a:rPr>
              <a:t>sf15_PORT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875">
                <a:latin typeface="Lucida Console" panose="020b0609040504020204" pitchFamily="49" charset="0"/>
              </a:rPr>
              <a:t> </a:t>
            </a:r>
            <a:r>
              <a:rPr lang="en-GB" sz="875" smtClean="0">
                <a:latin typeface="Lucida Console" panose="020b0609040504020204" pitchFamily="49" charset="0"/>
              </a:rPr>
              <a:t>sf15_handle</a:t>
            </a:r>
            <a:r>
              <a:rPr lang="en-GB" sz="875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r>
              <a:rPr lang="en-GB" sz="875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875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r>
              <a:rPr lang="en-GB" sz="875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endParaRPr lang="en-GB" sz="875">
              <a:latin typeface="Lucida Console" panose="020b06090405040202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31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811984"/>
      </p:ext>
    </p:extLst>
  </p:cSld>
  <p:clrMapOvr>
    <a:masterClrMapping/>
  </p:clrMapOvr>
  <p:transition/>
  <p:timing/>
</p:sld>
</file>

<file path=ppt/slides/slide3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>
  <p:cSld>
    <p:bg>
      <p:bgPr>
        <a:blipFill dpi="0" rotWithShape="1">
          <a:blip r:embed="rId2">
            <a:lum/>
          </a:blip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Comparison of dissectors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For this simple “protocol”, Wireshark displays are almost identical</a:t>
            </a:r>
          </a:p>
          <a:p>
            <a:r>
              <a:rPr lang="en-US" smtClean="0"/>
              <a:t>WSGD and Lua dissectors are quick and easy to develop; edit file and restart Wireshark</a:t>
            </a:r>
          </a:p>
          <a:p>
            <a:r>
              <a:rPr lang="en-US" smtClean="0"/>
              <a:t>WSGD facilities are most limited option, Lua more advanced</a:t>
            </a:r>
          </a:p>
          <a:p>
            <a:r>
              <a:rPr lang="en-US" smtClean="0"/>
              <a:t>C dissectors easy to distribute, build an installer package, easy to contribute back to Wireshark</a:t>
            </a:r>
          </a:p>
          <a:p>
            <a:r>
              <a:rPr lang="en-US" smtClean="0"/>
              <a:t>WSGD 124 lines, Lua 89 lines, C 270 lines</a:t>
            </a:r>
          </a:p>
          <a:p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32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966964"/>
      </p:ext>
    </p:extLst>
  </p:cSld>
  <p:clrMapOvr>
    <a:masterClrMapping/>
  </p:clrMapOvr>
  <p:transition/>
  <p:timing/>
</p:sld>
</file>

<file path=ppt/slides/slide3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>
  <p:cSld>
    <p:bg>
      <p:bgPr>
        <a:blipFill dpi="0" rotWithShape="1">
          <a:blip r:embed="rId2">
            <a:lum/>
          </a:blip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Comparison of dissectors performance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No visible difference for a small capture file, 11 packets</a:t>
            </a:r>
          </a:p>
          <a:p>
            <a:r>
              <a:rPr lang="en-US" smtClean="0"/>
              <a:t>Big capture file (~ 1M packets) load time results:</a:t>
            </a:r>
          </a:p>
          <a:p>
            <a:pPr lvl="1"/>
            <a:r>
              <a:rPr lang="en-US" smtClean="0"/>
              <a:t>WSGD: 1:42.1 – 9.1 x slower than C</a:t>
            </a:r>
          </a:p>
          <a:p>
            <a:pPr lvl="1"/>
            <a:r>
              <a:rPr lang="en-US" err="1" smtClean="0"/>
              <a:t>Lua: 0:27.0 – 2.4 slower than C</a:t>
            </a:r>
          </a:p>
          <a:p>
            <a:pPr lvl="1"/>
            <a:r>
              <a:rPr lang="en-US" smtClean="0"/>
              <a:t>C: 0:11.2</a:t>
            </a:r>
          </a:p>
          <a:p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33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385726"/>
      </p:ext>
    </p:extLst>
  </p:cSld>
  <p:clrMapOvr>
    <a:masterClrMapping/>
  </p:clrMapOvr>
  <p:transition/>
  <p:timing/>
</p:sld>
</file>

<file path=ppt/slides/slide3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>
  <p:cSld>
    <p:bg>
      <p:bgPr>
        <a:blipFill dpi="0" rotWithShape="1">
          <a:blip r:embed="rId2">
            <a:lum/>
          </a:blip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Other dissector options?</a:t>
            </a:r>
          </a:p>
          <a:p>
            <a:r>
              <a:rPr lang="en-US" smtClean="0"/>
              <a:t>Future directions?</a:t>
            </a:r>
          </a:p>
          <a:p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34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584896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>
  <p:cSld>
    <p:bg>
      <p:bgPr>
        <a:blipFill dpi="0" rotWithShape="1">
          <a:blip r:embed="rId2">
            <a:lum/>
          </a:blip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Wireshark Internals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Wireshark provides a framework for loading, dissection and visualization of network traffic</a:t>
            </a:r>
          </a:p>
          <a:p>
            <a:r>
              <a:rPr lang="en-US" smtClean="0"/>
              <a:t>Wireshark framework allows individual dissectors access to network data via libwiretap</a:t>
            </a:r>
          </a:p>
          <a:p>
            <a:r>
              <a:rPr lang="en-US" smtClean="0"/>
              <a:t>Wireshark framework provides utility functions for dissectors when dissecting data</a:t>
            </a:r>
          </a:p>
          <a:p>
            <a:r>
              <a:rPr lang="en-US" smtClean="0"/>
              <a:t>Wireshark framework allows dissectors to write out products of dissection </a:t>
            </a:r>
          </a:p>
          <a:p>
            <a:pPr lvl="1"/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943716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>
  <p:cSld>
    <p:bg>
      <p:bgPr>
        <a:blipFill dpi="0" rotWithShape="1">
          <a:blip r:embed="rId2">
            <a:lum/>
          </a:blip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Dissectors overview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Dissectors “register” their interest in data from a lower level protocol dissector, e.g. tcp port 54321</a:t>
            </a:r>
          </a:p>
          <a:p>
            <a:r>
              <a:rPr lang="en-US" smtClean="0"/>
              <a:t>The lower level dissector hands the payload body to the registered dissector</a:t>
            </a:r>
          </a:p>
          <a:p>
            <a:r>
              <a:rPr lang="en-US" smtClean="0"/>
              <a:t>Dissectors “pick apart” a protocol into the individual elements of the protocol message</a:t>
            </a:r>
          </a:p>
          <a:p>
            <a:r>
              <a:rPr lang="en-US" smtClean="0"/>
              <a:t>Each element of a protocol may have a type, e.g. integer, string, bit field, timestamp</a:t>
            </a:r>
          </a:p>
          <a:p>
            <a:r>
              <a:rPr lang="en-US" smtClean="0"/>
              <a:t>Dissectors provide elements that may be used in display filters</a:t>
            </a:r>
          </a:p>
          <a:p>
            <a:pPr lvl="1"/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093302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>
  <p:cSld>
    <p:bg>
      <p:bgPr>
        <a:blipFill dpi="0" rotWithShape="1">
          <a:blip r:embed="rId2">
            <a:lum/>
          </a:blip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Dissector output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Set the protocol column</a:t>
            </a:r>
          </a:p>
          <a:p>
            <a:r>
              <a:rPr lang="en-US" smtClean="0"/>
              <a:t>Set the info column</a:t>
            </a:r>
          </a:p>
          <a:p>
            <a:r>
              <a:rPr lang="en-US" smtClean="0"/>
              <a:t>Create tree entries as required</a:t>
            </a:r>
          </a:p>
          <a:p>
            <a:pPr lvl="1"/>
            <a:r>
              <a:rPr lang="en-US" smtClean="0"/>
              <a:t>Create subtree entries for protocol components</a:t>
            </a:r>
          </a:p>
          <a:p>
            <a:pPr lvl="1"/>
            <a:r>
              <a:rPr lang="en-US" smtClean="0"/>
              <a:t>Add values, text to tree entries</a:t>
            </a:r>
          </a:p>
          <a:p>
            <a:r>
              <a:rPr lang="en-US" smtClean="0"/>
              <a:t>Call sub-dissectors as required</a:t>
            </a:r>
          </a:p>
          <a:p>
            <a:pPr lvl="1"/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586818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>
  <p:cSld>
    <p:bg>
      <p:bgPr>
        <a:blipFill dpi="0" rotWithShape="1">
          <a:blip r:embed="rId3">
            <a:lum/>
          </a:blip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Dissector Construction Options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Text based</a:t>
            </a:r>
          </a:p>
          <a:p>
            <a:pPr lvl="1"/>
            <a:r>
              <a:rPr lang="en-US" smtClean="0"/>
              <a:t>Built-in, with </a:t>
            </a:r>
            <a:r>
              <a:rPr lang="en-US"/>
              <a:t>compilation – </a:t>
            </a:r>
            <a:r>
              <a:rPr lang="en-US" smtClean="0"/>
              <a:t>ASN.1, IDL </a:t>
            </a:r>
          </a:p>
          <a:p>
            <a:pPr lvl="1"/>
            <a:r>
              <a:rPr lang="en-US" smtClean="0"/>
              <a:t>External, without compilation – Wireshark Generic Dissector (WSGD)*</a:t>
            </a:r>
          </a:p>
          <a:p>
            <a:r>
              <a:rPr lang="en-US" smtClean="0"/>
              <a:t>Scripting language based</a:t>
            </a:r>
          </a:p>
          <a:p>
            <a:pPr lvl="1"/>
            <a:r>
              <a:rPr lang="en-US" smtClean="0"/>
              <a:t>Built-in: Lua*</a:t>
            </a:r>
          </a:p>
          <a:p>
            <a:pPr lvl="1"/>
            <a:r>
              <a:rPr lang="en-US" smtClean="0"/>
              <a:t>External: Python (</a:t>
            </a:r>
            <a:r>
              <a:rPr lang="en-US" err="1" smtClean="0">
                <a:hlinkClick r:id="rId2"/>
              </a:rPr>
              <a:t>pyreshark</a:t>
            </a:r>
            <a:r>
              <a:rPr lang="en-US" smtClean="0"/>
              <a:t>)</a:t>
            </a:r>
          </a:p>
          <a:p>
            <a:r>
              <a:rPr lang="en-US" smtClean="0"/>
              <a:t>C based*</a:t>
            </a:r>
          </a:p>
          <a:p>
            <a:pPr lvl="1"/>
            <a:r>
              <a:rPr lang="en-US" smtClean="0"/>
              <a:t>Traditional format, requires a development environment</a:t>
            </a:r>
          </a:p>
          <a:p>
            <a:pPr lvl="1"/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449933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>
  <p:cSld>
    <p:bg>
      <p:bgPr>
        <a:blipFill dpi="0" rotWithShape="1">
          <a:blip r:embed="rId2">
            <a:lum/>
          </a:blip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Demonstration protocol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Made up for this presentation</a:t>
            </a:r>
          </a:p>
          <a:p>
            <a:r>
              <a:rPr lang="en-US" smtClean="0"/>
              <a:t>Has a header with a byte indicating the message type, and a short (2 bytes in big-endian format) for the total message length (including the header)</a:t>
            </a:r>
          </a:p>
          <a:p>
            <a:r>
              <a:rPr lang="en-US" smtClean="0"/>
              <a:t>Commands are:</a:t>
            </a:r>
          </a:p>
          <a:p>
            <a:pPr lvl="1"/>
            <a:r>
              <a:rPr lang="en-US" smtClean="0"/>
              <a:t> connect (20) and connect_ack (21) that have a long (4 bytes in little-endian format) id</a:t>
            </a:r>
          </a:p>
          <a:p>
            <a:pPr lvl="1"/>
            <a:r>
              <a:rPr lang="en-US"/>
              <a:t>d</a:t>
            </a:r>
            <a:r>
              <a:rPr lang="en-US" smtClean="0"/>
              <a:t>isconnect (60) and disconnect_ack (61) that</a:t>
            </a:r>
            <a:r>
              <a:rPr lang="en-US"/>
              <a:t> have a long (4 bytes in </a:t>
            </a:r>
            <a:r>
              <a:rPr lang="en-US" smtClean="0"/>
              <a:t>little-endian </a:t>
            </a:r>
            <a:r>
              <a:rPr lang="en-US"/>
              <a:t>format) </a:t>
            </a:r>
            <a:r>
              <a:rPr lang="en-US" smtClean="0"/>
              <a:t>id</a:t>
            </a:r>
          </a:p>
          <a:p>
            <a:pPr lvl="1"/>
            <a:r>
              <a:rPr lang="en-US" err="1" smtClean="0"/>
              <a:t>request_data and request_reply that have a byte indicating the data type and for the reply an actual data value;</a:t>
            </a:r>
          </a:p>
          <a:p>
            <a:pPr lvl="2"/>
            <a:r>
              <a:rPr lang="en-US" smtClean="0"/>
              <a:t>Data type 0 – a little-endian short</a:t>
            </a:r>
          </a:p>
          <a:p>
            <a:pPr lvl="2"/>
            <a:r>
              <a:rPr lang="en-US" smtClean="0"/>
              <a:t>Data type 1 – a little-endian long</a:t>
            </a:r>
          </a:p>
          <a:p>
            <a:pPr lvl="2"/>
            <a:r>
              <a:rPr lang="en-US" smtClean="0"/>
              <a:t>Data type 2 – a 15 character string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753304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>
  <p:cSld>
    <p:bg>
      <p:bgPr>
        <a:blipFill dpi="0" rotWithShape="1">
          <a:blip r:embed="rId2">
            <a:lum/>
          </a:blip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Text based Dissectors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Protocol definition held in text file(s) in human readable form</a:t>
            </a:r>
          </a:p>
          <a:p>
            <a:r>
              <a:rPr lang="en-US" smtClean="0"/>
              <a:t>Definitions are interpreted or compiled to produce a dissector</a:t>
            </a:r>
          </a:p>
          <a:p>
            <a:r>
              <a:rPr lang="en-US" smtClean="0"/>
              <a:t>Low barrier to entry, although ASN.1 and IDL requires a development environment to compile resulting dissector</a:t>
            </a:r>
          </a:p>
          <a:p>
            <a:r>
              <a:rPr lang="en-US" smtClean="0"/>
              <a:t>Interpreted text files are least performant option</a:t>
            </a:r>
          </a:p>
          <a:p>
            <a:r>
              <a:rPr lang="en-US" smtClean="0"/>
              <a:t>Least flexible option for access to libwireshark infrastructure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348223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10.xml><?xml version="1.0" encoding="utf-8"?>
<a:theme xmlns:r="http://schemas.openxmlformats.org/officeDocument/2006/relationships" xmlns:a="http://schemas.openxmlformats.org/drawingml/2006/main" name="8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r="http://schemas.openxmlformats.org/officeDocument/2006/relationships" xmlns:a="http://schemas.openxmlformats.org/drawingml/2006/main" name="9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r="http://schemas.openxmlformats.org/officeDocument/2006/relationships" xmlns:a="http://schemas.openxmlformats.org/drawingml/2006/main" name="10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r="http://schemas.openxmlformats.org/officeDocument/2006/relationships" xmlns:a="http://schemas.openxmlformats.org/drawingml/2006/main" name="1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r="http://schemas.openxmlformats.org/officeDocument/2006/relationships" xmlns:a="http://schemas.openxmlformats.org/drawingml/2006/main" name="1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r="http://schemas.openxmlformats.org/officeDocument/2006/relationships" xmlns:a="http://schemas.openxmlformats.org/drawingml/2006/main" name="1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r="http://schemas.openxmlformats.org/officeDocument/2006/relationships" xmlns:a="http://schemas.openxmlformats.org/drawingml/2006/main" name="1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r="http://schemas.openxmlformats.org/officeDocument/2006/relationships" xmlns:a="http://schemas.openxmlformats.org/drawingml/2006/main" name="15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r="http://schemas.openxmlformats.org/officeDocument/2006/relationships" xmlns:a="http://schemas.openxmlformats.org/drawingml/2006/main" name="16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9.xml><?xml version="1.0" encoding="utf-8"?>
<a:theme xmlns:r="http://schemas.openxmlformats.org/officeDocument/2006/relationships" xmlns:a="http://schemas.openxmlformats.org/drawingml/2006/main" name="17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0.xml><?xml version="1.0" encoding="utf-8"?>
<a:theme xmlns:r="http://schemas.openxmlformats.org/officeDocument/2006/relationships" xmlns:a="http://schemas.openxmlformats.org/drawingml/2006/main" name="18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1.xml><?xml version="1.0" encoding="utf-8"?>
<a:theme xmlns:r="http://schemas.openxmlformats.org/officeDocument/2006/relationships" xmlns:a="http://schemas.openxmlformats.org/drawingml/2006/main" name="19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2.xml><?xml version="1.0" encoding="utf-8"?>
<a:theme xmlns:r="http://schemas.openxmlformats.org/officeDocument/2006/relationships" xmlns:a="http://schemas.openxmlformats.org/drawingml/2006/main" name="20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3.xml><?xml version="1.0" encoding="utf-8"?>
<a:theme xmlns:r="http://schemas.openxmlformats.org/officeDocument/2006/relationships" xmlns:a="http://schemas.openxmlformats.org/drawingml/2006/main" name="2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4.xml><?xml version="1.0" encoding="utf-8"?>
<a:theme xmlns:r="http://schemas.openxmlformats.org/officeDocument/2006/relationships" xmlns:a="http://schemas.openxmlformats.org/drawingml/2006/main" name="2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5.xml><?xml version="1.0" encoding="utf-8"?>
<a:theme xmlns:r="http://schemas.openxmlformats.org/officeDocument/2006/relationships" xmlns:a="http://schemas.openxmlformats.org/drawingml/2006/main" name="2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6.xml><?xml version="1.0" encoding="utf-8"?>
<a:theme xmlns:r="http://schemas.openxmlformats.org/officeDocument/2006/relationships" xmlns:a="http://schemas.openxmlformats.org/drawingml/2006/main" name="2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7.xml><?xml version="1.0" encoding="utf-8"?>
<a:theme xmlns:r="http://schemas.openxmlformats.org/officeDocument/2006/relationships" xmlns:a="http://schemas.openxmlformats.org/drawingml/2006/main" name="25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8.xml><?xml version="1.0" encoding="utf-8"?>
<a:theme xmlns:r="http://schemas.openxmlformats.org/officeDocument/2006/relationships" xmlns:a="http://schemas.openxmlformats.org/drawingml/2006/main" name="26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9.xml><?xml version="1.0" encoding="utf-8"?>
<a:theme xmlns:r="http://schemas.openxmlformats.org/officeDocument/2006/relationships" xmlns:a="http://schemas.openxmlformats.org/drawingml/2006/main" name="27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0.xml><?xml version="1.0" encoding="utf-8"?>
<a:theme xmlns:r="http://schemas.openxmlformats.org/officeDocument/2006/relationships" xmlns:a="http://schemas.openxmlformats.org/drawingml/2006/main" name="28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r="http://schemas.openxmlformats.org/officeDocument/2006/relationships" xmlns:a="http://schemas.openxmlformats.org/drawingml/2006/main" name="29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2.xml><?xml version="1.0" encoding="utf-8"?>
<a:theme xmlns:r="http://schemas.openxmlformats.org/officeDocument/2006/relationships" xmlns:a="http://schemas.openxmlformats.org/drawingml/2006/main" name="30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r="http://schemas.openxmlformats.org/officeDocument/2006/relationships" xmlns:a="http://schemas.openxmlformats.org/drawingml/2006/main" name="3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4.xml><?xml version="1.0" encoding="utf-8"?>
<a:theme xmlns:r="http://schemas.openxmlformats.org/officeDocument/2006/relationships" xmlns:a="http://schemas.openxmlformats.org/drawingml/2006/main" name="3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5.xml><?xml version="1.0" encoding="utf-8"?>
<a:theme xmlns:r="http://schemas.openxmlformats.org/officeDocument/2006/relationships" xmlns:a="http://schemas.openxmlformats.org/drawingml/2006/main" name="3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6.xml><?xml version="1.0" encoding="utf-8"?>
<a:theme xmlns:r="http://schemas.openxmlformats.org/officeDocument/2006/relationships" xmlns:a="http://schemas.openxmlformats.org/drawingml/2006/main" name="3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7.xml><?xml version="1.0" encoding="utf-8"?>
<a:theme xmlns:r="http://schemas.openxmlformats.org/officeDocument/2006/relationships"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4.xml><?xml version="1.0" encoding="utf-8"?>
<a:theme xmlns:r="http://schemas.openxmlformats.org/officeDocument/2006/relationships"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r="http://schemas.openxmlformats.org/officeDocument/2006/relationships"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r="http://schemas.openxmlformats.org/officeDocument/2006/relationships"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r="http://schemas.openxmlformats.org/officeDocument/2006/relationships"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r="http://schemas.openxmlformats.org/officeDocument/2006/relationships"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r="http://schemas.openxmlformats.org/officeDocument/2006/relationships" xmlns:a="http://schemas.openxmlformats.org/drawingml/2006/main" name="7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(16:10)</PresentationFormat>
  <Paragraphs>605</Paragraphs>
  <Slides>34</Slides>
  <Notes>2</Notes>
  <TotalTime>30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baseType="lpstr" size="35">
      <vt:lpstr>simple-light</vt:lpstr>
      <vt:lpstr>Wireshark Dissectors3 ways to eat bytesGraham Bloice –Wireshark Core Developer</vt:lpstr>
      <vt:lpstr>Introduction</vt:lpstr>
      <vt:lpstr>Topics to be Covered</vt:lpstr>
      <vt:lpstr>Wireshark Internals</vt:lpstr>
      <vt:lpstr>Dissectors overview</vt:lpstr>
      <vt:lpstr>Dissector output</vt:lpstr>
      <vt:lpstr>Dissector Construction Options</vt:lpstr>
      <vt:lpstr>Demonstration protocol</vt:lpstr>
      <vt:lpstr>Text based Dissectors</vt:lpstr>
      <vt:lpstr>Wireshark Generic Dissector (WSGD)</vt:lpstr>
      <vt:lpstr>WSGD Dissectors</vt:lpstr>
      <vt:lpstr>WSGD Basics – Protocol Definition</vt:lpstr>
      <vt:lpstr>WSGD Basics – Field Definitions I</vt:lpstr>
      <vt:lpstr>WSGD Basics – Field Definitions II</vt:lpstr>
      <vt:lpstr>WSGD Basics – Field Definitions III</vt:lpstr>
      <vt:lpstr>WSGD Basics – Field Definitions IV</vt:lpstr>
      <vt:lpstr>Scripting language based dissectors</vt:lpstr>
      <vt:lpstr>Lua dissectors</vt:lpstr>
      <vt:lpstr>Lua dissector Basics – Protocol definition</vt:lpstr>
      <vt:lpstr>Lua dissector Basics – Field definition</vt:lpstr>
      <vt:lpstr>Lua dissector Basics – Dissector function I</vt:lpstr>
      <vt:lpstr>Lua dissector Basics – Dissector function II</vt:lpstr>
      <vt:lpstr>Lua dissector Basics – Dissector registration</vt:lpstr>
      <vt:lpstr>C based dissectors</vt:lpstr>
      <vt:lpstr>C dissector installation</vt:lpstr>
      <vt:lpstr>C dissector – preliminary declarations</vt:lpstr>
      <vt:lpstr>C dissector – dissection function I</vt:lpstr>
      <vt:lpstr>C dissector – dissection function II</vt:lpstr>
      <vt:lpstr>C dissector – dissection function III</vt:lpstr>
      <vt:lpstr>C dissector – protocol registration I</vt:lpstr>
      <vt:lpstr>C dissector – protocol registration II</vt:lpstr>
      <vt:lpstr>Comparison of dissectors</vt:lpstr>
      <vt:lpstr>Comparison of dissectors performance</vt:lpstr>
      <vt:lpstr>Questions?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Wireshark Dissectors  3 ways to eat bytes  Graham Bloice –Wireshark Core Developer</dc:title>
  <dc:creator>Graham Bloice</dc:creator>
  <cp:lastModifiedBy>Graham Bloice</cp:lastModifiedBy>
  <cp:revision>8</cp:revision>
  <dcterms:modified xsi:type="dcterms:W3CDTF">2023-02-24T17:15:10Z</dcterms:modified>
</cp:coreProperties>
</file>