
<file path=[Content_Types].xml><?xml version="1.0" encoding="utf-8"?>
<Types xmlns="http://schemas.openxmlformats.org/package/2006/content-types">
  <Default Extension="rels" ContentType="application/vnd.openxmlformats-package.relationships+xml"/>
  <Default Extension="jpeg" ContentType="image/jpeg"/>
  <Default Extension="wdp" ContentType="image/vnd.ms-photo"/>
  <Override PartName="/customXml/item1.xml" ContentType="application/xml"/>
  <Override PartName="/customXml/item2.xml" ContentType="application/xml"/>
  <Override PartName="/customXml/item3.xml" ContentType="applicatio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16.12.1.0-->
<p:presentation xmlns:r="http://schemas.openxmlformats.org/officeDocument/2006/relationships" xmlns:a="http://schemas.openxmlformats.org/drawingml/2006/main" xmlns:p="http://schemas.openxmlformats.org/presentationml/2006/main" saveSubsetFonts="1">
  <p:sldMasterIdLst>
    <p:sldMasterId id="2147483672" r:id="rId4"/>
    <p:sldMasterId id="2147483684" r:id="rId5"/>
  </p:sldMasterIdLst>
  <p:notesMasterIdLst>
    <p:notesMasterId r:id="rId6"/>
  </p:notesMasterIdLst>
  <p:sldIdLst>
    <p:sldId id="266" r:id="rId7"/>
    <p:sldId id="271" r:id="rId8"/>
    <p:sldId id="267" r:id="rId9"/>
    <p:sldId id="285" r:id="rId10"/>
    <p:sldId id="263" r:id="rId11"/>
    <p:sldId id="273" r:id="rId12"/>
    <p:sldId id="275" r:id="rId13"/>
    <p:sldId id="264" r:id="rId14"/>
    <p:sldId id="268" r:id="rId15"/>
    <p:sldId id="259" r:id="rId16"/>
    <p:sldId id="274" r:id="rId17"/>
    <p:sldId id="286" r:id="rId18"/>
    <p:sldId id="272" r:id="rId19"/>
    <p:sldId id="257" r:id="rId20"/>
    <p:sldId id="262" r:id="rId21"/>
    <p:sldId id="265" r:id="rId22"/>
    <p:sldId id="284" r:id="rId23"/>
    <p:sldId id="280" r:id="rId24"/>
    <p:sldId id="261" r:id="rId25"/>
    <p:sldId id="278" r:id="rId26"/>
    <p:sldId id="283" r:id="rId27"/>
    <p:sldId id="281" r:id="rId28"/>
    <p:sldId id="289" r:id="rId29"/>
    <p:sldId id="288" r:id="rId30"/>
    <p:sldId id="282" r:id="rId31"/>
    <p:sldId id="260" r:id="rId32"/>
    <p:sldId id="290" r:id="rId33"/>
    <p:sldId id="258" r:id="rId34"/>
  </p:sldIdLst>
  <p:sldSz cx="9144000" cy="5715000" type="screen16x10"/>
  <p:notesSz cx="6858000" cy="91440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000000"/>
    <a:srgbClr val="BED5E5"/>
    <a:srgbClr val="90C1DE"/>
    <a:srgbClr val="FFFFFF"/>
    <a:srgbClr val="98C7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autoAdjust="0"/>
    <p:restoredTop sz="86839" autoAdjust="0"/>
  </p:normalViewPr>
  <p:slideViewPr>
    <p:cSldViewPr>
      <p:cViewPr varScale="1">
        <p:scale>
          <a:sx n="103" d="100"/>
          <a:sy n="103" d="100"/>
        </p:scale>
        <p:origin x="966" y="102"/>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5" d="100"/>
          <a:sy n="95" d="100"/>
        </p:scale>
        <p:origin x="-3582" y="-114"/>
      </p:cViewPr>
      <p:guideLst>
        <p:guide orient="horz" pos="2880"/>
        <p:guide pos="2160"/>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customXml" Target="../customXml/item1.xml" /><Relationship Id="rId10" Type="http://schemas.openxmlformats.org/officeDocument/2006/relationships/slide" Target="slides/slide4.xml" /><Relationship Id="rId11" Type="http://schemas.openxmlformats.org/officeDocument/2006/relationships/slide" Target="slides/slide5.xml" /><Relationship Id="rId12" Type="http://schemas.openxmlformats.org/officeDocument/2006/relationships/slide" Target="slides/slide6.xml" /><Relationship Id="rId13" Type="http://schemas.openxmlformats.org/officeDocument/2006/relationships/slide" Target="slides/slide7.xml" /><Relationship Id="rId14" Type="http://schemas.openxmlformats.org/officeDocument/2006/relationships/slide" Target="slides/slide8.xml" /><Relationship Id="rId15" Type="http://schemas.openxmlformats.org/officeDocument/2006/relationships/slide" Target="slides/slide9.xml" /><Relationship Id="rId16" Type="http://schemas.openxmlformats.org/officeDocument/2006/relationships/slide" Target="slides/slide10.xml" /><Relationship Id="rId17" Type="http://schemas.openxmlformats.org/officeDocument/2006/relationships/slide" Target="slides/slide11.xml" /><Relationship Id="rId18" Type="http://schemas.openxmlformats.org/officeDocument/2006/relationships/slide" Target="slides/slide12.xml" /><Relationship Id="rId19" Type="http://schemas.openxmlformats.org/officeDocument/2006/relationships/slide" Target="slides/slide13.xml" /><Relationship Id="rId2" Type="http://schemas.openxmlformats.org/officeDocument/2006/relationships/customXml" Target="../customXml/item2.xml" /><Relationship Id="rId20" Type="http://schemas.openxmlformats.org/officeDocument/2006/relationships/slide" Target="slides/slide14.xml" /><Relationship Id="rId21" Type="http://schemas.openxmlformats.org/officeDocument/2006/relationships/slide" Target="slides/slide15.xml" /><Relationship Id="rId22" Type="http://schemas.openxmlformats.org/officeDocument/2006/relationships/slide" Target="slides/slide16.xml" /><Relationship Id="rId23" Type="http://schemas.openxmlformats.org/officeDocument/2006/relationships/slide" Target="slides/slide17.xml" /><Relationship Id="rId24" Type="http://schemas.openxmlformats.org/officeDocument/2006/relationships/slide" Target="slides/slide18.xml" /><Relationship Id="rId25" Type="http://schemas.openxmlformats.org/officeDocument/2006/relationships/slide" Target="slides/slide19.xml" /><Relationship Id="rId26" Type="http://schemas.openxmlformats.org/officeDocument/2006/relationships/slide" Target="slides/slide20.xml" /><Relationship Id="rId27" Type="http://schemas.openxmlformats.org/officeDocument/2006/relationships/slide" Target="slides/slide21.xml" /><Relationship Id="rId28" Type="http://schemas.openxmlformats.org/officeDocument/2006/relationships/slide" Target="slides/slide22.xml" /><Relationship Id="rId29" Type="http://schemas.openxmlformats.org/officeDocument/2006/relationships/slide" Target="slides/slide23.xml" /><Relationship Id="rId3" Type="http://schemas.openxmlformats.org/officeDocument/2006/relationships/customXml" Target="../customXml/item3.xml" /><Relationship Id="rId30" Type="http://schemas.openxmlformats.org/officeDocument/2006/relationships/slide" Target="slides/slide24.xml" /><Relationship Id="rId31" Type="http://schemas.openxmlformats.org/officeDocument/2006/relationships/slide" Target="slides/slide25.xml" /><Relationship Id="rId32" Type="http://schemas.openxmlformats.org/officeDocument/2006/relationships/slide" Target="slides/slide26.xml" /><Relationship Id="rId33" Type="http://schemas.openxmlformats.org/officeDocument/2006/relationships/slide" Target="slides/slide27.xml" /><Relationship Id="rId34" Type="http://schemas.openxmlformats.org/officeDocument/2006/relationships/slide" Target="slides/slide28.xml" /><Relationship Id="rId35" Type="http://schemas.openxmlformats.org/officeDocument/2006/relationships/tags" Target="tags/tag1.xml" /><Relationship Id="rId36" Type="http://schemas.openxmlformats.org/officeDocument/2006/relationships/presProps" Target="presProps.xml" /><Relationship Id="rId37" Type="http://schemas.openxmlformats.org/officeDocument/2006/relationships/viewProps" Target="viewProps.xml" /><Relationship Id="rId38" Type="http://schemas.openxmlformats.org/officeDocument/2006/relationships/theme" Target="theme/theme1.xml" /><Relationship Id="rId39" Type="http://schemas.openxmlformats.org/officeDocument/2006/relationships/tableStyles" Target="tableStyles.xml" /><Relationship Id="rId4" Type="http://schemas.openxmlformats.org/officeDocument/2006/relationships/slideMaster" Target="slideMasters/slideMaster1.xml" /><Relationship Id="rId5" Type="http://schemas.openxmlformats.org/officeDocument/2006/relationships/slideMaster" Target="slideMasters/slideMaster2.xml" /><Relationship Id="rId6" Type="http://schemas.openxmlformats.org/officeDocument/2006/relationships/notesMaster" Target="notesMasters/notesMaster1.xml" /><Relationship Id="rId7" Type="http://schemas.openxmlformats.org/officeDocument/2006/relationships/slide" Target="slides/slide1.xml" /><Relationship Id="rId8" Type="http://schemas.openxmlformats.org/officeDocument/2006/relationships/slide" Target="slides/slide2.xml" /><Relationship Id="rId9" Type="http://schemas.openxmlformats.org/officeDocument/2006/relationships/slide" Target="slides/slide3.xml" /></Relationships>
</file>

<file path=ppt/diagrams/colors1.xml><?xml version="1.0" encoding="utf-8"?>
<dgm:colorsDef xmlns:a="http://schemas.openxmlformats.org/drawingml/2006/main" xmlns:dgm="http://schemas.openxmlformats.org/drawingml/2006/diagram"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a="http://schemas.openxmlformats.org/drawingml/2006/main" xmlns:dgm="http://schemas.openxmlformats.org/drawingml/2006/diagram"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a="http://schemas.openxmlformats.org/drawingml/2006/main" xmlns:dgm="http://schemas.openxmlformats.org/drawingml/2006/diagram"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a="http://schemas.openxmlformats.org/drawingml/2006/main" xmlns:dgm="http://schemas.openxmlformats.org/drawingml/2006/diagram"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a="http://schemas.openxmlformats.org/drawingml/2006/main" xmlns:dgm="http://schemas.openxmlformats.org/drawingml/2006/diagram"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a="http://schemas.openxmlformats.org/drawingml/2006/main" xmlns:r="http://schemas.openxmlformats.org/officeDocument/2006/relationships" xmlns:dgm="http://schemas.openxmlformats.org/drawingml/2006/diagram">
  <dgm:ptLst>
    <dgm:pt modelId="{41F22CE8-B232-4C34-A0DF-CF7C96848A75}" type="doc">
      <dgm:prSet loTypeId="urn:microsoft.com/office/officeart/2005/8/layout/balance1" loCatId="relationship" qsTypeId="urn:microsoft.com/office/officeart/2005/8/quickstyle/3d5" qsCatId="3D" csTypeId="urn:microsoft.com/office/officeart/2005/8/colors/accent0_3" csCatId="mainScheme" phldr="1"/>
      <dgm:spPr/>
      <dgm:t>
        <a:bodyPr/>
        <a:lstStyle/>
        <a:p>
          <a:endParaRPr lang="en-US"/>
        </a:p>
      </dgm:t>
    </dgm:pt>
    <dgm:pt modelId="{5E8A9A60-950C-457E-9A58-6A8187E4764D}" type="parTrans" cxnId="{81B408BB-4C8B-42A3-9055-69AFBD96A464}">
      <dgm:prSet/>
      <dgm:spPr/>
      <dgm:t>
        <a:bodyPr/>
        <a:lstStyle/>
        <a:p>
          <a:endParaRPr lang="en-US"/>
        </a:p>
      </dgm:t>
    </dgm:pt>
    <dgm:pt modelId="{0F917236-76B8-4AD0-BEA8-58C9EE23EDA1}">
      <dgm:prSet phldrT="[Text]"/>
      <dgm:spPr/>
      <dgm:t>
        <a:bodyPr/>
        <a:lstStyle/>
        <a:p>
          <a:r>
            <a:rPr lang="en-US" smtClean="0"/>
            <a:t>Frame Queuing</a:t>
          </a:r>
          <a:endParaRPr lang="en-US"/>
        </a:p>
      </dgm:t>
    </dgm:pt>
    <dgm:pt modelId="{5FDD58A0-84DC-48CF-9270-3A25E937AE3B}" type="parTrans" cxnId="{BFBBCD2C-7EFC-49E1-9469-008434EDED07}">
      <dgm:prSet/>
      <dgm:spPr/>
      <dgm:t>
        <a:bodyPr/>
        <a:lstStyle/>
        <a:p>
          <a:endParaRPr lang="en-US"/>
        </a:p>
      </dgm:t>
    </dgm:pt>
    <dgm:pt modelId="{DB4FB3C6-68EF-40A4-90A6-ACBEF1EF2D93}">
      <dgm:prSet phldrT="[Text]"/>
      <dgm:spPr/>
      <dgm:t>
        <a:bodyPr/>
        <a:lstStyle/>
        <a:p>
          <a:r>
            <a:rPr lang="en-US" smtClean="0"/>
            <a:t>Pro: Fixed frame count means static RAM usage</a:t>
          </a:r>
          <a:endParaRPr lang="en-US"/>
        </a:p>
      </dgm:t>
    </dgm:pt>
    <dgm:pt modelId="{90077372-21FD-4A9D-9F2D-7AB27CF518D9}" type="sibTrans" cxnId="{BFBBCD2C-7EFC-49E1-9469-008434EDED07}">
      <dgm:prSet/>
      <dgm:spPr/>
      <dgm:t>
        <a:bodyPr/>
        <a:lstStyle/>
        <a:p>
          <a:endParaRPr lang="en-US"/>
        </a:p>
      </dgm:t>
    </dgm:pt>
    <dgm:pt modelId="{E2A40C97-AB34-46F1-BB11-4F4A21657BE9}" type="parTrans" cxnId="{49482C47-1D6F-4A86-974B-0E18CA20C0DA}">
      <dgm:prSet/>
      <dgm:spPr/>
      <dgm:t>
        <a:bodyPr/>
        <a:lstStyle/>
        <a:p>
          <a:endParaRPr lang="en-US"/>
        </a:p>
      </dgm:t>
    </dgm:pt>
    <dgm:pt modelId="{4F372E2C-7B18-402A-98E7-EB5525B0DF4F}">
      <dgm:prSet phldrT="[Text]"/>
      <dgm:spPr/>
      <dgm:t>
        <a:bodyPr/>
        <a:lstStyle/>
        <a:p>
          <a:r>
            <a:rPr lang="en-US" smtClean="0"/>
            <a:t>Con: Duplicate detection depends on burstiness</a:t>
          </a:r>
          <a:endParaRPr lang="en-US"/>
        </a:p>
      </dgm:t>
    </dgm:pt>
    <dgm:pt modelId="{018D1D64-D523-4AD5-AD16-A79F75E95006}" type="sibTrans" cxnId="{49482C47-1D6F-4A86-974B-0E18CA20C0DA}">
      <dgm:prSet/>
      <dgm:spPr/>
      <dgm:t>
        <a:bodyPr/>
        <a:lstStyle/>
        <a:p>
          <a:endParaRPr lang="en-US"/>
        </a:p>
      </dgm:t>
    </dgm:pt>
    <dgm:pt modelId="{D5E2BDEA-E287-498C-92F9-526A820D542B}" type="sibTrans" cxnId="{81B408BB-4C8B-42A3-9055-69AFBD96A464}">
      <dgm:prSet/>
      <dgm:spPr/>
      <dgm:t>
        <a:bodyPr/>
        <a:lstStyle/>
        <a:p>
          <a:endParaRPr lang="en-US"/>
        </a:p>
      </dgm:t>
    </dgm:pt>
    <dgm:pt modelId="{DFDF0375-1FE8-4383-A100-5206352025DE}" type="parTrans" cxnId="{C968E25A-7F80-4712-BD25-AB39BAEE04C4}">
      <dgm:prSet/>
      <dgm:spPr/>
      <dgm:t>
        <a:bodyPr/>
        <a:lstStyle/>
        <a:p>
          <a:endParaRPr lang="en-US"/>
        </a:p>
      </dgm:t>
    </dgm:pt>
    <dgm:pt modelId="{10D788AD-CD5E-4052-90F4-B8C5EF0617D3}">
      <dgm:prSet phldrT="[Text]"/>
      <dgm:spPr/>
      <dgm:t>
        <a:bodyPr/>
        <a:lstStyle/>
        <a:p>
          <a:r>
            <a:rPr lang="en-US" smtClean="0"/>
            <a:t>Time Queuing</a:t>
          </a:r>
          <a:endParaRPr lang="en-US"/>
        </a:p>
      </dgm:t>
    </dgm:pt>
    <dgm:pt modelId="{67A9A46F-6669-4B60-8323-134FAA37CB32}" type="parTrans" cxnId="{A935B951-CB7A-4586-BFAC-7C7D2C5B0B68}">
      <dgm:prSet/>
      <dgm:spPr/>
      <dgm:t>
        <a:bodyPr/>
        <a:lstStyle/>
        <a:p>
          <a:endParaRPr lang="en-US"/>
        </a:p>
      </dgm:t>
    </dgm:pt>
    <dgm:pt modelId="{47AF06A5-CB19-4E63-A693-F55C37094103}">
      <dgm:prSet phldrT="[Text]"/>
      <dgm:spPr/>
      <dgm:t>
        <a:bodyPr/>
        <a:lstStyle/>
        <a:p>
          <a:r>
            <a:rPr lang="en-US" smtClean="0"/>
            <a:t>Con: Variable frame count means dynamic RAM usage</a:t>
          </a:r>
          <a:endParaRPr lang="en-US"/>
        </a:p>
      </dgm:t>
    </dgm:pt>
    <dgm:pt modelId="{D40AE3B5-634A-47E6-97DA-AE81410D7986}" type="sibTrans" cxnId="{A935B951-CB7A-4586-BFAC-7C7D2C5B0B68}">
      <dgm:prSet/>
      <dgm:spPr/>
      <dgm:t>
        <a:bodyPr/>
        <a:lstStyle/>
        <a:p>
          <a:endParaRPr lang="en-US"/>
        </a:p>
      </dgm:t>
    </dgm:pt>
    <dgm:pt modelId="{BF8FD7AF-6122-4530-AD67-6E1A201BB7A7}" type="parTrans" cxnId="{D2D69E99-94A1-4F51-A18C-182CBF570E11}">
      <dgm:prSet/>
      <dgm:spPr/>
      <dgm:t>
        <a:bodyPr/>
        <a:lstStyle/>
        <a:p>
          <a:endParaRPr lang="en-US"/>
        </a:p>
      </dgm:t>
    </dgm:pt>
    <dgm:pt modelId="{B77E83A6-1AFA-48EB-BF8F-08BA83A579D0}">
      <dgm:prSet phldrT="[Text]"/>
      <dgm:spPr/>
      <dgm:t>
        <a:bodyPr/>
        <a:lstStyle/>
        <a:p>
          <a:r>
            <a:rPr lang="en-US" smtClean="0"/>
            <a:t>Pro: Duplicate detection unaffected by burstiness</a:t>
          </a:r>
          <a:endParaRPr lang="en-US"/>
        </a:p>
      </dgm:t>
    </dgm:pt>
    <dgm:pt modelId="{86E24EE3-5304-47D4-AC4F-EB812B8D6EC0}" type="sibTrans" cxnId="{D2D69E99-94A1-4F51-A18C-182CBF570E11}">
      <dgm:prSet/>
      <dgm:spPr/>
      <dgm:t>
        <a:bodyPr/>
        <a:lstStyle/>
        <a:p>
          <a:endParaRPr lang="en-US"/>
        </a:p>
      </dgm:t>
    </dgm:pt>
    <dgm:pt modelId="{82ECC5D4-E2EC-497B-9D99-9B4E87F8AC94}" type="sibTrans" cxnId="{C968E25A-7F80-4712-BD25-AB39BAEE04C4}">
      <dgm:prSet/>
      <dgm:spPr/>
      <dgm:t>
        <a:bodyPr/>
        <a:lstStyle/>
        <a:p>
          <a:endParaRPr lang="en-US"/>
        </a:p>
      </dgm:t>
    </dgm:pt>
    <dgm:pt modelId="{919C1DE8-59F2-4BD7-AB7F-BC150317148C}" type="pres">
      <dgm:prSet presAssocID="{41F22CE8-B232-4C34-A0DF-CF7C96848A75}" presName="outerComposite">
        <dgm:presLayoutVars>
          <dgm:chMax val="2"/>
          <dgm:animLvl val="lvl"/>
          <dgm:resizeHandles val="exact"/>
        </dgm:presLayoutVars>
      </dgm:prSet>
      <dgm:spPr/>
      <dgm:t>
        <a:bodyPr/>
        <a:lstStyle/>
        <a:p>
          <a:endParaRPr lang="en-US"/>
        </a:p>
      </dgm:t>
    </dgm:pt>
    <dgm:pt modelId="{92DD7053-E5A6-4FFD-8631-895991662EC2}" type="pres">
      <dgm:prSet presAssocID="{41F22CE8-B232-4C34-A0DF-CF7C96848A75}" presName="dummyMaxCanvas"/>
      <dgm:spPr/>
      <dgm:t>
        <a:bodyPr/>
        <a:lstStyle/>
        <a:p/>
      </dgm:t>
    </dgm:pt>
    <dgm:pt modelId="{2F581A97-6FE9-4D67-9789-533641B40E61}" type="pres">
      <dgm:prSet presAssocID="{41F22CE8-B232-4C34-A0DF-CF7C96848A75}" presName="parentComposite"/>
      <dgm:spPr/>
      <dgm:t>
        <a:bodyPr/>
        <a:lstStyle/>
        <a:p/>
      </dgm:t>
    </dgm:pt>
    <dgm:pt modelId="{875B19DC-33C0-4DED-AA35-D40343E93B77}" type="pres">
      <dgm:prSet presAssocID="{41F22CE8-B232-4C34-A0DF-CF7C96848A75}" presName="parent1" presStyleLbl="alignAccFollowNode1" presStyleCnt="4">
        <dgm:presLayoutVars>
          <dgm:chMax val="4"/>
        </dgm:presLayoutVars>
      </dgm:prSet>
      <dgm:spPr/>
      <dgm:t>
        <a:bodyPr/>
        <a:lstStyle/>
        <a:p>
          <a:endParaRPr lang="en-US"/>
        </a:p>
      </dgm:t>
    </dgm:pt>
    <dgm:pt modelId="{2D5BC3B7-5B10-41CD-9E61-99A73D5B8495}" type="pres">
      <dgm:prSet presAssocID="{41F22CE8-B232-4C34-A0DF-CF7C96848A75}" presName="parent2" presStyleLbl="alignAccFollowNode1" presStyleIdx="1" presStyleCnt="4">
        <dgm:presLayoutVars>
          <dgm:chMax val="4"/>
        </dgm:presLayoutVars>
      </dgm:prSet>
      <dgm:spPr/>
      <dgm:t>
        <a:bodyPr/>
        <a:lstStyle/>
        <a:p>
          <a:endParaRPr lang="en-US"/>
        </a:p>
      </dgm:t>
    </dgm:pt>
    <dgm:pt modelId="{E8925EF8-4221-4979-A2A3-EF4CBA90EC61}" type="pres">
      <dgm:prSet presAssocID="{41F22CE8-B232-4C34-A0DF-CF7C96848A75}" presName="childrenComposite"/>
      <dgm:spPr/>
      <dgm:t>
        <a:bodyPr/>
        <a:lstStyle/>
        <a:p/>
      </dgm:t>
    </dgm:pt>
    <dgm:pt modelId="{B273C544-9D17-49E8-BFF0-CFB72FFE7CFC}" type="pres">
      <dgm:prSet presAssocID="{41F22CE8-B232-4C34-A0DF-CF7C96848A75}" presName="dummyMaxCanvas_ChildArea"/>
      <dgm:spPr/>
      <dgm:t>
        <a:bodyPr/>
        <a:lstStyle/>
        <a:p/>
      </dgm:t>
    </dgm:pt>
    <dgm:pt modelId="{2E905806-E48E-4E61-B0CE-C4DB96ABE548}" type="pres">
      <dgm:prSet presAssocID="{41F22CE8-B232-4C34-A0DF-CF7C96848A75}" presName="fulcrum" presStyleLbl="alignAccFollowNode1" presStyleIdx="2" presStyleCnt="4"/>
      <dgm:spPr/>
      <dgm:t>
        <a:bodyPr/>
        <a:lstStyle/>
        <a:p/>
      </dgm:t>
    </dgm:pt>
    <dgm:pt modelId="{3D0DF028-49E8-4A22-830F-A8004DBCD009}" type="pres">
      <dgm:prSet presAssocID="{41F22CE8-B232-4C34-A0DF-CF7C96848A75}" presName="balance_22" presStyleLbl="alignAccFollowNode1" presStyleIdx="3" presStyleCnt="4">
        <dgm:presLayoutVars>
          <dgm:bulletEnabled val="1"/>
        </dgm:presLayoutVars>
      </dgm:prSet>
      <dgm:spPr/>
      <dgm:t>
        <a:bodyPr/>
        <a:lstStyle/>
        <a:p/>
      </dgm:t>
    </dgm:pt>
    <dgm:pt modelId="{500712A5-33B2-42A4-AC37-EFD8DF2C6351}" type="pres">
      <dgm:prSet presAssocID="{41F22CE8-B232-4C34-A0DF-CF7C96848A75}" presName="right_22_1" presStyleLbl="node1" presStyleCnt="4">
        <dgm:presLayoutVars>
          <dgm:bulletEnabled val="1"/>
        </dgm:presLayoutVars>
      </dgm:prSet>
      <dgm:spPr/>
      <dgm:t>
        <a:bodyPr/>
        <a:lstStyle/>
        <a:p>
          <a:endParaRPr lang="en-US"/>
        </a:p>
      </dgm:t>
    </dgm:pt>
    <dgm:pt modelId="{81925144-DF2E-447B-9885-F048C8D73BEE}" type="pres">
      <dgm:prSet presAssocID="{41F22CE8-B232-4C34-A0DF-CF7C96848A75}" presName="right_22_2" presStyleLbl="node1" presStyleIdx="1" presStyleCnt="4">
        <dgm:presLayoutVars>
          <dgm:bulletEnabled val="1"/>
        </dgm:presLayoutVars>
      </dgm:prSet>
      <dgm:spPr/>
      <dgm:t>
        <a:bodyPr/>
        <a:lstStyle/>
        <a:p>
          <a:endParaRPr lang="en-US"/>
        </a:p>
      </dgm:t>
    </dgm:pt>
    <dgm:pt modelId="{BA7E0A58-C410-49C2-9A35-AF1C66F0CD41}" type="pres">
      <dgm:prSet presAssocID="{41F22CE8-B232-4C34-A0DF-CF7C96848A75}" presName="left_22_1" presStyleLbl="node1" presStyleIdx="2" presStyleCnt="4">
        <dgm:presLayoutVars>
          <dgm:bulletEnabled val="1"/>
        </dgm:presLayoutVars>
      </dgm:prSet>
      <dgm:spPr/>
      <dgm:t>
        <a:bodyPr/>
        <a:lstStyle/>
        <a:p>
          <a:endParaRPr lang="en-US"/>
        </a:p>
      </dgm:t>
    </dgm:pt>
    <dgm:pt modelId="{4D65668F-E588-43AA-8547-CF9E77CCE578}" type="pres">
      <dgm:prSet presAssocID="{41F22CE8-B232-4C34-A0DF-CF7C96848A75}" presName="left_22_2" presStyleLbl="node1" presStyleIdx="3" presStyleCnt="4">
        <dgm:presLayoutVars>
          <dgm:bulletEnabled val="1"/>
        </dgm:presLayoutVars>
      </dgm:prSet>
      <dgm:spPr/>
      <dgm:t>
        <a:bodyPr/>
        <a:lstStyle/>
        <a:p>
          <a:endParaRPr lang="en-US"/>
        </a:p>
      </dgm:t>
    </dgm:pt>
  </dgm:ptLst>
  <dgm:cxnLst>
    <dgm:cxn modelId="{81B408BB-4C8B-42A3-9055-69AFBD96A464}" srcId="{41F22CE8-B232-4C34-A0DF-CF7C96848A75}" destId="{0F917236-76B8-4AD0-BEA8-58C9EE23EDA1}" srcOrd="0" destOrd="0" parTransId="{5E8A9A60-950C-457E-9A58-6A8187E4764D}" sibTransId="{D5E2BDEA-E287-498C-92F9-526A820D542B}"/>
    <dgm:cxn modelId="{BFBBCD2C-7EFC-49E1-9469-008434EDED07}" srcId="{0F917236-76B8-4AD0-BEA8-58C9EE23EDA1}" destId="{DB4FB3C6-68EF-40A4-90A6-ACBEF1EF2D93}" srcOrd="0" destOrd="0" parTransId="{5FDD58A0-84DC-48CF-9270-3A25E937AE3B}" sibTransId="{90077372-21FD-4A9D-9F2D-7AB27CF518D9}"/>
    <dgm:cxn modelId="{49482C47-1D6F-4A86-974B-0E18CA20C0DA}" srcId="{0F917236-76B8-4AD0-BEA8-58C9EE23EDA1}" destId="{4F372E2C-7B18-402A-98E7-EB5525B0DF4F}" srcOrd="1" destOrd="0" parTransId="{E2A40C97-AB34-46F1-BB11-4F4A21657BE9}" sibTransId="{018D1D64-D523-4AD5-AD16-A79F75E95006}"/>
    <dgm:cxn modelId="{C968E25A-7F80-4712-BD25-AB39BAEE04C4}" srcId="{41F22CE8-B232-4C34-A0DF-CF7C96848A75}" destId="{10D788AD-CD5E-4052-90F4-B8C5EF0617D3}" srcOrd="1" destOrd="0" parTransId="{DFDF0375-1FE8-4383-A100-5206352025DE}" sibTransId="{82ECC5D4-E2EC-497B-9D99-9B4E87F8AC94}"/>
    <dgm:cxn modelId="{A935B951-CB7A-4586-BFAC-7C7D2C5B0B68}" srcId="{10D788AD-CD5E-4052-90F4-B8C5EF0617D3}" destId="{47AF06A5-CB19-4E63-A693-F55C37094103}" srcOrd="0" destOrd="0" parTransId="{67A9A46F-6669-4B60-8323-134FAA37CB32}" sibTransId="{D40AE3B5-634A-47E6-97DA-AE81410D7986}"/>
    <dgm:cxn modelId="{D2D69E99-94A1-4F51-A18C-182CBF570E11}" srcId="{10D788AD-CD5E-4052-90F4-B8C5EF0617D3}" destId="{B77E83A6-1AFA-48EB-BF8F-08BA83A579D0}" srcOrd="1" destOrd="0" parTransId="{BF8FD7AF-6122-4530-AD67-6E1A201BB7A7}" sibTransId="{86E24EE3-5304-47D4-AC4F-EB812B8D6EC0}"/>
    <dgm:cxn modelId="{5FF39119-37C4-40DC-BE86-2597707FAC58}" type="presOf" srcId="{41F22CE8-B232-4C34-A0DF-CF7C96848A75}" destId="{919C1DE8-59F2-4BD7-AB7F-BC150317148C}" srcOrd="0" destOrd="0" presId="urn:microsoft.com/office/officeart/2005/8/layout/balance1"/>
    <dgm:cxn modelId="{78C162B6-52B4-4C14-BF39-E796D5B5CE7E}" type="presParOf" srcId="{919C1DE8-59F2-4BD7-AB7F-BC150317148C}" destId="{92DD7053-E5A6-4FFD-8631-895991662EC2}" srcOrd="0" destOrd="0" presId="urn:microsoft.com/office/officeart/2005/8/layout/balance1"/>
    <dgm:cxn modelId="{5CA1DE75-EF3B-4597-9F8A-E6426A78E4FB}" type="presParOf" srcId="{919C1DE8-59F2-4BD7-AB7F-BC150317148C}" destId="{2F581A97-6FE9-4D67-9789-533641B40E61}" srcOrd="1" destOrd="0" presId="urn:microsoft.com/office/officeart/2005/8/layout/balance1"/>
    <dgm:cxn modelId="{592CD416-A77D-4E62-A909-BA1B803A7F89}" type="presParOf" srcId="{2F581A97-6FE9-4D67-9789-533641B40E61}" destId="{875B19DC-33C0-4DED-AA35-D40343E93B77}" srcOrd="0" destOrd="0" presId="urn:microsoft.com/office/officeart/2005/8/layout/balance1"/>
    <dgm:cxn modelId="{52DA798F-EC32-407D-A236-5B3ACA0970B8}" type="presOf" srcId="{0F917236-76B8-4AD0-BEA8-58C9EE23EDA1}" destId="{875B19DC-33C0-4DED-AA35-D40343E93B77}" srcOrd="0" destOrd="0" presId="urn:microsoft.com/office/officeart/2005/8/layout/balance1"/>
    <dgm:cxn modelId="{2069CAD8-82CC-479C-9E31-2CD725C2C741}" type="presParOf" srcId="{2F581A97-6FE9-4D67-9789-533641B40E61}" destId="{2D5BC3B7-5B10-41CD-9E61-99A73D5B8495}" srcOrd="1" destOrd="0" presId="urn:microsoft.com/office/officeart/2005/8/layout/balance1"/>
    <dgm:cxn modelId="{9594E44A-34E2-47E4-91C1-C6CB4E9DADE8}" type="presOf" srcId="{10D788AD-CD5E-4052-90F4-B8C5EF0617D3}" destId="{2D5BC3B7-5B10-41CD-9E61-99A73D5B8495}" srcOrd="0" destOrd="0" presId="urn:microsoft.com/office/officeart/2005/8/layout/balance1"/>
    <dgm:cxn modelId="{9E9E95D7-2AD4-48A9-8BD9-4A93C4FD81C1}" type="presParOf" srcId="{919C1DE8-59F2-4BD7-AB7F-BC150317148C}" destId="{E8925EF8-4221-4979-A2A3-EF4CBA90EC61}" srcOrd="2" destOrd="0" presId="urn:microsoft.com/office/officeart/2005/8/layout/balance1"/>
    <dgm:cxn modelId="{E624EF24-1D6F-4A91-8C2F-3ACD4E51B49D}" type="presParOf" srcId="{E8925EF8-4221-4979-A2A3-EF4CBA90EC61}" destId="{B273C544-9D17-49E8-BFF0-CFB72FFE7CFC}" srcOrd="0" destOrd="0" presId="urn:microsoft.com/office/officeart/2005/8/layout/balance1"/>
    <dgm:cxn modelId="{B4395118-2286-410B-B428-6388DC9191D2}" type="presParOf" srcId="{E8925EF8-4221-4979-A2A3-EF4CBA90EC61}" destId="{2E905806-E48E-4E61-B0CE-C4DB96ABE548}" srcOrd="1" destOrd="0" presId="urn:microsoft.com/office/officeart/2005/8/layout/balance1"/>
    <dgm:cxn modelId="{E2FA8332-5276-477C-8E61-009682AF476B}" type="presParOf" srcId="{E8925EF8-4221-4979-A2A3-EF4CBA90EC61}" destId="{3D0DF028-49E8-4A22-830F-A8004DBCD009}" srcOrd="2" destOrd="0" presId="urn:microsoft.com/office/officeart/2005/8/layout/balance1"/>
    <dgm:cxn modelId="{39F4BE12-306C-493E-8587-FBF30FB5D98C}" type="presParOf" srcId="{E8925EF8-4221-4979-A2A3-EF4CBA90EC61}" destId="{500712A5-33B2-42A4-AC37-EFD8DF2C6351}" srcOrd="3" destOrd="0" presId="urn:microsoft.com/office/officeart/2005/8/layout/balance1"/>
    <dgm:cxn modelId="{7AE6E7C7-BBEB-4F0E-8CA1-F695E21C0CCE}" type="presOf" srcId="{47AF06A5-CB19-4E63-A693-F55C37094103}" destId="{500712A5-33B2-42A4-AC37-EFD8DF2C6351}" srcOrd="0" destOrd="0" presId="urn:microsoft.com/office/officeart/2005/8/layout/balance1"/>
    <dgm:cxn modelId="{34A38D0A-9032-4A1B-9F4D-831CD50CD9EA}" type="presParOf" srcId="{E8925EF8-4221-4979-A2A3-EF4CBA90EC61}" destId="{81925144-DF2E-447B-9885-F048C8D73BEE}" srcOrd="4" destOrd="0" presId="urn:microsoft.com/office/officeart/2005/8/layout/balance1"/>
    <dgm:cxn modelId="{13992393-AB0F-48BE-B2EF-6B5DFD18C5A4}" type="presOf" srcId="{B77E83A6-1AFA-48EB-BF8F-08BA83A579D0}" destId="{81925144-DF2E-447B-9885-F048C8D73BEE}" srcOrd="0" destOrd="0" presId="urn:microsoft.com/office/officeart/2005/8/layout/balance1"/>
    <dgm:cxn modelId="{72AC9773-C3AE-4193-BECD-4C0A7ECFA769}" type="presParOf" srcId="{E8925EF8-4221-4979-A2A3-EF4CBA90EC61}" destId="{BA7E0A58-C410-49C2-9A35-AF1C66F0CD41}" srcOrd="5" destOrd="0" presId="urn:microsoft.com/office/officeart/2005/8/layout/balance1"/>
    <dgm:cxn modelId="{C19A16E4-F798-42DF-A8FF-4543D895AA23}" type="presOf" srcId="{DB4FB3C6-68EF-40A4-90A6-ACBEF1EF2D93}" destId="{BA7E0A58-C410-49C2-9A35-AF1C66F0CD41}" srcOrd="0" destOrd="0" presId="urn:microsoft.com/office/officeart/2005/8/layout/balance1"/>
    <dgm:cxn modelId="{BBAC2EE5-DB9D-4380-9711-5F3F79073E9F}" type="presParOf" srcId="{E8925EF8-4221-4979-A2A3-EF4CBA90EC61}" destId="{4D65668F-E588-43AA-8547-CF9E77CCE578}" srcOrd="6" destOrd="0" presId="urn:microsoft.com/office/officeart/2005/8/layout/balance1"/>
    <dgm:cxn modelId="{0A7CB16F-5C9D-4A94-801E-1CF6ACC6052B}" type="presOf" srcId="{4F372E2C-7B18-402A-98E7-EB5525B0DF4F}" destId="{4D65668F-E588-43AA-8547-CF9E77CCE578}" srcOrd="0" destOrd="0" presId="urn:microsoft.com/office/officeart/2005/8/layout/balance1"/>
  </dgm:cxnLst>
  <dgm:bg/>
  <dgm:whole/>
  <dgm:extLst>
    <a:ext uri="http://schemas.microsoft.com/office/drawing/2008/diagram">
      <dsp:dataModelExt xmlns:dsp="http://schemas.microsoft.com/office/drawing/2008/diagram" relId="rId3" minVer="http://schemas.openxmlformats.org/drawingml/2006/main"/>
    </a:ext>
  </dgm:extLst>
</dgm:dataModel>
</file>

<file path=ppt/diagrams/data2.xml><?xml version="1.0" encoding="utf-8"?>
<dgm:dataModel xmlns:a="http://schemas.openxmlformats.org/drawingml/2006/main" xmlns:r="http://schemas.openxmlformats.org/officeDocument/2006/relationships" xmlns:dgm="http://schemas.openxmlformats.org/drawingml/2006/diagram">
  <dgm:ptLst>
    <dgm:pt modelId="{0BDC65F1-E38A-4BF1-BDF6-92963651B962}" type="doc">
      <dgm:prSet loTypeId="urn:microsoft.com/office/officeart/2005/8/layout/architecture+Icon" loCatId="hierarchy" qsTypeId="urn:microsoft.com/office/officeart/2005/8/quickstyle/3d5" qsCatId="3D" csTypeId="urn:microsoft.com/office/officeart/2005/8/colors/accent0_3" csCatId="mainScheme" phldr="1"/>
      <dgm:spPr/>
      <dgm:t>
        <a:bodyPr/>
        <a:lstStyle/>
        <a:p>
          <a:endParaRPr lang="en-US"/>
        </a:p>
      </dgm:t>
    </dgm:pt>
    <dgm:pt modelId="{9D934F49-43B1-4476-9769-0237147429B7}" type="parTrans" cxnId="{36EDF090-8372-46FC-9133-95EACAA5E72C}">
      <dgm:prSet custT="1"/>
      <dgm:spPr/>
      <dgm:t>
        <a:bodyPr/>
        <a:lstStyle/>
        <a:p>
          <a:endParaRPr lang="en-US" sz="1600"/>
        </a:p>
      </dgm:t>
    </dgm:pt>
    <dgm:pt modelId="{14B0E1B8-2991-4A9B-BF6A-2140E54CA315}">
      <dgm:prSet phldrT="[Text]" custT="1"/>
      <dgm:spPr/>
      <dgm:t>
        <a:bodyPr/>
        <a:lstStyle/>
        <a:p>
          <a:r>
            <a:rPr lang="en-US" sz="2800" smtClean="0"/>
            <a:t>Wiretap</a:t>
          </a:r>
        </a:p>
        <a:p>
          <a:r>
            <a:rPr lang="en-US" sz="1800" smtClean="0"/>
            <a:t>C API</a:t>
          </a:r>
          <a:endParaRPr lang="en-US" sz="2800"/>
        </a:p>
      </dgm:t>
    </dgm:pt>
    <dgm:pt modelId="{4DD48609-8E41-492B-8203-CD014805717C}" type="parTrans" cxnId="{8EC3087F-7CF4-430C-9D6D-8ABA35FA183D}">
      <dgm:prSet custT="1"/>
      <dgm:spPr/>
      <dgm:t>
        <a:bodyPr/>
        <a:lstStyle/>
        <a:p>
          <a:endParaRPr lang="en-US" sz="1600"/>
        </a:p>
      </dgm:t>
    </dgm:pt>
    <dgm:pt modelId="{E8F935A5-8808-479E-83CD-CE5ECD120C35}">
      <dgm:prSet phldrT="[Text]" custT="1"/>
      <dgm:spPr/>
      <dgm:t>
        <a:bodyPr/>
        <a:lstStyle/>
        <a:p>
          <a:r>
            <a:rPr lang="en-US" sz="2400" smtClean="0"/>
            <a:t>Wiretap .NET Wrapper</a:t>
          </a:r>
        </a:p>
        <a:p>
          <a:r>
            <a:rPr lang="en-US" sz="1600" smtClean="0"/>
            <a:t>Object-oriented Interop, Timeshifting &amp; Merging</a:t>
          </a:r>
          <a:endParaRPr lang="en-US" sz="2400"/>
        </a:p>
      </dgm:t>
    </dgm:pt>
    <dgm:pt modelId="{9D887384-97FA-4650-B75D-BB9C20CD11A0}" type="parTrans" cxnId="{F95DDD80-723E-4D60-AD7C-74D36B62C26B}">
      <dgm:prSet custT="1"/>
      <dgm:spPr/>
      <dgm:t>
        <a:bodyPr/>
        <a:lstStyle/>
        <a:p>
          <a:endParaRPr lang="en-US" sz="1600"/>
        </a:p>
      </dgm:t>
    </dgm:pt>
    <dgm:pt modelId="{B8E428C1-0BE1-425C-866F-EC8C58023996}">
      <dgm:prSet phldrT="[Text]" custT="1"/>
      <dgm:spPr/>
      <dgm:t>
        <a:bodyPr/>
        <a:lstStyle/>
        <a:p>
          <a:r>
            <a:rPr lang="en-US" sz="2400" err="1" smtClean="0"/>
            <a:t>Deduplication Logic</a:t>
          </a:r>
        </a:p>
        <a:p>
          <a:r>
            <a:rPr lang="en-US" sz="1600" smtClean="0"/>
            <a:t>Model</a:t>
          </a:r>
          <a:endParaRPr lang="en-US" sz="1600"/>
        </a:p>
      </dgm:t>
    </dgm:pt>
    <dgm:pt modelId="{621396B2-11B7-4BF9-849B-7541A58C97AB}" type="parTrans" cxnId="{3BA45E03-612F-4936-BD7F-5D04C29AA7C3}">
      <dgm:prSet custT="1"/>
      <dgm:spPr/>
      <dgm:t>
        <a:bodyPr/>
        <a:lstStyle/>
        <a:p>
          <a:endParaRPr lang="en-US" sz="1600"/>
        </a:p>
      </dgm:t>
    </dgm:pt>
    <dgm:pt modelId="{76278E3B-623C-4561-A06E-50261519F9C4}">
      <dgm:prSet phldrT="[Text]" custT="1"/>
      <dgm:spPr/>
      <dgm:t>
        <a:bodyPr/>
        <a:lstStyle/>
        <a:p>
          <a:r>
            <a:rPr lang="en-US" sz="2400" smtClean="0"/>
            <a:t>UI Interaction Logic</a:t>
          </a:r>
        </a:p>
        <a:p>
          <a:r>
            <a:rPr lang="en-US" sz="1600" smtClean="0"/>
            <a:t>View Models</a:t>
          </a:r>
          <a:endParaRPr lang="en-US" sz="1600"/>
        </a:p>
      </dgm:t>
    </dgm:pt>
    <dgm:pt modelId="{A7757C95-4CCD-4C54-9B91-021C3504F542}" type="parTrans" cxnId="{F3FEF524-D45D-4DA7-BF10-744DD9391A1A}">
      <dgm:prSet custT="1"/>
      <dgm:spPr/>
      <dgm:t>
        <a:bodyPr/>
        <a:lstStyle/>
        <a:p>
          <a:endParaRPr lang="en-US" sz="1600"/>
        </a:p>
      </dgm:t>
    </dgm:pt>
    <dgm:pt modelId="{0E9B85D8-E502-4FC9-91EC-B5ADE08B0C38}">
      <dgm:prSet phldrT="[Text]" custT="1"/>
      <dgm:spPr/>
      <dgm:t>
        <a:bodyPr/>
        <a:lstStyle/>
        <a:p>
          <a:r>
            <a:rPr lang="en-US" sz="2400" smtClean="0"/>
            <a:t>UI Presentation</a:t>
          </a:r>
        </a:p>
        <a:p>
          <a:r>
            <a:rPr lang="en-US" sz="1600" smtClean="0"/>
            <a:t>WPF Views</a:t>
          </a:r>
          <a:endParaRPr lang="en-US" sz="1600"/>
        </a:p>
      </dgm:t>
    </dgm:pt>
    <dgm:pt modelId="{D00F17C0-1BBB-4580-9E83-F27C9238FB61}" type="sibTrans" cxnId="{F3FEF524-D45D-4DA7-BF10-744DD9391A1A}">
      <dgm:prSet custT="1"/>
      <dgm:spPr/>
      <dgm:t>
        <a:bodyPr/>
        <a:lstStyle/>
        <a:p>
          <a:endParaRPr lang="en-US" sz="1600"/>
        </a:p>
      </dgm:t>
    </dgm:pt>
    <dgm:pt modelId="{41087E5B-161D-4848-A329-E65E4D5F69E7}" type="sibTrans" cxnId="{3BA45E03-612F-4936-BD7F-5D04C29AA7C3}">
      <dgm:prSet custT="1"/>
      <dgm:spPr/>
      <dgm:t>
        <a:bodyPr/>
        <a:lstStyle/>
        <a:p>
          <a:endParaRPr lang="en-US" sz="1600"/>
        </a:p>
      </dgm:t>
    </dgm:pt>
    <dgm:pt modelId="{72D25DDF-AD30-4F74-8B08-14F1EE615F94}" type="sibTrans" cxnId="{F95DDD80-723E-4D60-AD7C-74D36B62C26B}">
      <dgm:prSet custT="1"/>
      <dgm:spPr/>
      <dgm:t>
        <a:bodyPr/>
        <a:lstStyle/>
        <a:p>
          <a:endParaRPr lang="en-US" sz="1600"/>
        </a:p>
      </dgm:t>
    </dgm:pt>
    <dgm:pt modelId="{55C7B620-80A2-40DC-B9A2-3184F11E6700}" type="sibTrans" cxnId="{8EC3087F-7CF4-430C-9D6D-8ABA35FA183D}">
      <dgm:prSet custT="1"/>
      <dgm:spPr/>
      <dgm:t>
        <a:bodyPr/>
        <a:lstStyle/>
        <a:p>
          <a:endParaRPr lang="en-US" sz="1600"/>
        </a:p>
      </dgm:t>
    </dgm:pt>
    <dgm:pt modelId="{87B7A319-CF56-406D-9B57-48D3BBAF383A}" type="sibTrans" cxnId="{36EDF090-8372-46FC-9133-95EACAA5E72C}">
      <dgm:prSet custT="1"/>
      <dgm:spPr/>
      <dgm:t>
        <a:bodyPr/>
        <a:lstStyle/>
        <a:p>
          <a:endParaRPr lang="en-US" sz="1600"/>
        </a:p>
      </dgm:t>
    </dgm:pt>
    <dgm:pt modelId="{ADD14C67-AE48-44C0-88C3-BD79F4638B46}" type="pres">
      <dgm:prSet presAssocID="{0BDC65F1-E38A-4BF1-BDF6-92963651B962}" presName="Name0">
        <dgm:presLayoutVars>
          <dgm:chPref val="1"/>
          <dgm:dir/>
          <dgm:animOne val="branch"/>
          <dgm:animLvl val="lvl"/>
          <dgm:resizeHandles/>
        </dgm:presLayoutVars>
      </dgm:prSet>
      <dgm:spPr/>
      <dgm:t>
        <a:bodyPr/>
        <a:lstStyle/>
        <a:p>
          <a:endParaRPr lang="en-US"/>
        </a:p>
      </dgm:t>
    </dgm:pt>
    <dgm:pt modelId="{B7433D57-4839-439C-9B90-59D9B83C7C3C}" type="pres">
      <dgm:prSet presAssocID="{14B0E1B8-2991-4A9B-BF6A-2140E54CA315}" presName="vertOne"/>
      <dgm:spPr/>
      <dgm:t>
        <a:bodyPr/>
        <a:lstStyle/>
        <a:p/>
      </dgm:t>
    </dgm:pt>
    <dgm:pt modelId="{00FABC45-70F9-413E-8A68-7EC814C7314D}" type="pres">
      <dgm:prSet presAssocID="{14B0E1B8-2991-4A9B-BF6A-2140E54CA315}" presName="txOne" presStyleLbl="node0" presStyleCnt="1">
        <dgm:presLayoutVars>
          <dgm:chPref val="3"/>
        </dgm:presLayoutVars>
      </dgm:prSet>
      <dgm:spPr/>
      <dgm:t>
        <a:bodyPr/>
        <a:lstStyle/>
        <a:p>
          <a:endParaRPr lang="en-US"/>
        </a:p>
      </dgm:t>
    </dgm:pt>
    <dgm:pt modelId="{9C58DF1F-8EDA-42E0-A4D8-D70392E124CB}" type="pres">
      <dgm:prSet presAssocID="{14B0E1B8-2991-4A9B-BF6A-2140E54CA315}" presName="parTransOne"/>
      <dgm:spPr/>
      <dgm:t>
        <a:bodyPr/>
        <a:lstStyle/>
        <a:p/>
      </dgm:t>
    </dgm:pt>
    <dgm:pt modelId="{8C2861D0-CC16-4DD2-90AF-E6F319E9026B}" type="pres">
      <dgm:prSet presAssocID="{14B0E1B8-2991-4A9B-BF6A-2140E54CA315}" presName="horzOne"/>
      <dgm:spPr/>
      <dgm:t>
        <a:bodyPr/>
        <a:lstStyle/>
        <a:p/>
      </dgm:t>
    </dgm:pt>
    <dgm:pt modelId="{F0376727-5469-49F2-BA93-6B412777486D}" type="pres">
      <dgm:prSet presAssocID="{E8F935A5-8808-479E-83CD-CE5ECD120C35}" presName="vertTwo"/>
      <dgm:spPr/>
      <dgm:t>
        <a:bodyPr/>
        <a:lstStyle/>
        <a:p/>
      </dgm:t>
    </dgm:pt>
    <dgm:pt modelId="{1D6D4622-90D4-41BF-BBFF-D054E87409F9}" type="pres">
      <dgm:prSet presAssocID="{E8F935A5-8808-479E-83CD-CE5ECD120C35}" presName="txTwo" presStyleLbl="node2" presStyleCnt="1">
        <dgm:presLayoutVars>
          <dgm:chPref val="3"/>
        </dgm:presLayoutVars>
      </dgm:prSet>
      <dgm:spPr/>
      <dgm:t>
        <a:bodyPr/>
        <a:lstStyle/>
        <a:p>
          <a:endParaRPr lang="en-US"/>
        </a:p>
      </dgm:t>
    </dgm:pt>
    <dgm:pt modelId="{D1365CD6-B6B9-4A2E-A69D-9596DDAC352D}" type="pres">
      <dgm:prSet presAssocID="{E8F935A5-8808-479E-83CD-CE5ECD120C35}" presName="parTransTwo"/>
      <dgm:spPr/>
      <dgm:t>
        <a:bodyPr/>
        <a:lstStyle/>
        <a:p/>
      </dgm:t>
    </dgm:pt>
    <dgm:pt modelId="{42C4B230-F584-4D48-9495-1038C5CCCC50}" type="pres">
      <dgm:prSet presAssocID="{E8F935A5-8808-479E-83CD-CE5ECD120C35}" presName="horzTwo"/>
      <dgm:spPr/>
      <dgm:t>
        <a:bodyPr/>
        <a:lstStyle/>
        <a:p/>
      </dgm:t>
    </dgm:pt>
    <dgm:pt modelId="{CD0CA330-E18F-41FE-BC11-FE0CA1E19556}" type="pres">
      <dgm:prSet presAssocID="{B8E428C1-0BE1-425C-866F-EC8C58023996}" presName="vertThree"/>
      <dgm:spPr/>
      <dgm:t>
        <a:bodyPr/>
        <a:lstStyle/>
        <a:p/>
      </dgm:t>
    </dgm:pt>
    <dgm:pt modelId="{E2A863C4-E020-4EE7-85C2-1BE6FC1F6753}" type="pres">
      <dgm:prSet presAssocID="{B8E428C1-0BE1-425C-866F-EC8C58023996}" presName="txThree" presStyleLbl="node3" presStyleCnt="1">
        <dgm:presLayoutVars>
          <dgm:chPref val="3"/>
        </dgm:presLayoutVars>
      </dgm:prSet>
      <dgm:spPr/>
      <dgm:t>
        <a:bodyPr/>
        <a:lstStyle/>
        <a:p>
          <a:endParaRPr lang="en-US"/>
        </a:p>
      </dgm:t>
    </dgm:pt>
    <dgm:pt modelId="{1E05BB38-7222-4A95-A784-8CFA0F2FB3A7}" type="pres">
      <dgm:prSet presAssocID="{B8E428C1-0BE1-425C-866F-EC8C58023996}" presName="parTransThree"/>
      <dgm:spPr/>
      <dgm:t>
        <a:bodyPr/>
        <a:lstStyle/>
        <a:p/>
      </dgm:t>
    </dgm:pt>
    <dgm:pt modelId="{DE51750E-C08C-41F5-AE77-A7F60A7C552D}" type="pres">
      <dgm:prSet presAssocID="{B8E428C1-0BE1-425C-866F-EC8C58023996}" presName="horzThree"/>
      <dgm:spPr/>
      <dgm:t>
        <a:bodyPr/>
        <a:lstStyle/>
        <a:p/>
      </dgm:t>
    </dgm:pt>
    <dgm:pt modelId="{F6F17164-CA44-4264-BE4E-32A686CF6D52}" type="pres">
      <dgm:prSet presAssocID="{76278E3B-623C-4561-A06E-50261519F9C4}" presName="vertFour">
        <dgm:presLayoutVars>
          <dgm:chPref val="3"/>
        </dgm:presLayoutVars>
      </dgm:prSet>
      <dgm:spPr/>
      <dgm:t>
        <a:bodyPr/>
        <a:lstStyle/>
        <a:p/>
      </dgm:t>
    </dgm:pt>
    <dgm:pt modelId="{6E7A272B-9401-45DB-8293-3892E132B1F1}" type="pres">
      <dgm:prSet presAssocID="{76278E3B-623C-4561-A06E-50261519F9C4}" presName="txFour" presStyleLbl="node4" presStyleCnt="2">
        <dgm:presLayoutVars>
          <dgm:chPref val="3"/>
        </dgm:presLayoutVars>
      </dgm:prSet>
      <dgm:spPr/>
      <dgm:t>
        <a:bodyPr/>
        <a:lstStyle/>
        <a:p>
          <a:endParaRPr lang="en-US"/>
        </a:p>
      </dgm:t>
    </dgm:pt>
    <dgm:pt modelId="{CFD140B2-7EAE-4F21-BE7D-9E8A753791A3}" type="pres">
      <dgm:prSet presAssocID="{76278E3B-623C-4561-A06E-50261519F9C4}" presName="parTransFour"/>
      <dgm:spPr/>
      <dgm:t>
        <a:bodyPr/>
        <a:lstStyle/>
        <a:p/>
      </dgm:t>
    </dgm:pt>
    <dgm:pt modelId="{F272F4EE-5869-40FA-9DD6-7B945B1DDD7F}" type="pres">
      <dgm:prSet presAssocID="{76278E3B-623C-4561-A06E-50261519F9C4}" presName="horzFour"/>
      <dgm:spPr/>
      <dgm:t>
        <a:bodyPr/>
        <a:lstStyle/>
        <a:p/>
      </dgm:t>
    </dgm:pt>
    <dgm:pt modelId="{8EB6E453-D1A0-48DF-97C5-F0E1AE3E5C15}" type="pres">
      <dgm:prSet presAssocID="{0E9B85D8-E502-4FC9-91EC-B5ADE08B0C38}" presName="vertFour">
        <dgm:presLayoutVars>
          <dgm:chPref val="3"/>
        </dgm:presLayoutVars>
      </dgm:prSet>
      <dgm:spPr/>
      <dgm:t>
        <a:bodyPr/>
        <a:lstStyle/>
        <a:p/>
      </dgm:t>
    </dgm:pt>
    <dgm:pt modelId="{9C385C00-F12D-4353-9645-2A335E5B4A6A}" type="pres">
      <dgm:prSet presAssocID="{0E9B85D8-E502-4FC9-91EC-B5ADE08B0C38}" presName="txFour" presStyleLbl="node4" presStyleIdx="1" presStyleCnt="2">
        <dgm:presLayoutVars>
          <dgm:chPref val="3"/>
        </dgm:presLayoutVars>
      </dgm:prSet>
      <dgm:spPr/>
      <dgm:t>
        <a:bodyPr/>
        <a:lstStyle/>
        <a:p>
          <a:endParaRPr lang="en-US"/>
        </a:p>
      </dgm:t>
    </dgm:pt>
    <dgm:pt modelId="{24608096-0931-4B05-A4DB-2E685624EE92}" type="pres">
      <dgm:prSet presAssocID="{0E9B85D8-E502-4FC9-91EC-B5ADE08B0C38}" presName="horzFour"/>
      <dgm:spPr/>
      <dgm:t>
        <a:bodyPr/>
        <a:lstStyle/>
        <a:p/>
      </dgm:t>
    </dgm:pt>
  </dgm:ptLst>
  <dgm:cxnLst>
    <dgm:cxn modelId="{36EDF090-8372-46FC-9133-95EACAA5E72C}" srcId="{0BDC65F1-E38A-4BF1-BDF6-92963651B962}" destId="{14B0E1B8-2991-4A9B-BF6A-2140E54CA315}" srcOrd="0" destOrd="0" parTransId="{9D934F49-43B1-4476-9769-0237147429B7}" sibTransId="{87B7A319-CF56-406D-9B57-48D3BBAF383A}"/>
    <dgm:cxn modelId="{8EC3087F-7CF4-430C-9D6D-8ABA35FA183D}" srcId="{14B0E1B8-2991-4A9B-BF6A-2140E54CA315}" destId="{E8F935A5-8808-479E-83CD-CE5ECD120C35}" srcOrd="0" destOrd="0" parTransId="{4DD48609-8E41-492B-8203-CD014805717C}" sibTransId="{55C7B620-80A2-40DC-B9A2-3184F11E6700}"/>
    <dgm:cxn modelId="{F95DDD80-723E-4D60-AD7C-74D36B62C26B}" srcId="{E8F935A5-8808-479E-83CD-CE5ECD120C35}" destId="{B8E428C1-0BE1-425C-866F-EC8C58023996}" srcOrd="0" destOrd="0" parTransId="{9D887384-97FA-4650-B75D-BB9C20CD11A0}" sibTransId="{72D25DDF-AD30-4F74-8B08-14F1EE615F94}"/>
    <dgm:cxn modelId="{3BA45E03-612F-4936-BD7F-5D04C29AA7C3}" srcId="{B8E428C1-0BE1-425C-866F-EC8C58023996}" destId="{76278E3B-623C-4561-A06E-50261519F9C4}" srcOrd="0" destOrd="0" parTransId="{621396B2-11B7-4BF9-849B-7541A58C97AB}" sibTransId="{41087E5B-161D-4848-A329-E65E4D5F69E7}"/>
    <dgm:cxn modelId="{F3FEF524-D45D-4DA7-BF10-744DD9391A1A}" srcId="{76278E3B-623C-4561-A06E-50261519F9C4}" destId="{0E9B85D8-E502-4FC9-91EC-B5ADE08B0C38}" srcOrd="0" destOrd="0" parTransId="{A7757C95-4CCD-4C54-9B91-021C3504F542}" sibTransId="{D00F17C0-1BBB-4580-9E83-F27C9238FB61}"/>
    <dgm:cxn modelId="{0F046FC3-EE10-4DE8-AD11-4D476CD118E3}" type="presOf" srcId="{0BDC65F1-E38A-4BF1-BDF6-92963651B962}" destId="{ADD14C67-AE48-44C0-88C3-BD79F4638B46}" srcOrd="0" destOrd="0" presId="urn:microsoft.com/office/officeart/2005/8/layout/architecture+Icon"/>
    <dgm:cxn modelId="{EA76AEE1-B02F-48EE-B7C4-1518C82DEB65}" type="presParOf" srcId="{ADD14C67-AE48-44C0-88C3-BD79F4638B46}" destId="{B7433D57-4839-439C-9B90-59D9B83C7C3C}" srcOrd="0" destOrd="0" presId="urn:microsoft.com/office/officeart/2005/8/layout/architecture+Icon"/>
    <dgm:cxn modelId="{1BE896AE-4819-49CA-8DE5-90B7B615CD8D}" type="presParOf" srcId="{B7433D57-4839-439C-9B90-59D9B83C7C3C}" destId="{00FABC45-70F9-413E-8A68-7EC814C7314D}" srcOrd="0" destOrd="0" presId="urn:microsoft.com/office/officeart/2005/8/layout/architecture+Icon"/>
    <dgm:cxn modelId="{4860D5F1-CFB2-4D88-9668-4B5C74E2578A}" type="presOf" srcId="{14B0E1B8-2991-4A9B-BF6A-2140E54CA315}" destId="{00FABC45-70F9-413E-8A68-7EC814C7314D}" srcOrd="0" destOrd="0" presId="urn:microsoft.com/office/officeart/2005/8/layout/architecture+Icon"/>
    <dgm:cxn modelId="{AD174908-3B73-4795-ACBC-4094514A2063}" type="presParOf" srcId="{B7433D57-4839-439C-9B90-59D9B83C7C3C}" destId="{9C58DF1F-8EDA-42E0-A4D8-D70392E124CB}" srcOrd="1" destOrd="0" presId="urn:microsoft.com/office/officeart/2005/8/layout/architecture+Icon"/>
    <dgm:cxn modelId="{30AF7A9B-B848-434A-B45C-714E4B8ACB04}" type="presParOf" srcId="{B7433D57-4839-439C-9B90-59D9B83C7C3C}" destId="{8C2861D0-CC16-4DD2-90AF-E6F319E9026B}" srcOrd="2" destOrd="0" presId="urn:microsoft.com/office/officeart/2005/8/layout/architecture+Icon"/>
    <dgm:cxn modelId="{1EB07C88-5C79-45FF-B9D1-0A859188148F}" type="presParOf" srcId="{8C2861D0-CC16-4DD2-90AF-E6F319E9026B}" destId="{F0376727-5469-49F2-BA93-6B412777486D}" srcOrd="0" destOrd="0" presId="urn:microsoft.com/office/officeart/2005/8/layout/architecture+Icon"/>
    <dgm:cxn modelId="{0A4BB014-72CA-4575-9AC8-2C49A1ADB696}" type="presParOf" srcId="{F0376727-5469-49F2-BA93-6B412777486D}" destId="{1D6D4622-90D4-41BF-BBFF-D054E87409F9}" srcOrd="0" destOrd="0" presId="urn:microsoft.com/office/officeart/2005/8/layout/architecture+Icon"/>
    <dgm:cxn modelId="{53741FFE-8273-4627-A2E6-A70AB4186BA0}" type="presOf" srcId="{E8F935A5-8808-479E-83CD-CE5ECD120C35}" destId="{1D6D4622-90D4-41BF-BBFF-D054E87409F9}" srcOrd="0" destOrd="0" presId="urn:microsoft.com/office/officeart/2005/8/layout/architecture+Icon"/>
    <dgm:cxn modelId="{E4EDC0F3-25D1-4010-A51F-DE74D2FE47FB}" type="presParOf" srcId="{F0376727-5469-49F2-BA93-6B412777486D}" destId="{D1365CD6-B6B9-4A2E-A69D-9596DDAC352D}" srcOrd="1" destOrd="0" presId="urn:microsoft.com/office/officeart/2005/8/layout/architecture+Icon"/>
    <dgm:cxn modelId="{7E98F353-571D-4946-8D60-A50573809D7C}" type="presParOf" srcId="{F0376727-5469-49F2-BA93-6B412777486D}" destId="{42C4B230-F584-4D48-9495-1038C5CCCC50}" srcOrd="2" destOrd="0" presId="urn:microsoft.com/office/officeart/2005/8/layout/architecture+Icon"/>
    <dgm:cxn modelId="{9AF6CD74-2A26-4264-8288-F6E35A17A4AF}" type="presParOf" srcId="{42C4B230-F584-4D48-9495-1038C5CCCC50}" destId="{CD0CA330-E18F-41FE-BC11-FE0CA1E19556}" srcOrd="0" destOrd="0" presId="urn:microsoft.com/office/officeart/2005/8/layout/architecture+Icon"/>
    <dgm:cxn modelId="{40DE89F1-5AE9-459A-BB37-A4A9E4023F52}" type="presParOf" srcId="{CD0CA330-E18F-41FE-BC11-FE0CA1E19556}" destId="{E2A863C4-E020-4EE7-85C2-1BE6FC1F6753}" srcOrd="0" destOrd="0" presId="urn:microsoft.com/office/officeart/2005/8/layout/architecture+Icon"/>
    <dgm:cxn modelId="{2338E7D2-3ABF-407B-B5F8-511068C22CC0}" type="presOf" srcId="{B8E428C1-0BE1-425C-866F-EC8C58023996}" destId="{E2A863C4-E020-4EE7-85C2-1BE6FC1F6753}" srcOrd="0" destOrd="0" presId="urn:microsoft.com/office/officeart/2005/8/layout/architecture+Icon"/>
    <dgm:cxn modelId="{34C7DEF0-80AD-4754-972E-40EEBE826BB6}" type="presParOf" srcId="{CD0CA330-E18F-41FE-BC11-FE0CA1E19556}" destId="{1E05BB38-7222-4A95-A784-8CFA0F2FB3A7}" srcOrd="1" destOrd="0" presId="urn:microsoft.com/office/officeart/2005/8/layout/architecture+Icon"/>
    <dgm:cxn modelId="{F1363C27-572B-49F4-BDA5-D681DEECC9F9}" type="presParOf" srcId="{CD0CA330-E18F-41FE-BC11-FE0CA1E19556}" destId="{DE51750E-C08C-41F5-AE77-A7F60A7C552D}" srcOrd="2" destOrd="0" presId="urn:microsoft.com/office/officeart/2005/8/layout/architecture+Icon"/>
    <dgm:cxn modelId="{49FACC86-2399-4B5B-BF09-B019EB426900}" type="presParOf" srcId="{DE51750E-C08C-41F5-AE77-A7F60A7C552D}" destId="{F6F17164-CA44-4264-BE4E-32A686CF6D52}" srcOrd="0" destOrd="0" presId="urn:microsoft.com/office/officeart/2005/8/layout/architecture+Icon"/>
    <dgm:cxn modelId="{F3133CDF-9E44-4CC5-A8CD-22B9C6A69E3D}" type="presParOf" srcId="{F6F17164-CA44-4264-BE4E-32A686CF6D52}" destId="{6E7A272B-9401-45DB-8293-3892E132B1F1}" srcOrd="0" destOrd="0" presId="urn:microsoft.com/office/officeart/2005/8/layout/architecture+Icon"/>
    <dgm:cxn modelId="{37E55781-D928-4CB6-B159-A83F26E6FC71}" type="presOf" srcId="{76278E3B-623C-4561-A06E-50261519F9C4}" destId="{6E7A272B-9401-45DB-8293-3892E132B1F1}" srcOrd="0" destOrd="0" presId="urn:microsoft.com/office/officeart/2005/8/layout/architecture+Icon"/>
    <dgm:cxn modelId="{E5B9C660-EB0E-4129-8E9A-EF3DAF122843}" type="presParOf" srcId="{F6F17164-CA44-4264-BE4E-32A686CF6D52}" destId="{CFD140B2-7EAE-4F21-BE7D-9E8A753791A3}" srcOrd="1" destOrd="0" presId="urn:microsoft.com/office/officeart/2005/8/layout/architecture+Icon"/>
    <dgm:cxn modelId="{C62C798C-CD7B-433B-85E9-B3C909C42C55}" type="presParOf" srcId="{F6F17164-CA44-4264-BE4E-32A686CF6D52}" destId="{F272F4EE-5869-40FA-9DD6-7B945B1DDD7F}" srcOrd="2" destOrd="0" presId="urn:microsoft.com/office/officeart/2005/8/layout/architecture+Icon"/>
    <dgm:cxn modelId="{D7BB5EB9-F93D-4D70-8C2B-331F7BF1914A}" type="presParOf" srcId="{F272F4EE-5869-40FA-9DD6-7B945B1DDD7F}" destId="{8EB6E453-D1A0-48DF-97C5-F0E1AE3E5C15}" srcOrd="0" destOrd="0" presId="urn:microsoft.com/office/officeart/2005/8/layout/architecture+Icon"/>
    <dgm:cxn modelId="{E375EDAD-E312-4912-8573-DA93691A7792}" type="presParOf" srcId="{8EB6E453-D1A0-48DF-97C5-F0E1AE3E5C15}" destId="{9C385C00-F12D-4353-9645-2A335E5B4A6A}" srcOrd="0" destOrd="0" presId="urn:microsoft.com/office/officeart/2005/8/layout/architecture+Icon"/>
    <dgm:cxn modelId="{E14CA34A-E006-46D8-A4DA-1E74C050EA68}" type="presOf" srcId="{0E9B85D8-E502-4FC9-91EC-B5ADE08B0C38}" destId="{9C385C00-F12D-4353-9645-2A335E5B4A6A}" srcOrd="0" destOrd="0" presId="urn:microsoft.com/office/officeart/2005/8/layout/architecture+Icon"/>
    <dgm:cxn modelId="{ABBD719D-7D27-4D52-949B-2C5EFD4C02D4}" type="presParOf" srcId="{8EB6E453-D1A0-48DF-97C5-F0E1AE3E5C15}" destId="{24608096-0931-4B05-A4DB-2E685624EE92}" srcOrd="1" destOrd="0" presId="urn:microsoft.com/office/officeart/2005/8/layout/architecture+Icon"/>
  </dgm:cxnLst>
  <dgm:bg/>
  <dgm:whole/>
  <dgm:extLst>
    <a:ext uri="http://schemas.microsoft.com/office/drawing/2008/diagram">
      <dsp:dataModelExt xmlns:dsp="http://schemas.microsoft.com/office/drawing/2008/diagram" relId="rId2" minVer="http://schemas.openxmlformats.org/drawingml/2006/main"/>
    </a:ext>
  </dgm:extLst>
</dgm:dataModel>
</file>

<file path=ppt/diagrams/data3.xml><?xml version="1.0" encoding="utf-8"?>
<dgm:dataModel xmlns:a="http://schemas.openxmlformats.org/drawingml/2006/main" xmlns:r="http://schemas.openxmlformats.org/officeDocument/2006/relationships" xmlns:dgm="http://schemas.openxmlformats.org/drawingml/2006/diagram">
  <dgm:ptLst>
    <dgm:pt modelId="{3B970472-607F-449C-873A-754347138BC5}" type="doc">
      <dgm:prSet loTypeId="urn:microsoft.com/office/officeart/2005/8/layout/hierarchy2" loCatId="hierarchy" qsTypeId="urn:microsoft.com/office/officeart/2005/8/quickstyle/3d5" qsCatId="3D" csTypeId="urn:microsoft.com/office/officeart/2005/8/colors/accent0_3" csCatId="mainScheme" phldr="1"/>
      <dgm:spPr/>
      <dgm:t>
        <a:bodyPr/>
        <a:lstStyle/>
        <a:p>
          <a:endParaRPr lang="en-US"/>
        </a:p>
      </dgm:t>
    </dgm:pt>
    <dgm:pt modelId="{75FB32FD-BBA0-40C4-8FAF-2DC2221C23A6}" type="parTrans" cxnId="{225DD4EC-F116-4751-B159-1502DC739E88}">
      <dgm:prSet/>
      <dgm:spPr/>
      <dgm:t>
        <a:bodyPr/>
        <a:lstStyle/>
        <a:p>
          <a:endParaRPr lang="en-US"/>
        </a:p>
      </dgm:t>
    </dgm:pt>
    <dgm:pt modelId="{4E5A8CF3-D1BB-491F-A7BD-57F102E8242D}">
      <dgm:prSet phldrT="[Text]"/>
      <dgm:spPr/>
      <dgm:t>
        <a:bodyPr/>
        <a:lstStyle/>
        <a:p>
          <a:r>
            <a:rPr lang="en-US" smtClean="0"/>
            <a:t>wiretap-2.0.0</a:t>
          </a:r>
          <a:endParaRPr lang="en-US"/>
        </a:p>
      </dgm:t>
    </dgm:pt>
    <dgm:pt modelId="{C42310A4-B5F6-4E65-96D8-D90A7F6AC8DC}" type="parTrans" cxnId="{73C19A4B-6926-42C8-9B7F-505A2BF5736A}">
      <dgm:prSet/>
      <dgm:spPr/>
      <dgm:t>
        <a:bodyPr/>
        <a:lstStyle/>
        <a:p>
          <a:endParaRPr lang="en-US"/>
        </a:p>
      </dgm:t>
    </dgm:pt>
    <dgm:pt modelId="{4078BBA2-2A4D-4706-A6A1-5D4D3DE426DA}">
      <dgm:prSet phldrT="[Text]"/>
      <dgm:spPr/>
      <dgm:t>
        <a:bodyPr/>
        <a:lstStyle/>
        <a:p>
          <a:r>
            <a:rPr lang="en-US" smtClean="0"/>
            <a:t>libglib-2.0.0</a:t>
          </a:r>
          <a:endParaRPr lang="en-US"/>
        </a:p>
      </dgm:t>
    </dgm:pt>
    <dgm:pt modelId="{8D629267-D485-4F00-A427-9FF8FC382B54}" type="parTrans" cxnId="{7C1DFD9A-74AA-49EC-B61C-031886DACC73}">
      <dgm:prSet/>
      <dgm:spPr/>
      <dgm:t>
        <a:bodyPr/>
        <a:lstStyle/>
        <a:p>
          <a:endParaRPr lang="en-US"/>
        </a:p>
      </dgm:t>
    </dgm:pt>
    <dgm:pt modelId="{0BDBE7F7-21C1-4BC5-8B38-3AAE0E26E5AB}">
      <dgm:prSet phldrT="[Text]"/>
      <dgm:spPr/>
      <dgm:t>
        <a:bodyPr/>
        <a:lstStyle/>
        <a:p>
          <a:r>
            <a:rPr lang="en-US" smtClean="0"/>
            <a:t>libintl-8</a:t>
          </a:r>
          <a:endParaRPr lang="en-US"/>
        </a:p>
      </dgm:t>
    </dgm:pt>
    <dgm:pt modelId="{05F3F7D0-7E0C-4DF3-B93C-884D534693DC}" type="sibTrans" cxnId="{7C1DFD9A-74AA-49EC-B61C-031886DACC73}">
      <dgm:prSet/>
      <dgm:spPr/>
      <dgm:t>
        <a:bodyPr/>
        <a:lstStyle/>
        <a:p>
          <a:endParaRPr lang="en-US"/>
        </a:p>
      </dgm:t>
    </dgm:pt>
    <dgm:pt modelId="{B6598435-1EB0-4283-BF7F-30D331BA19F2}" type="sibTrans" cxnId="{73C19A4B-6926-42C8-9B7F-505A2BF5736A}">
      <dgm:prSet/>
      <dgm:spPr/>
      <dgm:t>
        <a:bodyPr/>
        <a:lstStyle/>
        <a:p>
          <a:endParaRPr lang="en-US"/>
        </a:p>
      </dgm:t>
    </dgm:pt>
    <dgm:pt modelId="{08377963-438D-43D3-90BF-85563B961540}" type="parTrans" cxnId="{5FB485C2-9445-4466-B5DB-B15186F1F196}">
      <dgm:prSet/>
      <dgm:spPr/>
      <dgm:t>
        <a:bodyPr/>
        <a:lstStyle/>
        <a:p>
          <a:endParaRPr lang="en-US"/>
        </a:p>
      </dgm:t>
    </dgm:pt>
    <dgm:pt modelId="{9DD81BAD-3947-438D-A30A-D32B60F16652}">
      <dgm:prSet phldrT="[Text]"/>
      <dgm:spPr/>
      <dgm:t>
        <a:bodyPr/>
        <a:lstStyle/>
        <a:p>
          <a:r>
            <a:rPr lang="en-US" smtClean="0"/>
            <a:t>libgmodule-2.0.0</a:t>
          </a:r>
          <a:endParaRPr lang="en-US"/>
        </a:p>
      </dgm:t>
    </dgm:pt>
    <dgm:pt modelId="{D6296D8E-CE06-4F69-A0EB-ADC5F20DBB78}" type="sibTrans" cxnId="{5FB485C2-9445-4466-B5DB-B15186F1F196}">
      <dgm:prSet/>
      <dgm:spPr/>
      <dgm:t>
        <a:bodyPr/>
        <a:lstStyle/>
        <a:p>
          <a:endParaRPr lang="en-US"/>
        </a:p>
      </dgm:t>
    </dgm:pt>
    <dgm:pt modelId="{BFAD369C-9C32-453A-B830-2F72CB804352}" type="parTrans" cxnId="{7EADDFCA-6933-4846-9EF9-A67DFAF54CDF}">
      <dgm:prSet/>
      <dgm:spPr/>
      <dgm:t>
        <a:bodyPr/>
        <a:lstStyle/>
        <a:p>
          <a:endParaRPr lang="en-US"/>
        </a:p>
      </dgm:t>
    </dgm:pt>
    <dgm:pt modelId="{AEBA640E-5331-4F69-B015-72549DEEE189}">
      <dgm:prSet phldrT="[Text]"/>
      <dgm:spPr/>
      <dgm:t>
        <a:bodyPr/>
        <a:lstStyle/>
        <a:p>
          <a:r>
            <a:rPr lang="en-US" err="1" smtClean="0"/>
            <a:t>libwsutil</a:t>
          </a:r>
          <a:endParaRPr lang="en-US"/>
        </a:p>
      </dgm:t>
    </dgm:pt>
    <dgm:pt modelId="{B508247D-4E20-4DF6-BD98-E567628F3B2F}" type="parTrans" cxnId="{73909AF7-3285-49C9-B4C6-05BFB2D7A263}">
      <dgm:prSet/>
      <dgm:spPr/>
      <dgm:t>
        <a:bodyPr/>
        <a:lstStyle/>
        <a:p>
          <a:endParaRPr lang="en-US"/>
        </a:p>
      </dgm:t>
    </dgm:pt>
    <dgm:pt modelId="{2D87F973-1102-406C-8FE1-7D2A7271FA2E}">
      <dgm:prSet phldrT="[Text]"/>
      <dgm:spPr/>
      <dgm:t>
        <a:bodyPr/>
        <a:lstStyle/>
        <a:p>
          <a:r>
            <a:rPr lang="en-US" smtClean="0"/>
            <a:t>libgcyrpt-20</a:t>
          </a:r>
          <a:endParaRPr lang="en-US"/>
        </a:p>
      </dgm:t>
    </dgm:pt>
    <dgm:pt modelId="{D6ADD003-6075-429E-9E11-A52174E775A3}" type="parTrans" cxnId="{CC1671C4-41B8-40C5-AADC-1E8B72857E60}">
      <dgm:prSet/>
      <dgm:spPr/>
      <dgm:t>
        <a:bodyPr/>
        <a:lstStyle/>
        <a:p>
          <a:endParaRPr lang="en-US"/>
        </a:p>
      </dgm:t>
    </dgm:pt>
    <dgm:pt modelId="{ED1DE971-4B96-4F0D-8816-C62CCE9C3305}">
      <dgm:prSet phldrT="[Text]"/>
      <dgm:spPr/>
      <dgm:t>
        <a:bodyPr/>
        <a:lstStyle/>
        <a:p>
          <a:r>
            <a:rPr lang="en-US" smtClean="0"/>
            <a:t>libgpg-error6-2.0.0</a:t>
          </a:r>
          <a:endParaRPr lang="en-US"/>
        </a:p>
      </dgm:t>
    </dgm:pt>
    <dgm:pt modelId="{FD567AC4-77B0-476E-8412-37CBA8B8AF85}" type="sibTrans" cxnId="{CC1671C4-41B8-40C5-AADC-1E8B72857E60}">
      <dgm:prSet/>
      <dgm:spPr/>
      <dgm:t>
        <a:bodyPr/>
        <a:lstStyle/>
        <a:p>
          <a:endParaRPr lang="en-US"/>
        </a:p>
      </dgm:t>
    </dgm:pt>
    <dgm:pt modelId="{E9B1F248-28F1-4401-A6B7-EE0DF257C668}" type="sibTrans" cxnId="{73909AF7-3285-49C9-B4C6-05BFB2D7A263}">
      <dgm:prSet/>
      <dgm:spPr/>
      <dgm:t>
        <a:bodyPr/>
        <a:lstStyle/>
        <a:p>
          <a:endParaRPr lang="en-US"/>
        </a:p>
      </dgm:t>
    </dgm:pt>
    <dgm:pt modelId="{E0C0C16C-E58E-4CB6-BA83-A6BB4539D745}" type="sibTrans" cxnId="{7EADDFCA-6933-4846-9EF9-A67DFAF54CDF}">
      <dgm:prSet/>
      <dgm:spPr/>
      <dgm:t>
        <a:bodyPr/>
        <a:lstStyle/>
        <a:p>
          <a:endParaRPr lang="en-US"/>
        </a:p>
      </dgm:t>
    </dgm:pt>
    <dgm:pt modelId="{799CC87C-8FB6-42B9-86E7-71EA3174FFE2}" type="parTrans" cxnId="{B84AC318-8F29-4927-B6A2-70C3FF08E94B}">
      <dgm:prSet/>
      <dgm:spPr/>
      <dgm:t>
        <a:bodyPr/>
        <a:lstStyle/>
        <a:p>
          <a:endParaRPr lang="en-US"/>
        </a:p>
      </dgm:t>
    </dgm:pt>
    <dgm:pt modelId="{319F6670-395D-460F-BF6A-008D0C540D28}">
      <dgm:prSet phldrT="[Text]"/>
      <dgm:spPr/>
      <dgm:t>
        <a:bodyPr/>
        <a:lstStyle/>
        <a:p>
          <a:r>
            <a:rPr lang="en-US" smtClean="0"/>
            <a:t>zlib1</a:t>
          </a:r>
          <a:endParaRPr lang="en-US"/>
        </a:p>
      </dgm:t>
    </dgm:pt>
    <dgm:pt modelId="{72AC757C-EF7C-4EFB-865D-EDFB4D5924BE}" type="sibTrans" cxnId="{B84AC318-8F29-4927-B6A2-70C3FF08E94B}">
      <dgm:prSet/>
      <dgm:spPr/>
      <dgm:t>
        <a:bodyPr/>
        <a:lstStyle/>
        <a:p>
          <a:endParaRPr lang="en-US"/>
        </a:p>
      </dgm:t>
    </dgm:pt>
    <dgm:pt modelId="{C9FA642C-B982-4895-A3C9-03D9E7CB5108}" type="parTrans" cxnId="{5F9B0250-666D-4FD9-8205-58BA9E019EB3}">
      <dgm:prSet/>
      <dgm:spPr/>
      <dgm:t>
        <a:bodyPr/>
        <a:lstStyle/>
        <a:p>
          <a:endParaRPr lang="en-US"/>
        </a:p>
      </dgm:t>
    </dgm:pt>
    <dgm:pt modelId="{39E52627-C806-415C-8AFB-852EC219B598}">
      <dgm:prSet phldrT="[Text]">
        <dgm:style>
          <a:lnRef idx="2">
            <a:schemeClr val="accent1"/>
          </a:lnRef>
          <a:fillRef idx="1">
            <a:schemeClr val="lt1"/>
          </a:fillRef>
          <a:effectRef idx="0">
            <a:schemeClr val="accent1"/>
          </a:effectRef>
          <a:fontRef idx="minor">
            <a:schemeClr val="dk1"/>
          </a:fontRef>
        </dgm:style>
      </dgm:prSet>
      <dgm:spPr/>
      <dgm:t>
        <a:bodyPr/>
        <a:lstStyle/>
        <a:p>
          <a:r>
            <a:rPr lang="en-US" err="1" smtClean="0"/>
            <a:t>msvcrt</a:t>
          </a:r>
          <a:endParaRPr lang="en-US"/>
        </a:p>
      </dgm:t>
    </dgm:pt>
    <dgm:pt modelId="{7F879F24-AD31-4A71-A0D6-2BA8549D7F32}" type="sibTrans" cxnId="{5F9B0250-666D-4FD9-8205-58BA9E019EB3}">
      <dgm:prSet/>
      <dgm:spPr/>
      <dgm:t>
        <a:bodyPr/>
        <a:lstStyle/>
        <a:p>
          <a:endParaRPr lang="en-US"/>
        </a:p>
      </dgm:t>
    </dgm:pt>
    <dgm:pt modelId="{FF4ABB76-3810-4211-B2DE-C18C839025C1}" type="sibTrans" cxnId="{225DD4EC-F116-4751-B159-1502DC739E88}">
      <dgm:prSet/>
      <dgm:spPr/>
      <dgm:t>
        <a:bodyPr/>
        <a:lstStyle/>
        <a:p>
          <a:endParaRPr lang="en-US"/>
        </a:p>
      </dgm:t>
    </dgm:pt>
    <dgm:pt modelId="{92BAED66-A991-438F-A31A-D1FD5E0A1B3E}" type="pres">
      <dgm:prSet presAssocID="{3B970472-607F-449C-873A-754347138BC5}" presName="diagram">
        <dgm:presLayoutVars>
          <dgm:chPref val="1"/>
          <dgm:dir/>
          <dgm:animOne val="branch"/>
          <dgm:animLvl val="lvl"/>
          <dgm:resizeHandles val="exact"/>
        </dgm:presLayoutVars>
      </dgm:prSet>
      <dgm:spPr/>
      <dgm:t>
        <a:bodyPr/>
        <a:lstStyle/>
        <a:p>
          <a:endParaRPr lang="en-US"/>
        </a:p>
      </dgm:t>
    </dgm:pt>
    <dgm:pt modelId="{01B2F58F-B175-4370-A8BA-0FD769067BA6}" type="pres">
      <dgm:prSet presAssocID="{4E5A8CF3-D1BB-491F-A7BD-57F102E8242D}" presName="root1"/>
      <dgm:spPr/>
      <dgm:t>
        <a:bodyPr/>
        <a:lstStyle/>
        <a:p/>
      </dgm:t>
    </dgm:pt>
    <dgm:pt modelId="{E9000634-B8E0-4E66-A6D7-81458AC450C9}" type="pres">
      <dgm:prSet presAssocID="{4E5A8CF3-D1BB-491F-A7BD-57F102E8242D}" presName="LevelOneTextNode" presStyleLbl="node0" presStyleCnt="1">
        <dgm:presLayoutVars>
          <dgm:chPref val="3"/>
        </dgm:presLayoutVars>
      </dgm:prSet>
      <dgm:spPr/>
      <dgm:t>
        <a:bodyPr/>
        <a:lstStyle/>
        <a:p>
          <a:endParaRPr lang="en-US"/>
        </a:p>
      </dgm:t>
    </dgm:pt>
    <dgm:pt modelId="{3DF3C34E-9C82-41FD-AD2D-40399F6131AE}" type="pres">
      <dgm:prSet presAssocID="{4E5A8CF3-D1BB-491F-A7BD-57F102E8242D}" presName="level2hierChild"/>
      <dgm:spPr/>
      <dgm:t>
        <a:bodyPr/>
        <a:lstStyle/>
        <a:p/>
      </dgm:t>
    </dgm:pt>
    <dgm:pt modelId="{2703C71C-0D2F-4553-BD05-80C269ECD109}" type="pres">
      <dgm:prSet presAssocID="{C42310A4-B5F6-4E65-96D8-D90A7F6AC8DC}" presName="conn2-1" presStyleLbl="parChTrans1D2" presStyleCnt="5"/>
      <dgm:spPr/>
      <dgm:t>
        <a:bodyPr/>
        <a:lstStyle/>
        <a:p>
          <a:endParaRPr lang="en-US"/>
        </a:p>
      </dgm:t>
    </dgm:pt>
    <dgm:pt modelId="{97BFE6C9-B59D-4E74-938B-271EA3E49A06}" type="pres">
      <dgm:prSet presAssocID="{C42310A4-B5F6-4E65-96D8-D90A7F6AC8DC}" presName="connTx" presStyleLbl="parChTrans2D2" presStyleCnt="5"/>
      <dgm:spPr/>
      <dgm:t>
        <a:bodyPr/>
        <a:lstStyle/>
        <a:p>
          <a:endParaRPr lang="en-US"/>
        </a:p>
      </dgm:t>
    </dgm:pt>
    <dgm:pt modelId="{C67F5673-136C-4D63-B5D8-56A59010DE51}" type="pres">
      <dgm:prSet presAssocID="{4078BBA2-2A4D-4706-A6A1-5D4D3DE426DA}" presName="root2"/>
      <dgm:spPr/>
      <dgm:t>
        <a:bodyPr/>
        <a:lstStyle/>
        <a:p/>
      </dgm:t>
    </dgm:pt>
    <dgm:pt modelId="{63D24C12-03D7-4E6F-BDF3-A0733EF5ABC0}" type="pres">
      <dgm:prSet presAssocID="{4078BBA2-2A4D-4706-A6A1-5D4D3DE426DA}" presName="LevelTwoTextNode" presStyleLbl="node2" presStyleCnt="5">
        <dgm:presLayoutVars>
          <dgm:chPref val="3"/>
        </dgm:presLayoutVars>
      </dgm:prSet>
      <dgm:spPr/>
      <dgm:t>
        <a:bodyPr/>
        <a:lstStyle/>
        <a:p>
          <a:endParaRPr lang="en-US"/>
        </a:p>
      </dgm:t>
    </dgm:pt>
    <dgm:pt modelId="{6A00826D-CCD3-4423-89B3-744125564D6F}" type="pres">
      <dgm:prSet presAssocID="{4078BBA2-2A4D-4706-A6A1-5D4D3DE426DA}" presName="level3hierChild"/>
      <dgm:spPr/>
      <dgm:t>
        <a:bodyPr/>
        <a:lstStyle/>
        <a:p/>
      </dgm:t>
    </dgm:pt>
    <dgm:pt modelId="{2F33AE40-8FC3-4266-9ACA-03DB2ACE82DD}" type="pres">
      <dgm:prSet presAssocID="{8D629267-D485-4F00-A427-9FF8FC382B54}" presName="conn2-1" presStyleLbl="parChTrans1D3" presStyleCnt="2"/>
      <dgm:spPr/>
      <dgm:t>
        <a:bodyPr/>
        <a:lstStyle/>
        <a:p>
          <a:endParaRPr lang="en-US"/>
        </a:p>
      </dgm:t>
    </dgm:pt>
    <dgm:pt modelId="{5E8B69EF-7980-499F-958A-77389F1E3288}" type="pres">
      <dgm:prSet presAssocID="{8D629267-D485-4F00-A427-9FF8FC382B54}" presName="connTx" presStyleLbl="parChTrans2D3" presStyleCnt="2"/>
      <dgm:spPr/>
      <dgm:t>
        <a:bodyPr/>
        <a:lstStyle/>
        <a:p>
          <a:endParaRPr lang="en-US"/>
        </a:p>
      </dgm:t>
    </dgm:pt>
    <dgm:pt modelId="{B67CAD18-D637-41B5-ACCA-853FE87D3511}" type="pres">
      <dgm:prSet presAssocID="{0BDBE7F7-21C1-4BC5-8B38-3AAE0E26E5AB}" presName="root2"/>
      <dgm:spPr/>
      <dgm:t>
        <a:bodyPr/>
        <a:lstStyle/>
        <a:p/>
      </dgm:t>
    </dgm:pt>
    <dgm:pt modelId="{0C085BC8-D924-4A8B-B281-F358079E3747}" type="pres">
      <dgm:prSet presAssocID="{0BDBE7F7-21C1-4BC5-8B38-3AAE0E26E5AB}" presName="LevelTwoTextNode" presStyleLbl="node3" presStyleCnt="2">
        <dgm:presLayoutVars>
          <dgm:chPref val="3"/>
        </dgm:presLayoutVars>
      </dgm:prSet>
      <dgm:spPr/>
      <dgm:t>
        <a:bodyPr/>
        <a:lstStyle/>
        <a:p>
          <a:endParaRPr lang="en-US"/>
        </a:p>
      </dgm:t>
    </dgm:pt>
    <dgm:pt modelId="{519EE358-39B9-4BF4-A0AD-218F7A08E50A}" type="pres">
      <dgm:prSet presAssocID="{0BDBE7F7-21C1-4BC5-8B38-3AAE0E26E5AB}" presName="level3hierChild"/>
      <dgm:spPr/>
      <dgm:t>
        <a:bodyPr/>
        <a:lstStyle/>
        <a:p/>
      </dgm:t>
    </dgm:pt>
    <dgm:pt modelId="{23050FF2-1530-4622-986C-D93CA56C226F}" type="pres">
      <dgm:prSet presAssocID="{08377963-438D-43D3-90BF-85563B961540}" presName="conn2-1" presStyleLbl="parChTrans1D2" presStyleIdx="1" presStyleCnt="5"/>
      <dgm:spPr/>
      <dgm:t>
        <a:bodyPr/>
        <a:lstStyle/>
        <a:p>
          <a:endParaRPr lang="en-US"/>
        </a:p>
      </dgm:t>
    </dgm:pt>
    <dgm:pt modelId="{52F19931-6044-497E-8FF7-B65A361AC9E2}" type="pres">
      <dgm:prSet presAssocID="{08377963-438D-43D3-90BF-85563B961540}" presName="connTx" presStyleLbl="parChTrans2D2" presStyleIdx="1" presStyleCnt="5"/>
      <dgm:spPr/>
      <dgm:t>
        <a:bodyPr/>
        <a:lstStyle/>
        <a:p>
          <a:endParaRPr lang="en-US"/>
        </a:p>
      </dgm:t>
    </dgm:pt>
    <dgm:pt modelId="{502230E9-41B3-4D6C-BD6E-99172222FCFA}" type="pres">
      <dgm:prSet presAssocID="{9DD81BAD-3947-438D-A30A-D32B60F16652}" presName="root2"/>
      <dgm:spPr/>
      <dgm:t>
        <a:bodyPr/>
        <a:lstStyle/>
        <a:p/>
      </dgm:t>
    </dgm:pt>
    <dgm:pt modelId="{AA2C9E9B-99C8-46CC-85E0-A5CED98D1EC5}" type="pres">
      <dgm:prSet presAssocID="{9DD81BAD-3947-438D-A30A-D32B60F16652}" presName="LevelTwoTextNode" presStyleLbl="node2" presStyleIdx="1" presStyleCnt="5">
        <dgm:presLayoutVars>
          <dgm:chPref val="3"/>
        </dgm:presLayoutVars>
      </dgm:prSet>
      <dgm:spPr/>
      <dgm:t>
        <a:bodyPr/>
        <a:lstStyle/>
        <a:p>
          <a:endParaRPr lang="en-US"/>
        </a:p>
      </dgm:t>
    </dgm:pt>
    <dgm:pt modelId="{341D8246-9FEA-4C1F-BC62-6B9C77FCD69C}" type="pres">
      <dgm:prSet presAssocID="{9DD81BAD-3947-438D-A30A-D32B60F16652}" presName="level3hierChild"/>
      <dgm:spPr/>
      <dgm:t>
        <a:bodyPr/>
        <a:lstStyle/>
        <a:p/>
      </dgm:t>
    </dgm:pt>
    <dgm:pt modelId="{5495898C-C112-41FE-B37A-24B8FC7A9331}" type="pres">
      <dgm:prSet presAssocID="{BFAD369C-9C32-453A-B830-2F72CB804352}" presName="conn2-1" presStyleLbl="parChTrans1D2" presStyleIdx="2" presStyleCnt="5"/>
      <dgm:spPr/>
      <dgm:t>
        <a:bodyPr/>
        <a:lstStyle/>
        <a:p>
          <a:endParaRPr lang="en-US"/>
        </a:p>
      </dgm:t>
    </dgm:pt>
    <dgm:pt modelId="{AE72698C-5FDC-4079-AA7A-E235929005AF}" type="pres">
      <dgm:prSet presAssocID="{BFAD369C-9C32-453A-B830-2F72CB804352}" presName="connTx" presStyleLbl="parChTrans2D2" presStyleIdx="2" presStyleCnt="5"/>
      <dgm:spPr/>
      <dgm:t>
        <a:bodyPr/>
        <a:lstStyle/>
        <a:p>
          <a:endParaRPr lang="en-US"/>
        </a:p>
      </dgm:t>
    </dgm:pt>
    <dgm:pt modelId="{803F2EA9-36EC-48E3-B1B5-430644081F7B}" type="pres">
      <dgm:prSet presAssocID="{AEBA640E-5331-4F69-B015-72549DEEE189}" presName="root2"/>
      <dgm:spPr/>
      <dgm:t>
        <a:bodyPr/>
        <a:lstStyle/>
        <a:p/>
      </dgm:t>
    </dgm:pt>
    <dgm:pt modelId="{D0764B01-5DA3-4A8B-9DF3-9181E6A0FA0B}" type="pres">
      <dgm:prSet presAssocID="{AEBA640E-5331-4F69-B015-72549DEEE189}" presName="LevelTwoTextNode" presStyleLbl="node2" presStyleIdx="2" presStyleCnt="5">
        <dgm:presLayoutVars>
          <dgm:chPref val="3"/>
        </dgm:presLayoutVars>
      </dgm:prSet>
      <dgm:spPr/>
      <dgm:t>
        <a:bodyPr/>
        <a:lstStyle/>
        <a:p>
          <a:endParaRPr lang="en-US"/>
        </a:p>
      </dgm:t>
    </dgm:pt>
    <dgm:pt modelId="{5AA9E15C-E09D-4A69-BE80-1C4C472100B5}" type="pres">
      <dgm:prSet presAssocID="{AEBA640E-5331-4F69-B015-72549DEEE189}" presName="level3hierChild"/>
      <dgm:spPr/>
      <dgm:t>
        <a:bodyPr/>
        <a:lstStyle/>
        <a:p/>
      </dgm:t>
    </dgm:pt>
    <dgm:pt modelId="{B68D9586-4C1F-41D6-A176-6BF6734B5BAD}" type="pres">
      <dgm:prSet presAssocID="{B508247D-4E20-4DF6-BD98-E567628F3B2F}" presName="conn2-1" presStyleLbl="parChTrans1D3" presStyleIdx="1" presStyleCnt="2"/>
      <dgm:spPr/>
      <dgm:t>
        <a:bodyPr/>
        <a:lstStyle/>
        <a:p>
          <a:endParaRPr lang="en-US"/>
        </a:p>
      </dgm:t>
    </dgm:pt>
    <dgm:pt modelId="{B50A4411-392D-439F-80AF-FDE925A8F850}" type="pres">
      <dgm:prSet presAssocID="{B508247D-4E20-4DF6-BD98-E567628F3B2F}" presName="connTx" presStyleLbl="parChTrans2D3" presStyleIdx="1" presStyleCnt="2"/>
      <dgm:spPr/>
      <dgm:t>
        <a:bodyPr/>
        <a:lstStyle/>
        <a:p>
          <a:endParaRPr lang="en-US"/>
        </a:p>
      </dgm:t>
    </dgm:pt>
    <dgm:pt modelId="{47255542-3750-4184-A09C-0CC86E4FFFD3}" type="pres">
      <dgm:prSet presAssocID="{2D87F973-1102-406C-8FE1-7D2A7271FA2E}" presName="root2"/>
      <dgm:spPr/>
      <dgm:t>
        <a:bodyPr/>
        <a:lstStyle/>
        <a:p/>
      </dgm:t>
    </dgm:pt>
    <dgm:pt modelId="{11259116-6D55-49F8-9F79-A96B88E9CE11}" type="pres">
      <dgm:prSet presAssocID="{2D87F973-1102-406C-8FE1-7D2A7271FA2E}" presName="LevelTwoTextNode" presStyleLbl="node3" presStyleIdx="1" presStyleCnt="2">
        <dgm:presLayoutVars>
          <dgm:chPref val="3"/>
        </dgm:presLayoutVars>
      </dgm:prSet>
      <dgm:spPr/>
      <dgm:t>
        <a:bodyPr/>
        <a:lstStyle/>
        <a:p>
          <a:endParaRPr lang="en-US"/>
        </a:p>
      </dgm:t>
    </dgm:pt>
    <dgm:pt modelId="{CF495CBC-9E37-45CB-BD8B-4730D41647EF}" type="pres">
      <dgm:prSet presAssocID="{2D87F973-1102-406C-8FE1-7D2A7271FA2E}" presName="level3hierChild"/>
      <dgm:spPr/>
      <dgm:t>
        <a:bodyPr/>
        <a:lstStyle/>
        <a:p/>
      </dgm:t>
    </dgm:pt>
    <dgm:pt modelId="{3162B57E-35F1-4E4E-BDE7-1E94A74EFB21}" type="pres">
      <dgm:prSet presAssocID="{D6ADD003-6075-429E-9E11-A52174E775A3}" presName="conn2-1" presStyleLbl="parChTrans1D4" presStyleCnt="1"/>
      <dgm:spPr/>
      <dgm:t>
        <a:bodyPr/>
        <a:lstStyle/>
        <a:p>
          <a:endParaRPr lang="en-US"/>
        </a:p>
      </dgm:t>
    </dgm:pt>
    <dgm:pt modelId="{CE6742AB-B26D-42A8-96EA-B1C65920A80F}" type="pres">
      <dgm:prSet presAssocID="{D6ADD003-6075-429E-9E11-A52174E775A3}" presName="connTx" presStyleLbl="parChTrans2D4" presStyleCnt="1"/>
      <dgm:spPr/>
      <dgm:t>
        <a:bodyPr/>
        <a:lstStyle/>
        <a:p>
          <a:endParaRPr lang="en-US"/>
        </a:p>
      </dgm:t>
    </dgm:pt>
    <dgm:pt modelId="{985DF08C-706F-46BA-A0D9-1A317E8ECE1E}" type="pres">
      <dgm:prSet presAssocID="{ED1DE971-4B96-4F0D-8816-C62CCE9C3305}" presName="root2"/>
      <dgm:spPr/>
      <dgm:t>
        <a:bodyPr/>
        <a:lstStyle/>
        <a:p/>
      </dgm:t>
    </dgm:pt>
    <dgm:pt modelId="{A8C072D5-7500-481E-89C1-662CD3F89B25}" type="pres">
      <dgm:prSet presAssocID="{ED1DE971-4B96-4F0D-8816-C62CCE9C3305}" presName="LevelTwoTextNode" presStyleLbl="node4" presStyleCnt="1">
        <dgm:presLayoutVars>
          <dgm:chPref val="3"/>
        </dgm:presLayoutVars>
      </dgm:prSet>
      <dgm:spPr/>
      <dgm:t>
        <a:bodyPr/>
        <a:lstStyle/>
        <a:p>
          <a:endParaRPr lang="en-US"/>
        </a:p>
      </dgm:t>
    </dgm:pt>
    <dgm:pt modelId="{1C01BA8D-564F-4449-AD1A-AED79AEADE55}" type="pres">
      <dgm:prSet presAssocID="{ED1DE971-4B96-4F0D-8816-C62CCE9C3305}" presName="level3hierChild"/>
      <dgm:spPr/>
      <dgm:t>
        <a:bodyPr/>
        <a:lstStyle/>
        <a:p/>
      </dgm:t>
    </dgm:pt>
    <dgm:pt modelId="{4F50A76B-F9E4-4020-8353-C332B45140E2}" type="pres">
      <dgm:prSet presAssocID="{799CC87C-8FB6-42B9-86E7-71EA3174FFE2}" presName="conn2-1" presStyleLbl="parChTrans1D2" presStyleIdx="3" presStyleCnt="5"/>
      <dgm:spPr/>
      <dgm:t>
        <a:bodyPr/>
        <a:lstStyle/>
        <a:p>
          <a:endParaRPr lang="en-US"/>
        </a:p>
      </dgm:t>
    </dgm:pt>
    <dgm:pt modelId="{066A0396-9F40-469D-A071-81C015618298}" type="pres">
      <dgm:prSet presAssocID="{799CC87C-8FB6-42B9-86E7-71EA3174FFE2}" presName="connTx" presStyleLbl="parChTrans2D2" presStyleIdx="3" presStyleCnt="5"/>
      <dgm:spPr/>
      <dgm:t>
        <a:bodyPr/>
        <a:lstStyle/>
        <a:p>
          <a:endParaRPr lang="en-US"/>
        </a:p>
      </dgm:t>
    </dgm:pt>
    <dgm:pt modelId="{D8D8940B-3BBA-49C1-A349-715C9CF948A2}" type="pres">
      <dgm:prSet presAssocID="{319F6670-395D-460F-BF6A-008D0C540D28}" presName="root2"/>
      <dgm:spPr/>
      <dgm:t>
        <a:bodyPr/>
        <a:lstStyle/>
        <a:p/>
      </dgm:t>
    </dgm:pt>
    <dgm:pt modelId="{8D4438EC-069E-4608-A452-ED48EC41360B}" type="pres">
      <dgm:prSet presAssocID="{319F6670-395D-460F-BF6A-008D0C540D28}" presName="LevelTwoTextNode" presStyleLbl="node2" presStyleIdx="3" presStyleCnt="5">
        <dgm:presLayoutVars>
          <dgm:chPref val="3"/>
        </dgm:presLayoutVars>
      </dgm:prSet>
      <dgm:spPr/>
      <dgm:t>
        <a:bodyPr/>
        <a:lstStyle/>
        <a:p>
          <a:endParaRPr lang="en-US"/>
        </a:p>
      </dgm:t>
    </dgm:pt>
    <dgm:pt modelId="{0AF5C83F-6253-4820-B768-A85B29730A55}" type="pres">
      <dgm:prSet presAssocID="{319F6670-395D-460F-BF6A-008D0C540D28}" presName="level3hierChild"/>
      <dgm:spPr/>
      <dgm:t>
        <a:bodyPr/>
        <a:lstStyle/>
        <a:p/>
      </dgm:t>
    </dgm:pt>
    <dgm:pt modelId="{E85A068C-B0C2-4061-81C8-FC8DAF26CC94}" type="pres">
      <dgm:prSet presAssocID="{C9FA642C-B982-4895-A3C9-03D9E7CB5108}" presName="conn2-1" presStyleLbl="parChTrans1D2" presStyleIdx="4" presStyleCnt="5"/>
      <dgm:spPr/>
      <dgm:t>
        <a:bodyPr/>
        <a:lstStyle/>
        <a:p>
          <a:endParaRPr lang="en-US"/>
        </a:p>
      </dgm:t>
    </dgm:pt>
    <dgm:pt modelId="{70F351DA-1DB9-4953-8A57-5633BE760E64}" type="pres">
      <dgm:prSet presAssocID="{C9FA642C-B982-4895-A3C9-03D9E7CB5108}" presName="connTx" presStyleLbl="parChTrans2D2" presStyleIdx="4" presStyleCnt="5"/>
      <dgm:spPr/>
      <dgm:t>
        <a:bodyPr/>
        <a:lstStyle/>
        <a:p>
          <a:endParaRPr lang="en-US"/>
        </a:p>
      </dgm:t>
    </dgm:pt>
    <dgm:pt modelId="{A8396697-99CB-47CF-85BE-91F8DEDB5032}" type="pres">
      <dgm:prSet presAssocID="{39E52627-C806-415C-8AFB-852EC219B598}" presName="root2"/>
      <dgm:spPr/>
      <dgm:t>
        <a:bodyPr/>
        <a:lstStyle/>
        <a:p/>
      </dgm:t>
    </dgm:pt>
    <dgm:pt modelId="{4C81B338-FA1F-4BE2-8FFA-306AD4129EEA}" type="pres">
      <dgm:prSet presAssocID="{39E52627-C806-415C-8AFB-852EC219B598}" presName="LevelTwoTextNode" presStyleLbl="node2" presStyleIdx="4" presStyleCnt="5">
        <dgm:presLayoutVars>
          <dgm:chPref val="3"/>
        </dgm:presLayoutVars>
      </dgm:prSet>
      <dgm:spPr/>
      <dgm:t>
        <a:bodyPr/>
        <a:lstStyle/>
        <a:p>
          <a:endParaRPr lang="en-US"/>
        </a:p>
      </dgm:t>
    </dgm:pt>
    <dgm:pt modelId="{3F1801A0-BD41-4755-B06C-6C096B37F8D3}" type="pres">
      <dgm:prSet presAssocID="{39E52627-C806-415C-8AFB-852EC219B598}" presName="level3hierChild"/>
      <dgm:spPr/>
      <dgm:t>
        <a:bodyPr/>
        <a:lstStyle/>
        <a:p/>
      </dgm:t>
    </dgm:pt>
  </dgm:ptLst>
  <dgm:cxnLst>
    <dgm:cxn modelId="{225DD4EC-F116-4751-B159-1502DC739E88}" srcId="{3B970472-607F-449C-873A-754347138BC5}" destId="{4E5A8CF3-D1BB-491F-A7BD-57F102E8242D}" srcOrd="0" destOrd="0" parTransId="{75FB32FD-BBA0-40C4-8FAF-2DC2221C23A6}" sibTransId="{FF4ABB76-3810-4211-B2DE-C18C839025C1}"/>
    <dgm:cxn modelId="{73C19A4B-6926-42C8-9B7F-505A2BF5736A}" srcId="{4E5A8CF3-D1BB-491F-A7BD-57F102E8242D}" destId="{4078BBA2-2A4D-4706-A6A1-5D4D3DE426DA}" srcOrd="0" destOrd="0" parTransId="{C42310A4-B5F6-4E65-96D8-D90A7F6AC8DC}" sibTransId="{B6598435-1EB0-4283-BF7F-30D331BA19F2}"/>
    <dgm:cxn modelId="{7C1DFD9A-74AA-49EC-B61C-031886DACC73}" srcId="{4078BBA2-2A4D-4706-A6A1-5D4D3DE426DA}" destId="{0BDBE7F7-21C1-4BC5-8B38-3AAE0E26E5AB}" srcOrd="0" destOrd="0" parTransId="{8D629267-D485-4F00-A427-9FF8FC382B54}" sibTransId="{05F3F7D0-7E0C-4DF3-B93C-884D534693DC}"/>
    <dgm:cxn modelId="{5FB485C2-9445-4466-B5DB-B15186F1F196}" srcId="{4E5A8CF3-D1BB-491F-A7BD-57F102E8242D}" destId="{9DD81BAD-3947-438D-A30A-D32B60F16652}" srcOrd="1" destOrd="0" parTransId="{08377963-438D-43D3-90BF-85563B961540}" sibTransId="{D6296D8E-CE06-4F69-A0EB-ADC5F20DBB78}"/>
    <dgm:cxn modelId="{7EADDFCA-6933-4846-9EF9-A67DFAF54CDF}" srcId="{4E5A8CF3-D1BB-491F-A7BD-57F102E8242D}" destId="{AEBA640E-5331-4F69-B015-72549DEEE189}" srcOrd="2" destOrd="0" parTransId="{BFAD369C-9C32-453A-B830-2F72CB804352}" sibTransId="{E0C0C16C-E58E-4CB6-BA83-A6BB4539D745}"/>
    <dgm:cxn modelId="{73909AF7-3285-49C9-B4C6-05BFB2D7A263}" srcId="{AEBA640E-5331-4F69-B015-72549DEEE189}" destId="{2D87F973-1102-406C-8FE1-7D2A7271FA2E}" srcOrd="0" destOrd="0" parTransId="{B508247D-4E20-4DF6-BD98-E567628F3B2F}" sibTransId="{E9B1F248-28F1-4401-A6B7-EE0DF257C668}"/>
    <dgm:cxn modelId="{CC1671C4-41B8-40C5-AADC-1E8B72857E60}" srcId="{2D87F973-1102-406C-8FE1-7D2A7271FA2E}" destId="{ED1DE971-4B96-4F0D-8816-C62CCE9C3305}" srcOrd="0" destOrd="0" parTransId="{D6ADD003-6075-429E-9E11-A52174E775A3}" sibTransId="{FD567AC4-77B0-476E-8412-37CBA8B8AF85}"/>
    <dgm:cxn modelId="{B84AC318-8F29-4927-B6A2-70C3FF08E94B}" srcId="{4E5A8CF3-D1BB-491F-A7BD-57F102E8242D}" destId="{319F6670-395D-460F-BF6A-008D0C540D28}" srcOrd="3" destOrd="0" parTransId="{799CC87C-8FB6-42B9-86E7-71EA3174FFE2}" sibTransId="{72AC757C-EF7C-4EFB-865D-EDFB4D5924BE}"/>
    <dgm:cxn modelId="{5F9B0250-666D-4FD9-8205-58BA9E019EB3}" srcId="{4E5A8CF3-D1BB-491F-A7BD-57F102E8242D}" destId="{39E52627-C806-415C-8AFB-852EC219B598}" srcOrd="4" destOrd="0" parTransId="{C9FA642C-B982-4895-A3C9-03D9E7CB5108}" sibTransId="{7F879F24-AD31-4A71-A0D6-2BA8549D7F32}"/>
    <dgm:cxn modelId="{D5A5204F-3892-41E4-82F4-CFB303F519CC}" type="presOf" srcId="{3B970472-607F-449C-873A-754347138BC5}" destId="{92BAED66-A991-438F-A31A-D1FD5E0A1B3E}" srcOrd="0" destOrd="0" presId="urn:microsoft.com/office/officeart/2005/8/layout/hierarchy2"/>
    <dgm:cxn modelId="{294C4C0E-87A7-42D7-878C-AB9F3585BC56}" type="presParOf" srcId="{92BAED66-A991-438F-A31A-D1FD5E0A1B3E}" destId="{01B2F58F-B175-4370-A8BA-0FD769067BA6}" srcOrd="0" destOrd="0" presId="urn:microsoft.com/office/officeart/2005/8/layout/hierarchy2"/>
    <dgm:cxn modelId="{409E24E1-EDDB-4AAB-A9EF-FC0542D106A8}" type="presParOf" srcId="{01B2F58F-B175-4370-A8BA-0FD769067BA6}" destId="{E9000634-B8E0-4E66-A6D7-81458AC450C9}" srcOrd="0" destOrd="0" presId="urn:microsoft.com/office/officeart/2005/8/layout/hierarchy2"/>
    <dgm:cxn modelId="{0F5984CB-836A-49EE-85B2-2113E4A11984}" type="presOf" srcId="{4E5A8CF3-D1BB-491F-A7BD-57F102E8242D}" destId="{E9000634-B8E0-4E66-A6D7-81458AC450C9}" srcOrd="0" destOrd="0" presId="urn:microsoft.com/office/officeart/2005/8/layout/hierarchy2"/>
    <dgm:cxn modelId="{42689238-F8B0-4A49-991D-7354EDF7ACDD}" type="presParOf" srcId="{01B2F58F-B175-4370-A8BA-0FD769067BA6}" destId="{3DF3C34E-9C82-41FD-AD2D-40399F6131AE}" srcOrd="1" destOrd="0" presId="urn:microsoft.com/office/officeart/2005/8/layout/hierarchy2"/>
    <dgm:cxn modelId="{73F9838E-0F09-4000-AA4D-58964CE9504F}" type="presParOf" srcId="{3DF3C34E-9C82-41FD-AD2D-40399F6131AE}" destId="{2703C71C-0D2F-4553-BD05-80C269ECD109}" srcOrd="0" destOrd="0" presId="urn:microsoft.com/office/officeart/2005/8/layout/hierarchy2"/>
    <dgm:cxn modelId="{7E9B7AFE-AC17-41E2-9D21-663B820ED61D}" type="presOf" srcId="{C42310A4-B5F6-4E65-96D8-D90A7F6AC8DC}" destId="{2703C71C-0D2F-4553-BD05-80C269ECD109}" srcOrd="0" destOrd="0" presId="urn:microsoft.com/office/officeart/2005/8/layout/hierarchy2"/>
    <dgm:cxn modelId="{698BC2F8-9D3A-47F2-A0D5-0B6C278BDF5E}" type="presParOf" srcId="{2703C71C-0D2F-4553-BD05-80C269ECD109}" destId="{97BFE6C9-B59D-4E74-938B-271EA3E49A06}" srcOrd="0" destOrd="0" presId="urn:microsoft.com/office/officeart/2005/8/layout/hierarchy2"/>
    <dgm:cxn modelId="{C23D5CC4-47D4-48D0-AA4E-BD7DFBAEF146}" type="presOf" srcId="{C42310A4-B5F6-4E65-96D8-D90A7F6AC8DC}" destId="{97BFE6C9-B59D-4E74-938B-271EA3E49A06}" srcOrd="1" destOrd="0" presId="urn:microsoft.com/office/officeart/2005/8/layout/hierarchy2"/>
    <dgm:cxn modelId="{F2D949FF-5E74-41BF-8B79-1BE5CF4DA9A3}" type="presParOf" srcId="{3DF3C34E-9C82-41FD-AD2D-40399F6131AE}" destId="{C67F5673-136C-4D63-B5D8-56A59010DE51}" srcOrd="1" destOrd="0" presId="urn:microsoft.com/office/officeart/2005/8/layout/hierarchy2"/>
    <dgm:cxn modelId="{EF28F377-4077-45AE-8C3A-1C29B571D041}" type="presParOf" srcId="{C67F5673-136C-4D63-B5D8-56A59010DE51}" destId="{63D24C12-03D7-4E6F-BDF3-A0733EF5ABC0}" srcOrd="0" destOrd="0" presId="urn:microsoft.com/office/officeart/2005/8/layout/hierarchy2"/>
    <dgm:cxn modelId="{882E8DD7-8E26-4101-9EE2-526CF8696B81}" type="presOf" srcId="{4078BBA2-2A4D-4706-A6A1-5D4D3DE426DA}" destId="{63D24C12-03D7-4E6F-BDF3-A0733EF5ABC0}" srcOrd="0" destOrd="0" presId="urn:microsoft.com/office/officeart/2005/8/layout/hierarchy2"/>
    <dgm:cxn modelId="{7D5DCDF6-FD7A-4D54-A327-D21C69C849A1}" type="presParOf" srcId="{C67F5673-136C-4D63-B5D8-56A59010DE51}" destId="{6A00826D-CCD3-4423-89B3-744125564D6F}" srcOrd="1" destOrd="0" presId="urn:microsoft.com/office/officeart/2005/8/layout/hierarchy2"/>
    <dgm:cxn modelId="{4DA07CDC-83BA-4C9D-8936-5CACD1722830}" type="presParOf" srcId="{6A00826D-CCD3-4423-89B3-744125564D6F}" destId="{2F33AE40-8FC3-4266-9ACA-03DB2ACE82DD}" srcOrd="0" destOrd="0" presId="urn:microsoft.com/office/officeart/2005/8/layout/hierarchy2"/>
    <dgm:cxn modelId="{B7CEA730-C0CC-4E9A-B4F5-B03915B5F08D}" type="presOf" srcId="{8D629267-D485-4F00-A427-9FF8FC382B54}" destId="{2F33AE40-8FC3-4266-9ACA-03DB2ACE82DD}" srcOrd="0" destOrd="0" presId="urn:microsoft.com/office/officeart/2005/8/layout/hierarchy2"/>
    <dgm:cxn modelId="{800E4B4E-6B0A-408B-9CDE-B2E50D786844}" type="presParOf" srcId="{2F33AE40-8FC3-4266-9ACA-03DB2ACE82DD}" destId="{5E8B69EF-7980-499F-958A-77389F1E3288}" srcOrd="0" destOrd="0" presId="urn:microsoft.com/office/officeart/2005/8/layout/hierarchy2"/>
    <dgm:cxn modelId="{33B4CB3E-8F1C-43CB-8719-5FBFB2EF9821}" type="presOf" srcId="{8D629267-D485-4F00-A427-9FF8FC382B54}" destId="{5E8B69EF-7980-499F-958A-77389F1E3288}" srcOrd="1" destOrd="0" presId="urn:microsoft.com/office/officeart/2005/8/layout/hierarchy2"/>
    <dgm:cxn modelId="{9017A6A6-6F49-4FC2-A472-CA232D5129C9}" type="presParOf" srcId="{6A00826D-CCD3-4423-89B3-744125564D6F}" destId="{B67CAD18-D637-41B5-ACCA-853FE87D3511}" srcOrd="1" destOrd="0" presId="urn:microsoft.com/office/officeart/2005/8/layout/hierarchy2"/>
    <dgm:cxn modelId="{551539C9-4B1F-41C0-A990-EA9B6CCD98E0}" type="presParOf" srcId="{B67CAD18-D637-41B5-ACCA-853FE87D3511}" destId="{0C085BC8-D924-4A8B-B281-F358079E3747}" srcOrd="0" destOrd="0" presId="urn:microsoft.com/office/officeart/2005/8/layout/hierarchy2"/>
    <dgm:cxn modelId="{977F477F-EC68-43BC-9FC5-737BEE324EB8}" type="presOf" srcId="{0BDBE7F7-21C1-4BC5-8B38-3AAE0E26E5AB}" destId="{0C085BC8-D924-4A8B-B281-F358079E3747}" srcOrd="0" destOrd="0" presId="urn:microsoft.com/office/officeart/2005/8/layout/hierarchy2"/>
    <dgm:cxn modelId="{00FD3E08-2F0B-4B99-B08A-0E7C4446C81C}" type="presParOf" srcId="{B67CAD18-D637-41B5-ACCA-853FE87D3511}" destId="{519EE358-39B9-4BF4-A0AD-218F7A08E50A}" srcOrd="1" destOrd="0" presId="urn:microsoft.com/office/officeart/2005/8/layout/hierarchy2"/>
    <dgm:cxn modelId="{C5D716E8-0EBC-4C05-92E0-E7648E77F351}" type="presParOf" srcId="{3DF3C34E-9C82-41FD-AD2D-40399F6131AE}" destId="{23050FF2-1530-4622-986C-D93CA56C226F}" srcOrd="2" destOrd="0" presId="urn:microsoft.com/office/officeart/2005/8/layout/hierarchy2"/>
    <dgm:cxn modelId="{8F526066-F9E2-4920-990F-AF1C08E231CE}" type="presOf" srcId="{08377963-438D-43D3-90BF-85563B961540}" destId="{23050FF2-1530-4622-986C-D93CA56C226F}" srcOrd="0" destOrd="0" presId="urn:microsoft.com/office/officeart/2005/8/layout/hierarchy2"/>
    <dgm:cxn modelId="{36306D52-3183-43AA-B265-DC9BCCAA964B}" type="presParOf" srcId="{23050FF2-1530-4622-986C-D93CA56C226F}" destId="{52F19931-6044-497E-8FF7-B65A361AC9E2}" srcOrd="0" destOrd="0" presId="urn:microsoft.com/office/officeart/2005/8/layout/hierarchy2"/>
    <dgm:cxn modelId="{D5003B87-BDF8-494C-B2D5-C812B917789D}" type="presOf" srcId="{08377963-438D-43D3-90BF-85563B961540}" destId="{52F19931-6044-497E-8FF7-B65A361AC9E2}" srcOrd="1" destOrd="0" presId="urn:microsoft.com/office/officeart/2005/8/layout/hierarchy2"/>
    <dgm:cxn modelId="{1EB38C4A-DCFF-4D05-8A3C-E82D324ED79C}" type="presParOf" srcId="{3DF3C34E-9C82-41FD-AD2D-40399F6131AE}" destId="{502230E9-41B3-4D6C-BD6E-99172222FCFA}" srcOrd="3" destOrd="0" presId="urn:microsoft.com/office/officeart/2005/8/layout/hierarchy2"/>
    <dgm:cxn modelId="{F32E17F0-7CFB-4C49-926F-B6271085693D}" type="presParOf" srcId="{502230E9-41B3-4D6C-BD6E-99172222FCFA}" destId="{AA2C9E9B-99C8-46CC-85E0-A5CED98D1EC5}" srcOrd="0" destOrd="0" presId="urn:microsoft.com/office/officeart/2005/8/layout/hierarchy2"/>
    <dgm:cxn modelId="{060AE2F8-E634-4194-85A9-F489F12AAB5B}" type="presOf" srcId="{9DD81BAD-3947-438D-A30A-D32B60F16652}" destId="{AA2C9E9B-99C8-46CC-85E0-A5CED98D1EC5}" srcOrd="0" destOrd="0" presId="urn:microsoft.com/office/officeart/2005/8/layout/hierarchy2"/>
    <dgm:cxn modelId="{2766DEFA-236B-47B7-8B0C-D630F0764C9C}" type="presParOf" srcId="{502230E9-41B3-4D6C-BD6E-99172222FCFA}" destId="{341D8246-9FEA-4C1F-BC62-6B9C77FCD69C}" srcOrd="1" destOrd="0" presId="urn:microsoft.com/office/officeart/2005/8/layout/hierarchy2"/>
    <dgm:cxn modelId="{396EDADA-9E80-4AA7-9FE8-0FAF6CB37C16}" type="presParOf" srcId="{3DF3C34E-9C82-41FD-AD2D-40399F6131AE}" destId="{5495898C-C112-41FE-B37A-24B8FC7A9331}" srcOrd="4" destOrd="0" presId="urn:microsoft.com/office/officeart/2005/8/layout/hierarchy2"/>
    <dgm:cxn modelId="{A629345B-476B-4F76-893B-48EE8566EC4E}" type="presOf" srcId="{BFAD369C-9C32-453A-B830-2F72CB804352}" destId="{5495898C-C112-41FE-B37A-24B8FC7A9331}" srcOrd="0" destOrd="0" presId="urn:microsoft.com/office/officeart/2005/8/layout/hierarchy2"/>
    <dgm:cxn modelId="{B6781FC5-0A55-4664-8D9D-462574DD042B}" type="presParOf" srcId="{5495898C-C112-41FE-B37A-24B8FC7A9331}" destId="{AE72698C-5FDC-4079-AA7A-E235929005AF}" srcOrd="0" destOrd="0" presId="urn:microsoft.com/office/officeart/2005/8/layout/hierarchy2"/>
    <dgm:cxn modelId="{C84B9241-FB83-4463-B48C-714588843DAD}" type="presOf" srcId="{BFAD369C-9C32-453A-B830-2F72CB804352}" destId="{AE72698C-5FDC-4079-AA7A-E235929005AF}" srcOrd="1" destOrd="0" presId="urn:microsoft.com/office/officeart/2005/8/layout/hierarchy2"/>
    <dgm:cxn modelId="{FF5FC982-0640-483E-909E-1EE9C42C3277}" type="presParOf" srcId="{3DF3C34E-9C82-41FD-AD2D-40399F6131AE}" destId="{803F2EA9-36EC-48E3-B1B5-430644081F7B}" srcOrd="5" destOrd="0" presId="urn:microsoft.com/office/officeart/2005/8/layout/hierarchy2"/>
    <dgm:cxn modelId="{6232D9E0-092A-4E7D-8964-FFF72A9D0299}" type="presParOf" srcId="{803F2EA9-36EC-48E3-B1B5-430644081F7B}" destId="{D0764B01-5DA3-4A8B-9DF3-9181E6A0FA0B}" srcOrd="0" destOrd="0" presId="urn:microsoft.com/office/officeart/2005/8/layout/hierarchy2"/>
    <dgm:cxn modelId="{8A4AEDBA-40E5-49DC-BEC9-8FF44D051060}" type="presOf" srcId="{AEBA640E-5331-4F69-B015-72549DEEE189}" destId="{D0764B01-5DA3-4A8B-9DF3-9181E6A0FA0B}" srcOrd="0" destOrd="0" presId="urn:microsoft.com/office/officeart/2005/8/layout/hierarchy2"/>
    <dgm:cxn modelId="{DE7DFA84-5810-460B-AC88-D3F58BBD24D3}" type="presParOf" srcId="{803F2EA9-36EC-48E3-B1B5-430644081F7B}" destId="{5AA9E15C-E09D-4A69-BE80-1C4C472100B5}" srcOrd="1" destOrd="0" presId="urn:microsoft.com/office/officeart/2005/8/layout/hierarchy2"/>
    <dgm:cxn modelId="{47F6808D-8945-4905-A820-CC6948739F5C}" type="presParOf" srcId="{5AA9E15C-E09D-4A69-BE80-1C4C472100B5}" destId="{B68D9586-4C1F-41D6-A176-6BF6734B5BAD}" srcOrd="0" destOrd="0" presId="urn:microsoft.com/office/officeart/2005/8/layout/hierarchy2"/>
    <dgm:cxn modelId="{15C52A3B-7760-4299-83A8-4EBA5D8AC5DA}" type="presOf" srcId="{B508247D-4E20-4DF6-BD98-E567628F3B2F}" destId="{B68D9586-4C1F-41D6-A176-6BF6734B5BAD}" srcOrd="0" destOrd="0" presId="urn:microsoft.com/office/officeart/2005/8/layout/hierarchy2"/>
    <dgm:cxn modelId="{7DA088F1-04DF-40D4-99F3-D74CC641FD8C}" type="presParOf" srcId="{B68D9586-4C1F-41D6-A176-6BF6734B5BAD}" destId="{B50A4411-392D-439F-80AF-FDE925A8F850}" srcOrd="0" destOrd="0" presId="urn:microsoft.com/office/officeart/2005/8/layout/hierarchy2"/>
    <dgm:cxn modelId="{0675818E-11BF-49B2-A8D9-2B7D9F29916B}" type="presOf" srcId="{B508247D-4E20-4DF6-BD98-E567628F3B2F}" destId="{B50A4411-392D-439F-80AF-FDE925A8F850}" srcOrd="1" destOrd="0" presId="urn:microsoft.com/office/officeart/2005/8/layout/hierarchy2"/>
    <dgm:cxn modelId="{3E6CD76C-2183-4FAB-A1B3-D15DDC89D913}" type="presParOf" srcId="{5AA9E15C-E09D-4A69-BE80-1C4C472100B5}" destId="{47255542-3750-4184-A09C-0CC86E4FFFD3}" srcOrd="1" destOrd="0" presId="urn:microsoft.com/office/officeart/2005/8/layout/hierarchy2"/>
    <dgm:cxn modelId="{CBD935FD-1E18-443C-9E3D-A2A3C8ACDA86}" type="presParOf" srcId="{47255542-3750-4184-A09C-0CC86E4FFFD3}" destId="{11259116-6D55-49F8-9F79-A96B88E9CE11}" srcOrd="0" destOrd="0" presId="urn:microsoft.com/office/officeart/2005/8/layout/hierarchy2"/>
    <dgm:cxn modelId="{6DA7BDBC-2504-4206-A0DD-2F32A6355556}" type="presOf" srcId="{2D87F973-1102-406C-8FE1-7D2A7271FA2E}" destId="{11259116-6D55-49F8-9F79-A96B88E9CE11}" srcOrd="0" destOrd="0" presId="urn:microsoft.com/office/officeart/2005/8/layout/hierarchy2"/>
    <dgm:cxn modelId="{0B9973C3-8CC0-4D5E-8A7A-75213294CF5A}" type="presParOf" srcId="{47255542-3750-4184-A09C-0CC86E4FFFD3}" destId="{CF495CBC-9E37-45CB-BD8B-4730D41647EF}" srcOrd="1" destOrd="0" presId="urn:microsoft.com/office/officeart/2005/8/layout/hierarchy2"/>
    <dgm:cxn modelId="{360123FE-2105-4507-AC82-6A4BE457CC5B}" type="presParOf" srcId="{CF495CBC-9E37-45CB-BD8B-4730D41647EF}" destId="{3162B57E-35F1-4E4E-BDE7-1E94A74EFB21}" srcOrd="0" destOrd="0" presId="urn:microsoft.com/office/officeart/2005/8/layout/hierarchy2"/>
    <dgm:cxn modelId="{DB797429-2305-4DDE-BF88-9B2EBAD3CBEE}" type="presOf" srcId="{D6ADD003-6075-429E-9E11-A52174E775A3}" destId="{3162B57E-35F1-4E4E-BDE7-1E94A74EFB21}" srcOrd="0" destOrd="0" presId="urn:microsoft.com/office/officeart/2005/8/layout/hierarchy2"/>
    <dgm:cxn modelId="{9B1BBC4B-DF36-40EB-B3C3-A254EA2A32F6}" type="presParOf" srcId="{3162B57E-35F1-4E4E-BDE7-1E94A74EFB21}" destId="{CE6742AB-B26D-42A8-96EA-B1C65920A80F}" srcOrd="0" destOrd="0" presId="urn:microsoft.com/office/officeart/2005/8/layout/hierarchy2"/>
    <dgm:cxn modelId="{8597A037-39D7-48C2-90FD-EB86C7C11C12}" type="presOf" srcId="{D6ADD003-6075-429E-9E11-A52174E775A3}" destId="{CE6742AB-B26D-42A8-96EA-B1C65920A80F}" srcOrd="1" destOrd="0" presId="urn:microsoft.com/office/officeart/2005/8/layout/hierarchy2"/>
    <dgm:cxn modelId="{A12A9C50-0A07-4140-8B94-F5350A1F7479}" type="presParOf" srcId="{CF495CBC-9E37-45CB-BD8B-4730D41647EF}" destId="{985DF08C-706F-46BA-A0D9-1A317E8ECE1E}" srcOrd="1" destOrd="0" presId="urn:microsoft.com/office/officeart/2005/8/layout/hierarchy2"/>
    <dgm:cxn modelId="{CAA30A70-C5AE-47FA-AD38-1A667A00812A}" type="presParOf" srcId="{985DF08C-706F-46BA-A0D9-1A317E8ECE1E}" destId="{A8C072D5-7500-481E-89C1-662CD3F89B25}" srcOrd="0" destOrd="0" presId="urn:microsoft.com/office/officeart/2005/8/layout/hierarchy2"/>
    <dgm:cxn modelId="{6347DAB3-15FA-46A5-9777-F60EEE9955D0}" type="presOf" srcId="{ED1DE971-4B96-4F0D-8816-C62CCE9C3305}" destId="{A8C072D5-7500-481E-89C1-662CD3F89B25}" srcOrd="0" destOrd="0" presId="urn:microsoft.com/office/officeart/2005/8/layout/hierarchy2"/>
    <dgm:cxn modelId="{BF8D71EB-340A-45EE-941F-F3D70DD99090}" type="presParOf" srcId="{985DF08C-706F-46BA-A0D9-1A317E8ECE1E}" destId="{1C01BA8D-564F-4449-AD1A-AED79AEADE55}" srcOrd="1" destOrd="0" presId="urn:microsoft.com/office/officeart/2005/8/layout/hierarchy2"/>
    <dgm:cxn modelId="{BEF307A1-F50A-4CFD-ABE6-01E86B5DFFBA}" type="presParOf" srcId="{3DF3C34E-9C82-41FD-AD2D-40399F6131AE}" destId="{4F50A76B-F9E4-4020-8353-C332B45140E2}" srcOrd="6" destOrd="0" presId="urn:microsoft.com/office/officeart/2005/8/layout/hierarchy2"/>
    <dgm:cxn modelId="{D8745DBC-E2DB-4590-9748-637FE0B6E1BD}" type="presOf" srcId="{799CC87C-8FB6-42B9-86E7-71EA3174FFE2}" destId="{4F50A76B-F9E4-4020-8353-C332B45140E2}" srcOrd="0" destOrd="0" presId="urn:microsoft.com/office/officeart/2005/8/layout/hierarchy2"/>
    <dgm:cxn modelId="{2646B85B-0249-4CDF-BDB0-3B995B68840C}" type="presParOf" srcId="{4F50A76B-F9E4-4020-8353-C332B45140E2}" destId="{066A0396-9F40-469D-A071-81C015618298}" srcOrd="0" destOrd="0" presId="urn:microsoft.com/office/officeart/2005/8/layout/hierarchy2"/>
    <dgm:cxn modelId="{93B55F11-E529-485E-A114-E585EDEE32BB}" type="presOf" srcId="{799CC87C-8FB6-42B9-86E7-71EA3174FFE2}" destId="{066A0396-9F40-469D-A071-81C015618298}" srcOrd="1" destOrd="0" presId="urn:microsoft.com/office/officeart/2005/8/layout/hierarchy2"/>
    <dgm:cxn modelId="{FA0CC4DF-5BB8-4E72-9B4F-7E7ABE32C001}" type="presParOf" srcId="{3DF3C34E-9C82-41FD-AD2D-40399F6131AE}" destId="{D8D8940B-3BBA-49C1-A349-715C9CF948A2}" srcOrd="7" destOrd="0" presId="urn:microsoft.com/office/officeart/2005/8/layout/hierarchy2"/>
    <dgm:cxn modelId="{FC0B1A50-435C-42A3-82D5-103B102AA4B5}" type="presParOf" srcId="{D8D8940B-3BBA-49C1-A349-715C9CF948A2}" destId="{8D4438EC-069E-4608-A452-ED48EC41360B}" srcOrd="0" destOrd="0" presId="urn:microsoft.com/office/officeart/2005/8/layout/hierarchy2"/>
    <dgm:cxn modelId="{5A6A3199-6C53-49CB-A3B6-60A8F0DCA1C3}" type="presOf" srcId="{319F6670-395D-460F-BF6A-008D0C540D28}" destId="{8D4438EC-069E-4608-A452-ED48EC41360B}" srcOrd="0" destOrd="0" presId="urn:microsoft.com/office/officeart/2005/8/layout/hierarchy2"/>
    <dgm:cxn modelId="{791D8397-0315-47D0-9015-77FFEDB610FB}" type="presParOf" srcId="{D8D8940B-3BBA-49C1-A349-715C9CF948A2}" destId="{0AF5C83F-6253-4820-B768-A85B29730A55}" srcOrd="1" destOrd="0" presId="urn:microsoft.com/office/officeart/2005/8/layout/hierarchy2"/>
    <dgm:cxn modelId="{00FB5213-E661-4E35-853C-090FA597DCC8}" type="presParOf" srcId="{3DF3C34E-9C82-41FD-AD2D-40399F6131AE}" destId="{E85A068C-B0C2-4061-81C8-FC8DAF26CC94}" srcOrd="8" destOrd="0" presId="urn:microsoft.com/office/officeart/2005/8/layout/hierarchy2"/>
    <dgm:cxn modelId="{C45DF46F-07DE-4BA9-AFFB-775CAB36730C}" type="presOf" srcId="{C9FA642C-B982-4895-A3C9-03D9E7CB5108}" destId="{E85A068C-B0C2-4061-81C8-FC8DAF26CC94}" srcOrd="0" destOrd="0" presId="urn:microsoft.com/office/officeart/2005/8/layout/hierarchy2"/>
    <dgm:cxn modelId="{415F36B7-BA90-4867-B6BB-C1254C5392C7}" type="presParOf" srcId="{E85A068C-B0C2-4061-81C8-FC8DAF26CC94}" destId="{70F351DA-1DB9-4953-8A57-5633BE760E64}" srcOrd="0" destOrd="0" presId="urn:microsoft.com/office/officeart/2005/8/layout/hierarchy2"/>
    <dgm:cxn modelId="{6635A584-E80B-4B3E-BE17-54D85468B3C1}" type="presOf" srcId="{C9FA642C-B982-4895-A3C9-03D9E7CB5108}" destId="{70F351DA-1DB9-4953-8A57-5633BE760E64}" srcOrd="1" destOrd="0" presId="urn:microsoft.com/office/officeart/2005/8/layout/hierarchy2"/>
    <dgm:cxn modelId="{8891CC99-8231-4286-A413-2748A896EF1F}" type="presParOf" srcId="{3DF3C34E-9C82-41FD-AD2D-40399F6131AE}" destId="{A8396697-99CB-47CF-85BE-91F8DEDB5032}" srcOrd="9" destOrd="0" presId="urn:microsoft.com/office/officeart/2005/8/layout/hierarchy2"/>
    <dgm:cxn modelId="{4455AFC9-9119-45CE-BC3E-E03670FCBFC1}" type="presParOf" srcId="{A8396697-99CB-47CF-85BE-91F8DEDB5032}" destId="{4C81B338-FA1F-4BE2-8FFA-306AD4129EEA}" srcOrd="0" destOrd="0" presId="urn:microsoft.com/office/officeart/2005/8/layout/hierarchy2"/>
    <dgm:cxn modelId="{A10BA6B0-5C88-4B34-8AE1-ED9E8EB116B1}" type="presOf" srcId="{39E52627-C806-415C-8AFB-852EC219B598}" destId="{4C81B338-FA1F-4BE2-8FFA-306AD4129EEA}" srcOrd="0" destOrd="0" presId="urn:microsoft.com/office/officeart/2005/8/layout/hierarchy2"/>
    <dgm:cxn modelId="{EC91C967-7790-4041-8400-B511E32EB2AF}" type="presParOf" srcId="{A8396697-99CB-47CF-85BE-91F8DEDB5032}" destId="{3F1801A0-BD41-4755-B06C-6C096B37F8D3}" srcOrd="1" destOrd="0" presId="urn:microsoft.com/office/officeart/2005/8/layout/hierarchy2"/>
  </dgm:cxnLst>
  <dgm:bg/>
  <dgm:whole/>
  <dgm:extLst>
    <a:ext uri="http://schemas.microsoft.com/office/drawing/2008/diagram">
      <dsp:dataModelExt xmlns:dsp="http://schemas.microsoft.com/office/drawing/2008/diagram" relId="rId2" minVer="http://schemas.openxmlformats.org/drawingml/2006/main"/>
    </a:ext>
  </dgm:extLst>
</dgm:dataModel>
</file>

<file path=ppt/diagrams/data4.xml><?xml version="1.0" encoding="utf-8"?>
<dgm:dataModel xmlns:a="http://schemas.openxmlformats.org/drawingml/2006/main" xmlns:r="http://schemas.openxmlformats.org/officeDocument/2006/relationships" xmlns:dgm="http://schemas.openxmlformats.org/drawingml/2006/diagram">
  <dgm:ptLst>
    <dgm:pt modelId="{0BDC65F1-E38A-4BF1-BDF6-92963651B962}" type="doc">
      <dgm:prSet loTypeId="urn:microsoft.com/office/officeart/2005/8/layout/architecture+Icon" loCatId="hierarchy" qsTypeId="urn:microsoft.com/office/officeart/2005/8/quickstyle/3d5" qsCatId="3D" csTypeId="urn:microsoft.com/office/officeart/2005/8/colors/accent0_3" csCatId="mainScheme" phldr="1"/>
      <dgm:spPr/>
      <dgm:t>
        <a:bodyPr/>
        <a:lstStyle/>
        <a:p>
          <a:endParaRPr lang="en-US"/>
        </a:p>
      </dgm:t>
    </dgm:pt>
    <dgm:pt modelId="{9D934F49-43B1-4476-9769-0237147429B7}" type="parTrans" cxnId="{2273710F-BE7D-4CC7-9996-40C860AD8937}">
      <dgm:prSet custT="1"/>
      <dgm:spPr/>
      <dgm:t>
        <a:bodyPr/>
        <a:lstStyle/>
        <a:p>
          <a:endParaRPr lang="en-US" sz="1600"/>
        </a:p>
      </dgm:t>
    </dgm:pt>
    <dgm:pt modelId="{14B0E1B8-2991-4A9B-BF6A-2140E54CA315}">
      <dgm:prSet phldrT="[Text]" custT="1"/>
      <dgm:spPr/>
      <dgm:t>
        <a:bodyPr/>
        <a:lstStyle/>
        <a:p>
          <a:r>
            <a:rPr lang="en-US" sz="2800" smtClean="0"/>
            <a:t>Wiretap</a:t>
          </a:r>
        </a:p>
        <a:p>
          <a:r>
            <a:rPr lang="en-US" sz="1800" smtClean="0"/>
            <a:t>C API</a:t>
          </a:r>
          <a:endParaRPr lang="en-US" sz="2800"/>
        </a:p>
      </dgm:t>
    </dgm:pt>
    <dgm:pt modelId="{4DD48609-8E41-492B-8203-CD014805717C}" type="parTrans" cxnId="{7C853408-2C2A-4C57-9C00-CD1CE34A9C93}">
      <dgm:prSet custT="1"/>
      <dgm:spPr/>
      <dgm:t>
        <a:bodyPr/>
        <a:lstStyle/>
        <a:p>
          <a:endParaRPr lang="en-US" sz="1600"/>
        </a:p>
      </dgm:t>
    </dgm:pt>
    <dgm:pt modelId="{E8F935A5-8808-479E-83CD-CE5ECD120C35}">
      <dgm:prSet phldrT="[Text]" custT="1"/>
      <dgm:spPr/>
      <dgm:t>
        <a:bodyPr/>
        <a:lstStyle/>
        <a:p>
          <a:r>
            <a:rPr lang="en-US" sz="2400" smtClean="0"/>
            <a:t>.NET Wrapper</a:t>
          </a:r>
        </a:p>
        <a:p>
          <a:r>
            <a:rPr lang="en-US" sz="1600" smtClean="0"/>
            <a:t>Object-Oriented Interop, Timeshifting &amp; Merging</a:t>
          </a:r>
          <a:endParaRPr lang="en-US" sz="2400"/>
        </a:p>
      </dgm:t>
    </dgm:pt>
    <dgm:pt modelId="{9D887384-97FA-4650-B75D-BB9C20CD11A0}" type="parTrans" cxnId="{1A29A703-8F78-443C-80FC-F707DD68FC38}">
      <dgm:prSet custT="1"/>
      <dgm:spPr/>
      <dgm:t>
        <a:bodyPr/>
        <a:lstStyle/>
        <a:p>
          <a:endParaRPr lang="en-US" sz="1600"/>
        </a:p>
      </dgm:t>
    </dgm:pt>
    <dgm:pt modelId="{B8E428C1-0BE1-425C-866F-EC8C58023996}">
      <dgm:prSet phldrT="[Text]" custT="1"/>
      <dgm:spPr/>
      <dgm:t>
        <a:bodyPr/>
        <a:lstStyle/>
        <a:p>
          <a:r>
            <a:rPr lang="en-US" sz="2400" err="1" smtClean="0"/>
            <a:t>Deduplication Logic</a:t>
          </a:r>
        </a:p>
        <a:p>
          <a:r>
            <a:rPr lang="en-US" sz="1600" smtClean="0"/>
            <a:t>Model</a:t>
          </a:r>
          <a:endParaRPr lang="en-US" sz="1600"/>
        </a:p>
      </dgm:t>
    </dgm:pt>
    <dgm:pt modelId="{621396B2-11B7-4BF9-849B-7541A58C97AB}" type="parTrans" cxnId="{28A09BE7-2C2A-40ED-8377-E08FF4B3ED0F}">
      <dgm:prSet custT="1"/>
      <dgm:spPr/>
      <dgm:t>
        <a:bodyPr/>
        <a:lstStyle/>
        <a:p>
          <a:endParaRPr lang="en-US" sz="1600"/>
        </a:p>
      </dgm:t>
    </dgm:pt>
    <dgm:pt modelId="{76278E3B-623C-4561-A06E-50261519F9C4}">
      <dgm:prSet phldrT="[Text]" custT="1"/>
      <dgm:spPr/>
      <dgm:t>
        <a:bodyPr/>
        <a:lstStyle/>
        <a:p>
          <a:r>
            <a:rPr lang="en-US" sz="2400" smtClean="0"/>
            <a:t>UI Interaction Logic</a:t>
          </a:r>
        </a:p>
        <a:p>
          <a:r>
            <a:rPr lang="en-US" sz="1600" smtClean="0"/>
            <a:t>View Models</a:t>
          </a:r>
          <a:endParaRPr lang="en-US" sz="1600"/>
        </a:p>
      </dgm:t>
    </dgm:pt>
    <dgm:pt modelId="{A7757C95-4CCD-4C54-9B91-021C3504F542}" type="parTrans" cxnId="{C8A62C86-A55E-4A3E-8DF1-F955309497DF}">
      <dgm:prSet custT="1"/>
      <dgm:spPr/>
      <dgm:t>
        <a:bodyPr/>
        <a:lstStyle/>
        <a:p>
          <a:endParaRPr lang="en-US" sz="1600"/>
        </a:p>
      </dgm:t>
    </dgm:pt>
    <dgm:pt modelId="{0E9B85D8-E502-4FC9-91EC-B5ADE08B0C38}">
      <dgm:prSet phldrT="[Text]" custT="1"/>
      <dgm:spPr/>
      <dgm:t>
        <a:bodyPr/>
        <a:lstStyle/>
        <a:p>
          <a:r>
            <a:rPr lang="en-US" sz="2400" smtClean="0"/>
            <a:t>UI Presentation</a:t>
          </a:r>
        </a:p>
        <a:p>
          <a:r>
            <a:rPr lang="en-US" sz="1600" smtClean="0"/>
            <a:t>WPF Views</a:t>
          </a:r>
          <a:endParaRPr lang="en-US" sz="1600"/>
        </a:p>
      </dgm:t>
    </dgm:pt>
    <dgm:pt modelId="{D00F17C0-1BBB-4580-9E83-F27C9238FB61}" type="sibTrans" cxnId="{C8A62C86-A55E-4A3E-8DF1-F955309497DF}">
      <dgm:prSet custT="1"/>
      <dgm:spPr/>
      <dgm:t>
        <a:bodyPr/>
        <a:lstStyle/>
        <a:p>
          <a:endParaRPr lang="en-US" sz="1600"/>
        </a:p>
      </dgm:t>
    </dgm:pt>
    <dgm:pt modelId="{41087E5B-161D-4848-A329-E65E4D5F69E7}" type="sibTrans" cxnId="{28A09BE7-2C2A-40ED-8377-E08FF4B3ED0F}">
      <dgm:prSet custT="1"/>
      <dgm:spPr/>
      <dgm:t>
        <a:bodyPr/>
        <a:lstStyle/>
        <a:p>
          <a:endParaRPr lang="en-US" sz="1600"/>
        </a:p>
      </dgm:t>
    </dgm:pt>
    <dgm:pt modelId="{72D25DDF-AD30-4F74-8B08-14F1EE615F94}" type="sibTrans" cxnId="{1A29A703-8F78-443C-80FC-F707DD68FC38}">
      <dgm:prSet custT="1"/>
      <dgm:spPr/>
      <dgm:t>
        <a:bodyPr/>
        <a:lstStyle/>
        <a:p>
          <a:endParaRPr lang="en-US" sz="1600"/>
        </a:p>
      </dgm:t>
    </dgm:pt>
    <dgm:pt modelId="{55C7B620-80A2-40DC-B9A2-3184F11E6700}" type="sibTrans" cxnId="{7C853408-2C2A-4C57-9C00-CD1CE34A9C93}">
      <dgm:prSet custT="1"/>
      <dgm:spPr/>
      <dgm:t>
        <a:bodyPr/>
        <a:lstStyle/>
        <a:p>
          <a:endParaRPr lang="en-US" sz="1600"/>
        </a:p>
      </dgm:t>
    </dgm:pt>
    <dgm:pt modelId="{87B7A319-CF56-406D-9B57-48D3BBAF383A}" type="sibTrans" cxnId="{2273710F-BE7D-4CC7-9996-40C860AD8937}">
      <dgm:prSet custT="1"/>
      <dgm:spPr/>
      <dgm:t>
        <a:bodyPr/>
        <a:lstStyle/>
        <a:p>
          <a:endParaRPr lang="en-US" sz="1600"/>
        </a:p>
      </dgm:t>
    </dgm:pt>
    <dgm:pt modelId="{ADD14C67-AE48-44C0-88C3-BD79F4638B46}" type="pres">
      <dgm:prSet presAssocID="{0BDC65F1-E38A-4BF1-BDF6-92963651B962}" presName="Name0">
        <dgm:presLayoutVars>
          <dgm:chPref val="1"/>
          <dgm:dir/>
          <dgm:animOne val="branch"/>
          <dgm:animLvl val="lvl"/>
          <dgm:resizeHandles/>
        </dgm:presLayoutVars>
      </dgm:prSet>
      <dgm:spPr/>
      <dgm:t>
        <a:bodyPr/>
        <a:lstStyle/>
        <a:p>
          <a:endParaRPr lang="en-US"/>
        </a:p>
      </dgm:t>
    </dgm:pt>
    <dgm:pt modelId="{B7433D57-4839-439C-9B90-59D9B83C7C3C}" type="pres">
      <dgm:prSet presAssocID="{14B0E1B8-2991-4A9B-BF6A-2140E54CA315}" presName="vertOne"/>
      <dgm:spPr/>
      <dgm:t>
        <a:bodyPr/>
        <a:lstStyle/>
        <a:p/>
      </dgm:t>
    </dgm:pt>
    <dgm:pt modelId="{00FABC45-70F9-413E-8A68-7EC814C7314D}" type="pres">
      <dgm:prSet presAssocID="{14B0E1B8-2991-4A9B-BF6A-2140E54CA315}" presName="txOne" presStyleLbl="node0" presStyleCnt="1">
        <dgm:presLayoutVars>
          <dgm:chPref val="3"/>
        </dgm:presLayoutVars>
      </dgm:prSet>
      <dgm:spPr/>
      <dgm:t>
        <a:bodyPr/>
        <a:lstStyle/>
        <a:p>
          <a:endParaRPr lang="en-US"/>
        </a:p>
      </dgm:t>
    </dgm:pt>
    <dgm:pt modelId="{9C58DF1F-8EDA-42E0-A4D8-D70392E124CB}" type="pres">
      <dgm:prSet presAssocID="{14B0E1B8-2991-4A9B-BF6A-2140E54CA315}" presName="parTransOne"/>
      <dgm:spPr/>
      <dgm:t>
        <a:bodyPr/>
        <a:lstStyle/>
        <a:p/>
      </dgm:t>
    </dgm:pt>
    <dgm:pt modelId="{8C2861D0-CC16-4DD2-90AF-E6F319E9026B}" type="pres">
      <dgm:prSet presAssocID="{14B0E1B8-2991-4A9B-BF6A-2140E54CA315}" presName="horzOne"/>
      <dgm:spPr/>
      <dgm:t>
        <a:bodyPr/>
        <a:lstStyle/>
        <a:p/>
      </dgm:t>
    </dgm:pt>
    <dgm:pt modelId="{F0376727-5469-49F2-BA93-6B412777486D}" type="pres">
      <dgm:prSet presAssocID="{E8F935A5-8808-479E-83CD-CE5ECD120C35}" presName="vertTwo"/>
      <dgm:spPr/>
      <dgm:t>
        <a:bodyPr/>
        <a:lstStyle/>
        <a:p/>
      </dgm:t>
    </dgm:pt>
    <dgm:pt modelId="{1D6D4622-90D4-41BF-BBFF-D054E87409F9}" type="pres">
      <dgm:prSet presAssocID="{E8F935A5-8808-479E-83CD-CE5ECD120C35}" presName="txTwo" presStyleLbl="node2" presStyleCnt="1">
        <dgm:presLayoutVars>
          <dgm:chPref val="3"/>
        </dgm:presLayoutVars>
      </dgm:prSet>
      <dgm:spPr/>
      <dgm:t>
        <a:bodyPr/>
        <a:lstStyle/>
        <a:p>
          <a:endParaRPr lang="en-US"/>
        </a:p>
      </dgm:t>
    </dgm:pt>
    <dgm:pt modelId="{D1365CD6-B6B9-4A2E-A69D-9596DDAC352D}" type="pres">
      <dgm:prSet presAssocID="{E8F935A5-8808-479E-83CD-CE5ECD120C35}" presName="parTransTwo"/>
      <dgm:spPr/>
      <dgm:t>
        <a:bodyPr/>
        <a:lstStyle/>
        <a:p/>
      </dgm:t>
    </dgm:pt>
    <dgm:pt modelId="{42C4B230-F584-4D48-9495-1038C5CCCC50}" type="pres">
      <dgm:prSet presAssocID="{E8F935A5-8808-479E-83CD-CE5ECD120C35}" presName="horzTwo"/>
      <dgm:spPr/>
      <dgm:t>
        <a:bodyPr/>
        <a:lstStyle/>
        <a:p/>
      </dgm:t>
    </dgm:pt>
    <dgm:pt modelId="{CD0CA330-E18F-41FE-BC11-FE0CA1E19556}" type="pres">
      <dgm:prSet presAssocID="{B8E428C1-0BE1-425C-866F-EC8C58023996}" presName="vertThree"/>
      <dgm:spPr/>
      <dgm:t>
        <a:bodyPr/>
        <a:lstStyle/>
        <a:p/>
      </dgm:t>
    </dgm:pt>
    <dgm:pt modelId="{E2A863C4-E020-4EE7-85C2-1BE6FC1F6753}" type="pres">
      <dgm:prSet presAssocID="{B8E428C1-0BE1-425C-866F-EC8C58023996}" presName="txThree" presStyleLbl="node3" presStyleCnt="1">
        <dgm:presLayoutVars>
          <dgm:chPref val="3"/>
        </dgm:presLayoutVars>
      </dgm:prSet>
      <dgm:spPr/>
      <dgm:t>
        <a:bodyPr/>
        <a:lstStyle/>
        <a:p>
          <a:endParaRPr lang="en-US"/>
        </a:p>
      </dgm:t>
    </dgm:pt>
    <dgm:pt modelId="{1E05BB38-7222-4A95-A784-8CFA0F2FB3A7}" type="pres">
      <dgm:prSet presAssocID="{B8E428C1-0BE1-425C-866F-EC8C58023996}" presName="parTransThree"/>
      <dgm:spPr/>
      <dgm:t>
        <a:bodyPr/>
        <a:lstStyle/>
        <a:p/>
      </dgm:t>
    </dgm:pt>
    <dgm:pt modelId="{DE51750E-C08C-41F5-AE77-A7F60A7C552D}" type="pres">
      <dgm:prSet presAssocID="{B8E428C1-0BE1-425C-866F-EC8C58023996}" presName="horzThree"/>
      <dgm:spPr/>
      <dgm:t>
        <a:bodyPr/>
        <a:lstStyle/>
        <a:p/>
      </dgm:t>
    </dgm:pt>
    <dgm:pt modelId="{F6F17164-CA44-4264-BE4E-32A686CF6D52}" type="pres">
      <dgm:prSet presAssocID="{76278E3B-623C-4561-A06E-50261519F9C4}" presName="vertFour">
        <dgm:presLayoutVars>
          <dgm:chPref val="3"/>
        </dgm:presLayoutVars>
      </dgm:prSet>
      <dgm:spPr/>
      <dgm:t>
        <a:bodyPr/>
        <a:lstStyle/>
        <a:p/>
      </dgm:t>
    </dgm:pt>
    <dgm:pt modelId="{6E7A272B-9401-45DB-8293-3892E132B1F1}" type="pres">
      <dgm:prSet presAssocID="{76278E3B-623C-4561-A06E-50261519F9C4}" presName="txFour" presStyleLbl="node4" presStyleCnt="2">
        <dgm:presLayoutVars>
          <dgm:chPref val="3"/>
        </dgm:presLayoutVars>
      </dgm:prSet>
      <dgm:spPr/>
      <dgm:t>
        <a:bodyPr/>
        <a:lstStyle/>
        <a:p>
          <a:endParaRPr lang="en-US"/>
        </a:p>
      </dgm:t>
    </dgm:pt>
    <dgm:pt modelId="{CFD140B2-7EAE-4F21-BE7D-9E8A753791A3}" type="pres">
      <dgm:prSet presAssocID="{76278E3B-623C-4561-A06E-50261519F9C4}" presName="parTransFour"/>
      <dgm:spPr/>
      <dgm:t>
        <a:bodyPr/>
        <a:lstStyle/>
        <a:p/>
      </dgm:t>
    </dgm:pt>
    <dgm:pt modelId="{F272F4EE-5869-40FA-9DD6-7B945B1DDD7F}" type="pres">
      <dgm:prSet presAssocID="{76278E3B-623C-4561-A06E-50261519F9C4}" presName="horzFour"/>
      <dgm:spPr/>
      <dgm:t>
        <a:bodyPr/>
        <a:lstStyle/>
        <a:p/>
      </dgm:t>
    </dgm:pt>
    <dgm:pt modelId="{8EB6E453-D1A0-48DF-97C5-F0E1AE3E5C15}" type="pres">
      <dgm:prSet presAssocID="{0E9B85D8-E502-4FC9-91EC-B5ADE08B0C38}" presName="vertFour">
        <dgm:presLayoutVars>
          <dgm:chPref val="3"/>
        </dgm:presLayoutVars>
      </dgm:prSet>
      <dgm:spPr/>
      <dgm:t>
        <a:bodyPr/>
        <a:lstStyle/>
        <a:p/>
      </dgm:t>
    </dgm:pt>
    <dgm:pt modelId="{9C385C00-F12D-4353-9645-2A335E5B4A6A}" type="pres">
      <dgm:prSet presAssocID="{0E9B85D8-E502-4FC9-91EC-B5ADE08B0C38}" presName="txFour" presStyleLbl="node4" presStyleIdx="1" presStyleCnt="2">
        <dgm:presLayoutVars>
          <dgm:chPref val="3"/>
        </dgm:presLayoutVars>
      </dgm:prSet>
      <dgm:spPr/>
      <dgm:t>
        <a:bodyPr/>
        <a:lstStyle/>
        <a:p>
          <a:endParaRPr lang="en-US"/>
        </a:p>
      </dgm:t>
    </dgm:pt>
    <dgm:pt modelId="{24608096-0931-4B05-A4DB-2E685624EE92}" type="pres">
      <dgm:prSet presAssocID="{0E9B85D8-E502-4FC9-91EC-B5ADE08B0C38}" presName="horzFour"/>
      <dgm:spPr/>
      <dgm:t>
        <a:bodyPr/>
        <a:lstStyle/>
        <a:p/>
      </dgm:t>
    </dgm:pt>
  </dgm:ptLst>
  <dgm:cxnLst>
    <dgm:cxn modelId="{2273710F-BE7D-4CC7-9996-40C860AD8937}" srcId="{0BDC65F1-E38A-4BF1-BDF6-92963651B962}" destId="{14B0E1B8-2991-4A9B-BF6A-2140E54CA315}" srcOrd="0" destOrd="0" parTransId="{9D934F49-43B1-4476-9769-0237147429B7}" sibTransId="{87B7A319-CF56-406D-9B57-48D3BBAF383A}"/>
    <dgm:cxn modelId="{7C853408-2C2A-4C57-9C00-CD1CE34A9C93}" srcId="{14B0E1B8-2991-4A9B-BF6A-2140E54CA315}" destId="{E8F935A5-8808-479E-83CD-CE5ECD120C35}" srcOrd="0" destOrd="0" parTransId="{4DD48609-8E41-492B-8203-CD014805717C}" sibTransId="{55C7B620-80A2-40DC-B9A2-3184F11E6700}"/>
    <dgm:cxn modelId="{1A29A703-8F78-443C-80FC-F707DD68FC38}" srcId="{E8F935A5-8808-479E-83CD-CE5ECD120C35}" destId="{B8E428C1-0BE1-425C-866F-EC8C58023996}" srcOrd="0" destOrd="0" parTransId="{9D887384-97FA-4650-B75D-BB9C20CD11A0}" sibTransId="{72D25DDF-AD30-4F74-8B08-14F1EE615F94}"/>
    <dgm:cxn modelId="{28A09BE7-2C2A-40ED-8377-E08FF4B3ED0F}" srcId="{B8E428C1-0BE1-425C-866F-EC8C58023996}" destId="{76278E3B-623C-4561-A06E-50261519F9C4}" srcOrd="0" destOrd="0" parTransId="{621396B2-11B7-4BF9-849B-7541A58C97AB}" sibTransId="{41087E5B-161D-4848-A329-E65E4D5F69E7}"/>
    <dgm:cxn modelId="{C8A62C86-A55E-4A3E-8DF1-F955309497DF}" srcId="{76278E3B-623C-4561-A06E-50261519F9C4}" destId="{0E9B85D8-E502-4FC9-91EC-B5ADE08B0C38}" srcOrd="0" destOrd="0" parTransId="{A7757C95-4CCD-4C54-9B91-021C3504F542}" sibTransId="{D00F17C0-1BBB-4580-9E83-F27C9238FB61}"/>
    <dgm:cxn modelId="{D311372E-8351-4ACB-91EA-16922A3AD867}" type="presOf" srcId="{0BDC65F1-E38A-4BF1-BDF6-92963651B962}" destId="{ADD14C67-AE48-44C0-88C3-BD79F4638B46}" srcOrd="0" destOrd="0" presId="urn:microsoft.com/office/officeart/2005/8/layout/architecture+Icon"/>
    <dgm:cxn modelId="{44F4D0EF-5137-44A7-81EC-72D43BFB1FEC}" type="presParOf" srcId="{ADD14C67-AE48-44C0-88C3-BD79F4638B46}" destId="{B7433D57-4839-439C-9B90-59D9B83C7C3C}" srcOrd="0" destOrd="0" presId="urn:microsoft.com/office/officeart/2005/8/layout/architecture+Icon"/>
    <dgm:cxn modelId="{44838B6B-7C6F-4906-B487-3AFE69FA8838}" type="presParOf" srcId="{B7433D57-4839-439C-9B90-59D9B83C7C3C}" destId="{00FABC45-70F9-413E-8A68-7EC814C7314D}" srcOrd="0" destOrd="0" presId="urn:microsoft.com/office/officeart/2005/8/layout/architecture+Icon"/>
    <dgm:cxn modelId="{CA117FA8-2AB9-4AD4-BD4F-AA70DA107F56}" type="presOf" srcId="{14B0E1B8-2991-4A9B-BF6A-2140E54CA315}" destId="{00FABC45-70F9-413E-8A68-7EC814C7314D}" srcOrd="0" destOrd="0" presId="urn:microsoft.com/office/officeart/2005/8/layout/architecture+Icon"/>
    <dgm:cxn modelId="{94451FE4-A88D-40E8-81FE-24BA5C9214F2}" type="presParOf" srcId="{B7433D57-4839-439C-9B90-59D9B83C7C3C}" destId="{9C58DF1F-8EDA-42E0-A4D8-D70392E124CB}" srcOrd="1" destOrd="0" presId="urn:microsoft.com/office/officeart/2005/8/layout/architecture+Icon"/>
    <dgm:cxn modelId="{B7A207F6-8D7A-4578-B545-D5199D5D3A29}" type="presParOf" srcId="{B7433D57-4839-439C-9B90-59D9B83C7C3C}" destId="{8C2861D0-CC16-4DD2-90AF-E6F319E9026B}" srcOrd="2" destOrd="0" presId="urn:microsoft.com/office/officeart/2005/8/layout/architecture+Icon"/>
    <dgm:cxn modelId="{8FC0C742-6FAF-4B37-B80A-9A2D5814C142}" type="presParOf" srcId="{8C2861D0-CC16-4DD2-90AF-E6F319E9026B}" destId="{F0376727-5469-49F2-BA93-6B412777486D}" srcOrd="0" destOrd="0" presId="urn:microsoft.com/office/officeart/2005/8/layout/architecture+Icon"/>
    <dgm:cxn modelId="{5C64DC16-4508-4C4B-9533-6FD0FF2F7898}" type="presParOf" srcId="{F0376727-5469-49F2-BA93-6B412777486D}" destId="{1D6D4622-90D4-41BF-BBFF-D054E87409F9}" srcOrd="0" destOrd="0" presId="urn:microsoft.com/office/officeart/2005/8/layout/architecture+Icon"/>
    <dgm:cxn modelId="{D41C09F8-0713-4540-A1D2-592E896C7B31}" type="presOf" srcId="{E8F935A5-8808-479E-83CD-CE5ECD120C35}" destId="{1D6D4622-90D4-41BF-BBFF-D054E87409F9}" srcOrd="0" destOrd="0" presId="urn:microsoft.com/office/officeart/2005/8/layout/architecture+Icon"/>
    <dgm:cxn modelId="{1699AB2E-961F-454A-B10E-6EA37C26AC2F}" type="presParOf" srcId="{F0376727-5469-49F2-BA93-6B412777486D}" destId="{D1365CD6-B6B9-4A2E-A69D-9596DDAC352D}" srcOrd="1" destOrd="0" presId="urn:microsoft.com/office/officeart/2005/8/layout/architecture+Icon"/>
    <dgm:cxn modelId="{0B747395-2E47-4E95-9C93-545045F32C04}" type="presParOf" srcId="{F0376727-5469-49F2-BA93-6B412777486D}" destId="{42C4B230-F584-4D48-9495-1038C5CCCC50}" srcOrd="2" destOrd="0" presId="urn:microsoft.com/office/officeart/2005/8/layout/architecture+Icon"/>
    <dgm:cxn modelId="{DD2688FB-2409-418B-A357-02E7A5FA4A28}" type="presParOf" srcId="{42C4B230-F584-4D48-9495-1038C5CCCC50}" destId="{CD0CA330-E18F-41FE-BC11-FE0CA1E19556}" srcOrd="0" destOrd="0" presId="urn:microsoft.com/office/officeart/2005/8/layout/architecture+Icon"/>
    <dgm:cxn modelId="{26639CB0-B848-4B0A-AEEB-7D3FD46EE990}" type="presParOf" srcId="{CD0CA330-E18F-41FE-BC11-FE0CA1E19556}" destId="{E2A863C4-E020-4EE7-85C2-1BE6FC1F6753}" srcOrd="0" destOrd="0" presId="urn:microsoft.com/office/officeart/2005/8/layout/architecture+Icon"/>
    <dgm:cxn modelId="{BA0DE4F8-2338-4CB1-8898-878E90F86330}" type="presOf" srcId="{B8E428C1-0BE1-425C-866F-EC8C58023996}" destId="{E2A863C4-E020-4EE7-85C2-1BE6FC1F6753}" srcOrd="0" destOrd="0" presId="urn:microsoft.com/office/officeart/2005/8/layout/architecture+Icon"/>
    <dgm:cxn modelId="{B272C43C-85FA-4A2D-A3D0-1D7FF94F1EAE}" type="presParOf" srcId="{CD0CA330-E18F-41FE-BC11-FE0CA1E19556}" destId="{1E05BB38-7222-4A95-A784-8CFA0F2FB3A7}" srcOrd="1" destOrd="0" presId="urn:microsoft.com/office/officeart/2005/8/layout/architecture+Icon"/>
    <dgm:cxn modelId="{3EED53AE-F7B9-470A-BACA-819B21CA5635}" type="presParOf" srcId="{CD0CA330-E18F-41FE-BC11-FE0CA1E19556}" destId="{DE51750E-C08C-41F5-AE77-A7F60A7C552D}" srcOrd="2" destOrd="0" presId="urn:microsoft.com/office/officeart/2005/8/layout/architecture+Icon"/>
    <dgm:cxn modelId="{DA3D393B-38D5-4B0E-A53B-B69F1A3754C1}" type="presParOf" srcId="{DE51750E-C08C-41F5-AE77-A7F60A7C552D}" destId="{F6F17164-CA44-4264-BE4E-32A686CF6D52}" srcOrd="0" destOrd="0" presId="urn:microsoft.com/office/officeart/2005/8/layout/architecture+Icon"/>
    <dgm:cxn modelId="{D76B34DD-3106-4744-AE8C-932CA3FF89EA}" type="presParOf" srcId="{F6F17164-CA44-4264-BE4E-32A686CF6D52}" destId="{6E7A272B-9401-45DB-8293-3892E132B1F1}" srcOrd="0" destOrd="0" presId="urn:microsoft.com/office/officeart/2005/8/layout/architecture+Icon"/>
    <dgm:cxn modelId="{BBC235B0-03CE-4D0E-8818-53A5AE1B2830}" type="presOf" srcId="{76278E3B-623C-4561-A06E-50261519F9C4}" destId="{6E7A272B-9401-45DB-8293-3892E132B1F1}" srcOrd="0" destOrd="0" presId="urn:microsoft.com/office/officeart/2005/8/layout/architecture+Icon"/>
    <dgm:cxn modelId="{4CCA6131-134F-43C0-91E5-F45C3A17F11B}" type="presParOf" srcId="{F6F17164-CA44-4264-BE4E-32A686CF6D52}" destId="{CFD140B2-7EAE-4F21-BE7D-9E8A753791A3}" srcOrd="1" destOrd="0" presId="urn:microsoft.com/office/officeart/2005/8/layout/architecture+Icon"/>
    <dgm:cxn modelId="{C13C19D8-96ED-4A85-BF6E-829B0CD8A884}" type="presParOf" srcId="{F6F17164-CA44-4264-BE4E-32A686CF6D52}" destId="{F272F4EE-5869-40FA-9DD6-7B945B1DDD7F}" srcOrd="2" destOrd="0" presId="urn:microsoft.com/office/officeart/2005/8/layout/architecture+Icon"/>
    <dgm:cxn modelId="{4155861C-50D1-4461-89DC-1B8948F8F1B4}" type="presParOf" srcId="{F272F4EE-5869-40FA-9DD6-7B945B1DDD7F}" destId="{8EB6E453-D1A0-48DF-97C5-F0E1AE3E5C15}" srcOrd="0" destOrd="0" presId="urn:microsoft.com/office/officeart/2005/8/layout/architecture+Icon"/>
    <dgm:cxn modelId="{AA3E646A-18F6-410C-BC69-717804F9591B}" type="presParOf" srcId="{8EB6E453-D1A0-48DF-97C5-F0E1AE3E5C15}" destId="{9C385C00-F12D-4353-9645-2A335E5B4A6A}" srcOrd="0" destOrd="0" presId="urn:microsoft.com/office/officeart/2005/8/layout/architecture+Icon"/>
    <dgm:cxn modelId="{0F52503A-1D7D-4000-A4FF-53351712E84B}" type="presOf" srcId="{0E9B85D8-E502-4FC9-91EC-B5ADE08B0C38}" destId="{9C385C00-F12D-4353-9645-2A335E5B4A6A}" srcOrd="0" destOrd="0" presId="urn:microsoft.com/office/officeart/2005/8/layout/architecture+Icon"/>
    <dgm:cxn modelId="{209015A4-A71C-40A6-8A88-03406B3C84FC}" type="presParOf" srcId="{8EB6E453-D1A0-48DF-97C5-F0E1AE3E5C15}" destId="{24608096-0931-4B05-A4DB-2E685624EE92}" srcOrd="1" destOrd="0" presId="urn:microsoft.com/office/officeart/2005/8/layout/architecture+Icon"/>
  </dgm:cxnLst>
  <dgm:bg/>
  <dgm:whole/>
  <dgm:extLst>
    <a:ext uri="http://schemas.microsoft.com/office/drawing/2008/diagram">
      <dsp:dataModelExt xmlns:dsp="http://schemas.microsoft.com/office/drawing/2008/diagram" relId="rId2" minVer="http://schemas.openxmlformats.org/drawingml/2006/main"/>
    </a:ext>
  </dgm:extLst>
</dgm:dataModel>
</file>

<file path=ppt/diagrams/data5.xml><?xml version="1.0" encoding="utf-8"?>
<dgm:dataModel xmlns:a="http://schemas.openxmlformats.org/drawingml/2006/main" xmlns:r="http://schemas.openxmlformats.org/officeDocument/2006/relationships" xmlns:dgm="http://schemas.openxmlformats.org/drawingml/2006/diagram">
  <dgm:ptLst>
    <dgm:pt modelId="{0BDC65F1-E38A-4BF1-BDF6-92963651B962}" type="doc">
      <dgm:prSet loTypeId="urn:microsoft.com/office/officeart/2005/8/layout/architecture+Icon" loCatId="hierarchy" qsTypeId="urn:microsoft.com/office/officeart/2005/8/quickstyle/3d5" qsCatId="3D" csTypeId="urn:microsoft.com/office/officeart/2005/8/colors/accent0_3" csCatId="mainScheme" phldr="1"/>
      <dgm:spPr/>
      <dgm:t>
        <a:bodyPr/>
        <a:lstStyle/>
        <a:p>
          <a:endParaRPr lang="en-US"/>
        </a:p>
      </dgm:t>
    </dgm:pt>
    <dgm:pt modelId="{9D934F49-43B1-4476-9769-0237147429B7}" type="parTrans" cxnId="{C02DB33C-9D6F-4F06-85F9-7A7670B3D036}">
      <dgm:prSet custT="1"/>
      <dgm:spPr/>
      <dgm:t>
        <a:bodyPr/>
        <a:lstStyle/>
        <a:p>
          <a:endParaRPr lang="en-US" sz="1600"/>
        </a:p>
      </dgm:t>
    </dgm:pt>
    <dgm:pt modelId="{14B0E1B8-2991-4A9B-BF6A-2140E54CA315}">
      <dgm:prSet phldrT="[Text]" custT="1"/>
      <dgm:spPr/>
      <dgm:t>
        <a:bodyPr/>
        <a:lstStyle/>
        <a:p>
          <a:r>
            <a:rPr lang="en-US" sz="2800" smtClean="0"/>
            <a:t>Wiretap</a:t>
          </a:r>
        </a:p>
        <a:p>
          <a:r>
            <a:rPr lang="en-US" sz="1800" smtClean="0"/>
            <a:t>C API</a:t>
          </a:r>
          <a:endParaRPr lang="en-US" sz="2800"/>
        </a:p>
      </dgm:t>
    </dgm:pt>
    <dgm:pt modelId="{4DD48609-8E41-492B-8203-CD014805717C}" type="parTrans" cxnId="{C675C492-DA77-4337-ABD4-B6A4795B8FB9}">
      <dgm:prSet custT="1"/>
      <dgm:spPr/>
      <dgm:t>
        <a:bodyPr/>
        <a:lstStyle/>
        <a:p>
          <a:endParaRPr lang="en-US" sz="1600"/>
        </a:p>
      </dgm:t>
    </dgm:pt>
    <dgm:pt modelId="{E8F935A5-8808-479E-83CD-CE5ECD120C35}">
      <dgm:prSet phldrT="[Text]" custT="1"/>
      <dgm:spPr/>
      <dgm:t>
        <a:bodyPr/>
        <a:lstStyle/>
        <a:p>
          <a:r>
            <a:rPr lang="en-US" sz="2400" smtClean="0"/>
            <a:t>Wiretap .NET Wrapper</a:t>
          </a:r>
        </a:p>
        <a:p>
          <a:r>
            <a:rPr lang="en-US" sz="1600" smtClean="0"/>
            <a:t>Object-oriented Interop, Timeshifting &amp; Merging</a:t>
          </a:r>
          <a:endParaRPr lang="en-US" sz="2400"/>
        </a:p>
      </dgm:t>
    </dgm:pt>
    <dgm:pt modelId="{9D887384-97FA-4650-B75D-BB9C20CD11A0}" type="parTrans" cxnId="{D7997085-A2FC-4ED1-A3D6-E38A25877F10}">
      <dgm:prSet custT="1"/>
      <dgm:spPr/>
      <dgm:t>
        <a:bodyPr/>
        <a:lstStyle/>
        <a:p>
          <a:endParaRPr lang="en-US" sz="1600"/>
        </a:p>
      </dgm:t>
    </dgm:pt>
    <dgm:pt modelId="{B8E428C1-0BE1-425C-866F-EC8C58023996}">
      <dgm:prSet phldrT="[Text]" custT="1"/>
      <dgm:spPr/>
      <dgm:t>
        <a:bodyPr/>
        <a:lstStyle/>
        <a:p>
          <a:r>
            <a:rPr lang="en-US" sz="2400" err="1" smtClean="0"/>
            <a:t>Deduplication Logic</a:t>
          </a:r>
        </a:p>
        <a:p>
          <a:r>
            <a:rPr lang="en-US" sz="1600" smtClean="0"/>
            <a:t>Model</a:t>
          </a:r>
          <a:endParaRPr lang="en-US" sz="1600"/>
        </a:p>
      </dgm:t>
    </dgm:pt>
    <dgm:pt modelId="{621396B2-11B7-4BF9-849B-7541A58C97AB}" type="parTrans" cxnId="{52F1A03A-66D9-4798-9A65-F0E983AD6584}">
      <dgm:prSet custT="1"/>
      <dgm:spPr/>
      <dgm:t>
        <a:bodyPr/>
        <a:lstStyle/>
        <a:p>
          <a:endParaRPr lang="en-US" sz="1600"/>
        </a:p>
      </dgm:t>
    </dgm:pt>
    <dgm:pt modelId="{76278E3B-623C-4561-A06E-50261519F9C4}">
      <dgm:prSet phldrT="[Text]" custT="1"/>
      <dgm:spPr/>
      <dgm:t>
        <a:bodyPr/>
        <a:lstStyle/>
        <a:p>
          <a:r>
            <a:rPr lang="en-US" sz="2400" smtClean="0"/>
            <a:t>UI Interaction Logic</a:t>
          </a:r>
        </a:p>
        <a:p>
          <a:r>
            <a:rPr lang="en-US" sz="1600" smtClean="0"/>
            <a:t>View Models</a:t>
          </a:r>
          <a:endParaRPr lang="en-US" sz="1600"/>
        </a:p>
      </dgm:t>
    </dgm:pt>
    <dgm:pt modelId="{A7757C95-4CCD-4C54-9B91-021C3504F542}" type="parTrans" cxnId="{E1E9ACD6-26EF-4A72-A8F6-E46938C7F263}">
      <dgm:prSet custT="1"/>
      <dgm:spPr/>
      <dgm:t>
        <a:bodyPr/>
        <a:lstStyle/>
        <a:p>
          <a:endParaRPr lang="en-US" sz="1600"/>
        </a:p>
      </dgm:t>
    </dgm:pt>
    <dgm:pt modelId="{0E9B85D8-E502-4FC9-91EC-B5ADE08B0C38}">
      <dgm:prSet phldrT="[Text]" custT="1"/>
      <dgm:spPr/>
      <dgm:t>
        <a:bodyPr/>
        <a:lstStyle/>
        <a:p>
          <a:r>
            <a:rPr lang="en-US" sz="2400" smtClean="0"/>
            <a:t>UI Presentation</a:t>
          </a:r>
        </a:p>
        <a:p>
          <a:r>
            <a:rPr lang="en-US" sz="1600" smtClean="0"/>
            <a:t>WPF Views</a:t>
          </a:r>
          <a:endParaRPr lang="en-US" sz="1600"/>
        </a:p>
      </dgm:t>
    </dgm:pt>
    <dgm:pt modelId="{D00F17C0-1BBB-4580-9E83-F27C9238FB61}" type="sibTrans" cxnId="{E1E9ACD6-26EF-4A72-A8F6-E46938C7F263}">
      <dgm:prSet custT="1"/>
      <dgm:spPr/>
      <dgm:t>
        <a:bodyPr/>
        <a:lstStyle/>
        <a:p>
          <a:endParaRPr lang="en-US" sz="1600"/>
        </a:p>
      </dgm:t>
    </dgm:pt>
    <dgm:pt modelId="{41087E5B-161D-4848-A329-E65E4D5F69E7}" type="sibTrans" cxnId="{52F1A03A-66D9-4798-9A65-F0E983AD6584}">
      <dgm:prSet custT="1"/>
      <dgm:spPr/>
      <dgm:t>
        <a:bodyPr/>
        <a:lstStyle/>
        <a:p>
          <a:endParaRPr lang="en-US" sz="1600"/>
        </a:p>
      </dgm:t>
    </dgm:pt>
    <dgm:pt modelId="{72D25DDF-AD30-4F74-8B08-14F1EE615F94}" type="sibTrans" cxnId="{D7997085-A2FC-4ED1-A3D6-E38A25877F10}">
      <dgm:prSet custT="1"/>
      <dgm:spPr/>
      <dgm:t>
        <a:bodyPr/>
        <a:lstStyle/>
        <a:p>
          <a:endParaRPr lang="en-US" sz="1600"/>
        </a:p>
      </dgm:t>
    </dgm:pt>
    <dgm:pt modelId="{55C7B620-80A2-40DC-B9A2-3184F11E6700}" type="sibTrans" cxnId="{C675C492-DA77-4337-ABD4-B6A4795B8FB9}">
      <dgm:prSet custT="1"/>
      <dgm:spPr/>
      <dgm:t>
        <a:bodyPr/>
        <a:lstStyle/>
        <a:p>
          <a:endParaRPr lang="en-US" sz="1600"/>
        </a:p>
      </dgm:t>
    </dgm:pt>
    <dgm:pt modelId="{87B7A319-CF56-406D-9B57-48D3BBAF383A}" type="sibTrans" cxnId="{C02DB33C-9D6F-4F06-85F9-7A7670B3D036}">
      <dgm:prSet custT="1"/>
      <dgm:spPr/>
      <dgm:t>
        <a:bodyPr/>
        <a:lstStyle/>
        <a:p>
          <a:endParaRPr lang="en-US" sz="1600"/>
        </a:p>
      </dgm:t>
    </dgm:pt>
    <dgm:pt modelId="{ADD14C67-AE48-44C0-88C3-BD79F4638B46}" type="pres">
      <dgm:prSet presAssocID="{0BDC65F1-E38A-4BF1-BDF6-92963651B962}" presName="Name0">
        <dgm:presLayoutVars>
          <dgm:chPref val="1"/>
          <dgm:dir/>
          <dgm:animOne val="branch"/>
          <dgm:animLvl val="lvl"/>
          <dgm:resizeHandles/>
        </dgm:presLayoutVars>
      </dgm:prSet>
      <dgm:spPr/>
      <dgm:t>
        <a:bodyPr/>
        <a:lstStyle/>
        <a:p>
          <a:endParaRPr lang="en-US"/>
        </a:p>
      </dgm:t>
    </dgm:pt>
    <dgm:pt modelId="{B7433D57-4839-439C-9B90-59D9B83C7C3C}" type="pres">
      <dgm:prSet presAssocID="{14B0E1B8-2991-4A9B-BF6A-2140E54CA315}" presName="vertOne"/>
      <dgm:spPr/>
      <dgm:t>
        <a:bodyPr/>
        <a:lstStyle/>
        <a:p/>
      </dgm:t>
    </dgm:pt>
    <dgm:pt modelId="{00FABC45-70F9-413E-8A68-7EC814C7314D}" type="pres">
      <dgm:prSet presAssocID="{14B0E1B8-2991-4A9B-BF6A-2140E54CA315}" presName="txOne" presStyleLbl="node0" presStyleCnt="1">
        <dgm:presLayoutVars>
          <dgm:chPref val="3"/>
        </dgm:presLayoutVars>
      </dgm:prSet>
      <dgm:spPr/>
      <dgm:t>
        <a:bodyPr/>
        <a:lstStyle/>
        <a:p>
          <a:endParaRPr lang="en-US"/>
        </a:p>
      </dgm:t>
    </dgm:pt>
    <dgm:pt modelId="{9C58DF1F-8EDA-42E0-A4D8-D70392E124CB}" type="pres">
      <dgm:prSet presAssocID="{14B0E1B8-2991-4A9B-BF6A-2140E54CA315}" presName="parTransOne"/>
      <dgm:spPr/>
      <dgm:t>
        <a:bodyPr/>
        <a:lstStyle/>
        <a:p/>
      </dgm:t>
    </dgm:pt>
    <dgm:pt modelId="{8C2861D0-CC16-4DD2-90AF-E6F319E9026B}" type="pres">
      <dgm:prSet presAssocID="{14B0E1B8-2991-4A9B-BF6A-2140E54CA315}" presName="horzOne"/>
      <dgm:spPr/>
      <dgm:t>
        <a:bodyPr/>
        <a:lstStyle/>
        <a:p/>
      </dgm:t>
    </dgm:pt>
    <dgm:pt modelId="{F0376727-5469-49F2-BA93-6B412777486D}" type="pres">
      <dgm:prSet presAssocID="{E8F935A5-8808-479E-83CD-CE5ECD120C35}" presName="vertTwo"/>
      <dgm:spPr/>
      <dgm:t>
        <a:bodyPr/>
        <a:lstStyle/>
        <a:p/>
      </dgm:t>
    </dgm:pt>
    <dgm:pt modelId="{1D6D4622-90D4-41BF-BBFF-D054E87409F9}" type="pres">
      <dgm:prSet presAssocID="{E8F935A5-8808-479E-83CD-CE5ECD120C35}" presName="txTwo" presStyleLbl="node2" presStyleCnt="1">
        <dgm:presLayoutVars>
          <dgm:chPref val="3"/>
        </dgm:presLayoutVars>
      </dgm:prSet>
      <dgm:spPr/>
      <dgm:t>
        <a:bodyPr/>
        <a:lstStyle/>
        <a:p>
          <a:endParaRPr lang="en-US"/>
        </a:p>
      </dgm:t>
    </dgm:pt>
    <dgm:pt modelId="{D1365CD6-B6B9-4A2E-A69D-9596DDAC352D}" type="pres">
      <dgm:prSet presAssocID="{E8F935A5-8808-479E-83CD-CE5ECD120C35}" presName="parTransTwo"/>
      <dgm:spPr/>
      <dgm:t>
        <a:bodyPr/>
        <a:lstStyle/>
        <a:p/>
      </dgm:t>
    </dgm:pt>
    <dgm:pt modelId="{42C4B230-F584-4D48-9495-1038C5CCCC50}" type="pres">
      <dgm:prSet presAssocID="{E8F935A5-8808-479E-83CD-CE5ECD120C35}" presName="horzTwo"/>
      <dgm:spPr/>
      <dgm:t>
        <a:bodyPr/>
        <a:lstStyle/>
        <a:p/>
      </dgm:t>
    </dgm:pt>
    <dgm:pt modelId="{CD0CA330-E18F-41FE-BC11-FE0CA1E19556}" type="pres">
      <dgm:prSet presAssocID="{B8E428C1-0BE1-425C-866F-EC8C58023996}" presName="vertThree"/>
      <dgm:spPr/>
      <dgm:t>
        <a:bodyPr/>
        <a:lstStyle/>
        <a:p/>
      </dgm:t>
    </dgm:pt>
    <dgm:pt modelId="{E2A863C4-E020-4EE7-85C2-1BE6FC1F6753}" type="pres">
      <dgm:prSet presAssocID="{B8E428C1-0BE1-425C-866F-EC8C58023996}" presName="txThree" presStyleLbl="node3" presStyleCnt="1">
        <dgm:presLayoutVars>
          <dgm:chPref val="3"/>
        </dgm:presLayoutVars>
      </dgm:prSet>
      <dgm:spPr/>
      <dgm:t>
        <a:bodyPr/>
        <a:lstStyle/>
        <a:p>
          <a:endParaRPr lang="en-US"/>
        </a:p>
      </dgm:t>
    </dgm:pt>
    <dgm:pt modelId="{1E05BB38-7222-4A95-A784-8CFA0F2FB3A7}" type="pres">
      <dgm:prSet presAssocID="{B8E428C1-0BE1-425C-866F-EC8C58023996}" presName="parTransThree"/>
      <dgm:spPr/>
      <dgm:t>
        <a:bodyPr/>
        <a:lstStyle/>
        <a:p/>
      </dgm:t>
    </dgm:pt>
    <dgm:pt modelId="{DE51750E-C08C-41F5-AE77-A7F60A7C552D}" type="pres">
      <dgm:prSet presAssocID="{B8E428C1-0BE1-425C-866F-EC8C58023996}" presName="horzThree"/>
      <dgm:spPr/>
      <dgm:t>
        <a:bodyPr/>
        <a:lstStyle/>
        <a:p/>
      </dgm:t>
    </dgm:pt>
    <dgm:pt modelId="{F6F17164-CA44-4264-BE4E-32A686CF6D52}" type="pres">
      <dgm:prSet presAssocID="{76278E3B-623C-4561-A06E-50261519F9C4}" presName="vertFour">
        <dgm:presLayoutVars>
          <dgm:chPref val="3"/>
        </dgm:presLayoutVars>
      </dgm:prSet>
      <dgm:spPr/>
      <dgm:t>
        <a:bodyPr/>
        <a:lstStyle/>
        <a:p/>
      </dgm:t>
    </dgm:pt>
    <dgm:pt modelId="{6E7A272B-9401-45DB-8293-3892E132B1F1}" type="pres">
      <dgm:prSet presAssocID="{76278E3B-623C-4561-A06E-50261519F9C4}" presName="txFour" presStyleLbl="node4" presStyleCnt="2">
        <dgm:presLayoutVars>
          <dgm:chPref val="3"/>
        </dgm:presLayoutVars>
      </dgm:prSet>
      <dgm:spPr/>
      <dgm:t>
        <a:bodyPr/>
        <a:lstStyle/>
        <a:p>
          <a:endParaRPr lang="en-US"/>
        </a:p>
      </dgm:t>
    </dgm:pt>
    <dgm:pt modelId="{CFD140B2-7EAE-4F21-BE7D-9E8A753791A3}" type="pres">
      <dgm:prSet presAssocID="{76278E3B-623C-4561-A06E-50261519F9C4}" presName="parTransFour"/>
      <dgm:spPr/>
      <dgm:t>
        <a:bodyPr/>
        <a:lstStyle/>
        <a:p/>
      </dgm:t>
    </dgm:pt>
    <dgm:pt modelId="{F272F4EE-5869-40FA-9DD6-7B945B1DDD7F}" type="pres">
      <dgm:prSet presAssocID="{76278E3B-623C-4561-A06E-50261519F9C4}" presName="horzFour"/>
      <dgm:spPr/>
      <dgm:t>
        <a:bodyPr/>
        <a:lstStyle/>
        <a:p/>
      </dgm:t>
    </dgm:pt>
    <dgm:pt modelId="{8EB6E453-D1A0-48DF-97C5-F0E1AE3E5C15}" type="pres">
      <dgm:prSet presAssocID="{0E9B85D8-E502-4FC9-91EC-B5ADE08B0C38}" presName="vertFour">
        <dgm:presLayoutVars>
          <dgm:chPref val="3"/>
        </dgm:presLayoutVars>
      </dgm:prSet>
      <dgm:spPr/>
      <dgm:t>
        <a:bodyPr/>
        <a:lstStyle/>
        <a:p/>
      </dgm:t>
    </dgm:pt>
    <dgm:pt modelId="{9C385C00-F12D-4353-9645-2A335E5B4A6A}" type="pres">
      <dgm:prSet presAssocID="{0E9B85D8-E502-4FC9-91EC-B5ADE08B0C38}" presName="txFour" presStyleLbl="node4" presStyleIdx="1" presStyleCnt="2">
        <dgm:presLayoutVars>
          <dgm:chPref val="3"/>
        </dgm:presLayoutVars>
      </dgm:prSet>
      <dgm:spPr/>
      <dgm:t>
        <a:bodyPr/>
        <a:lstStyle/>
        <a:p>
          <a:endParaRPr lang="en-US"/>
        </a:p>
      </dgm:t>
    </dgm:pt>
    <dgm:pt modelId="{24608096-0931-4B05-A4DB-2E685624EE92}" type="pres">
      <dgm:prSet presAssocID="{0E9B85D8-E502-4FC9-91EC-B5ADE08B0C38}" presName="horzFour"/>
      <dgm:spPr/>
      <dgm:t>
        <a:bodyPr/>
        <a:lstStyle/>
        <a:p/>
      </dgm:t>
    </dgm:pt>
  </dgm:ptLst>
  <dgm:cxnLst>
    <dgm:cxn modelId="{C02DB33C-9D6F-4F06-85F9-7A7670B3D036}" srcId="{0BDC65F1-E38A-4BF1-BDF6-92963651B962}" destId="{14B0E1B8-2991-4A9B-BF6A-2140E54CA315}" srcOrd="0" destOrd="0" parTransId="{9D934F49-43B1-4476-9769-0237147429B7}" sibTransId="{87B7A319-CF56-406D-9B57-48D3BBAF383A}"/>
    <dgm:cxn modelId="{C675C492-DA77-4337-ABD4-B6A4795B8FB9}" srcId="{14B0E1B8-2991-4A9B-BF6A-2140E54CA315}" destId="{E8F935A5-8808-479E-83CD-CE5ECD120C35}" srcOrd="0" destOrd="0" parTransId="{4DD48609-8E41-492B-8203-CD014805717C}" sibTransId="{55C7B620-80A2-40DC-B9A2-3184F11E6700}"/>
    <dgm:cxn modelId="{D7997085-A2FC-4ED1-A3D6-E38A25877F10}" srcId="{E8F935A5-8808-479E-83CD-CE5ECD120C35}" destId="{B8E428C1-0BE1-425C-866F-EC8C58023996}" srcOrd="0" destOrd="0" parTransId="{9D887384-97FA-4650-B75D-BB9C20CD11A0}" sibTransId="{72D25DDF-AD30-4F74-8B08-14F1EE615F94}"/>
    <dgm:cxn modelId="{52F1A03A-66D9-4798-9A65-F0E983AD6584}" srcId="{B8E428C1-0BE1-425C-866F-EC8C58023996}" destId="{76278E3B-623C-4561-A06E-50261519F9C4}" srcOrd="0" destOrd="0" parTransId="{621396B2-11B7-4BF9-849B-7541A58C97AB}" sibTransId="{41087E5B-161D-4848-A329-E65E4D5F69E7}"/>
    <dgm:cxn modelId="{E1E9ACD6-26EF-4A72-A8F6-E46938C7F263}" srcId="{76278E3B-623C-4561-A06E-50261519F9C4}" destId="{0E9B85D8-E502-4FC9-91EC-B5ADE08B0C38}" srcOrd="0" destOrd="0" parTransId="{A7757C95-4CCD-4C54-9B91-021C3504F542}" sibTransId="{D00F17C0-1BBB-4580-9E83-F27C9238FB61}"/>
    <dgm:cxn modelId="{2E5AA076-59EE-45DF-B58E-4BD58EAA09FC}" type="presOf" srcId="{0BDC65F1-E38A-4BF1-BDF6-92963651B962}" destId="{ADD14C67-AE48-44C0-88C3-BD79F4638B46}" srcOrd="0" destOrd="0" presId="urn:microsoft.com/office/officeart/2005/8/layout/architecture+Icon"/>
    <dgm:cxn modelId="{BDCF6153-3B7B-4CBD-8FA6-47FF5F9186F2}" type="presParOf" srcId="{ADD14C67-AE48-44C0-88C3-BD79F4638B46}" destId="{B7433D57-4839-439C-9B90-59D9B83C7C3C}" srcOrd="0" destOrd="0" presId="urn:microsoft.com/office/officeart/2005/8/layout/architecture+Icon"/>
    <dgm:cxn modelId="{EC197A73-A156-4001-A264-7D73D10ADAD0}" type="presParOf" srcId="{B7433D57-4839-439C-9B90-59D9B83C7C3C}" destId="{00FABC45-70F9-413E-8A68-7EC814C7314D}" srcOrd="0" destOrd="0" presId="urn:microsoft.com/office/officeart/2005/8/layout/architecture+Icon"/>
    <dgm:cxn modelId="{DB8DAC65-7883-40D6-AFF0-8E1C61098F67}" type="presOf" srcId="{14B0E1B8-2991-4A9B-BF6A-2140E54CA315}" destId="{00FABC45-70F9-413E-8A68-7EC814C7314D}" srcOrd="0" destOrd="0" presId="urn:microsoft.com/office/officeart/2005/8/layout/architecture+Icon"/>
    <dgm:cxn modelId="{5A188815-105B-4573-BE83-AB86EC7C9E38}" type="presParOf" srcId="{B7433D57-4839-439C-9B90-59D9B83C7C3C}" destId="{9C58DF1F-8EDA-42E0-A4D8-D70392E124CB}" srcOrd="1" destOrd="0" presId="urn:microsoft.com/office/officeart/2005/8/layout/architecture+Icon"/>
    <dgm:cxn modelId="{DCEC978A-C5AD-4DE9-B60F-4855B1913769}" type="presParOf" srcId="{B7433D57-4839-439C-9B90-59D9B83C7C3C}" destId="{8C2861D0-CC16-4DD2-90AF-E6F319E9026B}" srcOrd="2" destOrd="0" presId="urn:microsoft.com/office/officeart/2005/8/layout/architecture+Icon"/>
    <dgm:cxn modelId="{506A544C-922B-4819-BD6B-93BE5D51CFCF}" type="presParOf" srcId="{8C2861D0-CC16-4DD2-90AF-E6F319E9026B}" destId="{F0376727-5469-49F2-BA93-6B412777486D}" srcOrd="0" destOrd="0" presId="urn:microsoft.com/office/officeart/2005/8/layout/architecture+Icon"/>
    <dgm:cxn modelId="{D00C684E-3211-4827-A6F5-554CF2A3BE2B}" type="presParOf" srcId="{F0376727-5469-49F2-BA93-6B412777486D}" destId="{1D6D4622-90D4-41BF-BBFF-D054E87409F9}" srcOrd="0" destOrd="0" presId="urn:microsoft.com/office/officeart/2005/8/layout/architecture+Icon"/>
    <dgm:cxn modelId="{31270624-7F1C-43E0-8F16-AB66B5CB457D}" type="presOf" srcId="{E8F935A5-8808-479E-83CD-CE5ECD120C35}" destId="{1D6D4622-90D4-41BF-BBFF-D054E87409F9}" srcOrd="0" destOrd="0" presId="urn:microsoft.com/office/officeart/2005/8/layout/architecture+Icon"/>
    <dgm:cxn modelId="{01E7C7F7-6708-42E3-BF3D-FDB55B777406}" type="presParOf" srcId="{F0376727-5469-49F2-BA93-6B412777486D}" destId="{D1365CD6-B6B9-4A2E-A69D-9596DDAC352D}" srcOrd="1" destOrd="0" presId="urn:microsoft.com/office/officeart/2005/8/layout/architecture+Icon"/>
    <dgm:cxn modelId="{96106BA0-545F-4705-9235-7CA0D374B7DB}" type="presParOf" srcId="{F0376727-5469-49F2-BA93-6B412777486D}" destId="{42C4B230-F584-4D48-9495-1038C5CCCC50}" srcOrd="2" destOrd="0" presId="urn:microsoft.com/office/officeart/2005/8/layout/architecture+Icon"/>
    <dgm:cxn modelId="{E791686A-E1A2-42D5-81B8-FE164FE4E8C5}" type="presParOf" srcId="{42C4B230-F584-4D48-9495-1038C5CCCC50}" destId="{CD0CA330-E18F-41FE-BC11-FE0CA1E19556}" srcOrd="0" destOrd="0" presId="urn:microsoft.com/office/officeart/2005/8/layout/architecture+Icon"/>
    <dgm:cxn modelId="{BDA1D309-56BF-431E-891C-A2F1EBBEC63F}" type="presParOf" srcId="{CD0CA330-E18F-41FE-BC11-FE0CA1E19556}" destId="{E2A863C4-E020-4EE7-85C2-1BE6FC1F6753}" srcOrd="0" destOrd="0" presId="urn:microsoft.com/office/officeart/2005/8/layout/architecture+Icon"/>
    <dgm:cxn modelId="{55C9F2B9-3664-485E-ADA1-DA20374BD5EA}" type="presOf" srcId="{B8E428C1-0BE1-425C-866F-EC8C58023996}" destId="{E2A863C4-E020-4EE7-85C2-1BE6FC1F6753}" srcOrd="0" destOrd="0" presId="urn:microsoft.com/office/officeart/2005/8/layout/architecture+Icon"/>
    <dgm:cxn modelId="{3745C969-A661-44E3-A144-D9F58C3E004E}" type="presParOf" srcId="{CD0CA330-E18F-41FE-BC11-FE0CA1E19556}" destId="{1E05BB38-7222-4A95-A784-8CFA0F2FB3A7}" srcOrd="1" destOrd="0" presId="urn:microsoft.com/office/officeart/2005/8/layout/architecture+Icon"/>
    <dgm:cxn modelId="{CE9C2622-B937-4370-9CDC-FD922285B09B}" type="presParOf" srcId="{CD0CA330-E18F-41FE-BC11-FE0CA1E19556}" destId="{DE51750E-C08C-41F5-AE77-A7F60A7C552D}" srcOrd="2" destOrd="0" presId="urn:microsoft.com/office/officeart/2005/8/layout/architecture+Icon"/>
    <dgm:cxn modelId="{8F36BE95-EC1D-423B-9CC1-6E31E4FC2C28}" type="presParOf" srcId="{DE51750E-C08C-41F5-AE77-A7F60A7C552D}" destId="{F6F17164-CA44-4264-BE4E-32A686CF6D52}" srcOrd="0" destOrd="0" presId="urn:microsoft.com/office/officeart/2005/8/layout/architecture+Icon"/>
    <dgm:cxn modelId="{DB3793DC-87F6-4DE7-8DF0-207263455CA2}" type="presParOf" srcId="{F6F17164-CA44-4264-BE4E-32A686CF6D52}" destId="{6E7A272B-9401-45DB-8293-3892E132B1F1}" srcOrd="0" destOrd="0" presId="urn:microsoft.com/office/officeart/2005/8/layout/architecture+Icon"/>
    <dgm:cxn modelId="{64B5E7B5-8522-4F83-B916-9F300D66A490}" type="presOf" srcId="{76278E3B-623C-4561-A06E-50261519F9C4}" destId="{6E7A272B-9401-45DB-8293-3892E132B1F1}" srcOrd="0" destOrd="0" presId="urn:microsoft.com/office/officeart/2005/8/layout/architecture+Icon"/>
    <dgm:cxn modelId="{4971C372-4028-4E1B-A244-214770C03FF2}" type="presParOf" srcId="{F6F17164-CA44-4264-BE4E-32A686CF6D52}" destId="{CFD140B2-7EAE-4F21-BE7D-9E8A753791A3}" srcOrd="1" destOrd="0" presId="urn:microsoft.com/office/officeart/2005/8/layout/architecture+Icon"/>
    <dgm:cxn modelId="{F63FCCA1-846C-41BB-ACB5-47125FE930E5}" type="presParOf" srcId="{F6F17164-CA44-4264-BE4E-32A686CF6D52}" destId="{F272F4EE-5869-40FA-9DD6-7B945B1DDD7F}" srcOrd="2" destOrd="0" presId="urn:microsoft.com/office/officeart/2005/8/layout/architecture+Icon"/>
    <dgm:cxn modelId="{2AF7EFBD-DE3F-4AEF-B0F6-C8B17F9B942E}" type="presParOf" srcId="{F272F4EE-5869-40FA-9DD6-7B945B1DDD7F}" destId="{8EB6E453-D1A0-48DF-97C5-F0E1AE3E5C15}" srcOrd="0" destOrd="0" presId="urn:microsoft.com/office/officeart/2005/8/layout/architecture+Icon"/>
    <dgm:cxn modelId="{4C8A4129-D15F-44B9-BF5B-90DFF78A023B}" type="presParOf" srcId="{8EB6E453-D1A0-48DF-97C5-F0E1AE3E5C15}" destId="{9C385C00-F12D-4353-9645-2A335E5B4A6A}" srcOrd="0" destOrd="0" presId="urn:microsoft.com/office/officeart/2005/8/layout/architecture+Icon"/>
    <dgm:cxn modelId="{BE8DBF1B-8932-4771-A708-C010D4C20317}" type="presOf" srcId="{0E9B85D8-E502-4FC9-91EC-B5ADE08B0C38}" destId="{9C385C00-F12D-4353-9645-2A335E5B4A6A}" srcOrd="0" destOrd="0" presId="urn:microsoft.com/office/officeart/2005/8/layout/architecture+Icon"/>
    <dgm:cxn modelId="{0288109E-B329-4604-AD08-677F77521672}" type="presParOf" srcId="{8EB6E453-D1A0-48DF-97C5-F0E1AE3E5C15}" destId="{24608096-0931-4B05-A4DB-2E685624EE92}" srcOrd="1" destOrd="0" presId="urn:microsoft.com/office/officeart/2005/8/layout/architecture+Icon"/>
  </dgm:cxnLst>
  <dgm:bg/>
  <dgm:whole/>
  <dgm:extLst>
    <a:ext uri="http://schemas.microsoft.com/office/drawing/2008/diagram">
      <dsp:dataModelExt xmlns:dsp="http://schemas.microsoft.com/office/drawing/2008/diagram" relId="rId2" minVer="http://schemas.openxmlformats.org/drawingml/2006/main"/>
    </a:ext>
  </dgm:extLst>
</dgm:dataModel>
</file>

<file path=ppt/diagrams/drawing1.xml><?xml version="1.0" encoding="utf-8"?>
<dsp:drawing xmlns:a="http://schemas.openxmlformats.org/drawingml/2006/main" xmlns:r="http://schemas.openxmlformats.org/officeDocument/2006/relationships" xmlns:dsp="http://schemas.microsoft.com/office/drawing/2008/diagram">
  <dsp:spTree>
    <dsp:nvGrpSpPr>
      <dsp:cNvPr id="15" name=""/>
      <dsp:cNvGrpSpPr/>
    </dsp:nvGrpSpPr>
    <dsp:grpSpPr/>
  </dsp:spTree>
</dsp:drawing>
</file>

<file path=ppt/diagrams/drawing2.xml><?xml version="1.0" encoding="utf-8"?>
<dsp:drawing xmlns:a="http://schemas.openxmlformats.org/drawingml/2006/main" xmlns:r="http://schemas.openxmlformats.org/officeDocument/2006/relationships" xmlns:dsp="http://schemas.microsoft.com/office/drawing/2008/diagram">
  <dsp:spTree>
    <dsp:nvGrpSpPr>
      <dsp:cNvPr id="13" name=""/>
      <dsp:cNvGrpSpPr/>
    </dsp:nvGrpSpPr>
    <dsp:grpSpPr/>
  </dsp:spTree>
</dsp:drawing>
</file>

<file path=ppt/diagrams/drawing3.xml><?xml version="1.0" encoding="utf-8"?>
<dsp:drawing xmlns:a="http://schemas.openxmlformats.org/drawingml/2006/main" xmlns:r="http://schemas.openxmlformats.org/officeDocument/2006/relationships" xmlns:dsp="http://schemas.microsoft.com/office/drawing/2008/diagram">
  <dsp:spTree>
    <dsp:nvGrpSpPr>
      <dsp:cNvPr id="5" name=""/>
      <dsp:cNvGrpSpPr/>
    </dsp:nvGrpSpPr>
    <dsp:grpSpPr/>
  </dsp:spTree>
</dsp:drawing>
</file>

<file path=ppt/diagrams/drawing4.xml><?xml version="1.0" encoding="utf-8"?>
<dsp:drawing xmlns:a="http://schemas.openxmlformats.org/drawingml/2006/main" xmlns:r="http://schemas.openxmlformats.org/officeDocument/2006/relationships" xmlns:dsp="http://schemas.microsoft.com/office/drawing/2008/diagram">
  <dsp:spTree>
    <dsp:nvGrpSpPr>
      <dsp:cNvPr id="13" name=""/>
      <dsp:cNvGrpSpPr/>
    </dsp:nvGrpSpPr>
    <dsp:grpSpPr/>
  </dsp:spTree>
</dsp:drawing>
</file>

<file path=ppt/diagrams/drawing5.xml><?xml version="1.0" encoding="utf-8"?>
<dsp:drawing xmlns:a="http://schemas.openxmlformats.org/drawingml/2006/main" xmlns:r="http://schemas.openxmlformats.org/officeDocument/2006/relationships" xmlns:dsp="http://schemas.microsoft.com/office/drawing/2008/diagram">
  <dsp:spTree>
    <dsp:nvGrpSpPr>
      <dsp:cNvPr id="13" name=""/>
      <dsp:cNvGrpSpPr/>
    </dsp:nvGrpSpPr>
    <dsp:grpSpPr/>
  </dsp:spTree>
</dsp:drawing>
</file>

<file path=ppt/diagrams/layout1.xml><?xml version="1.0" encoding="utf-8"?>
<dgm:layoutDef xmlns:a="http://schemas.openxmlformats.org/drawingml/2006/main" xmlns:r="http://schemas.openxmlformats.org/officeDocument/2006/relationships" xmlns:dgm="http://schemas.openxmlformats.org/drawingml/2006/diagram"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r:blip="">
        <dgm:adjLst/>
      </dgm:shape>
      <dgm:presOf/>
      <dgm:constrLst/>
      <dgm:ruleLst/>
    </dgm:layoutNode>
    <dgm:layoutNode name="parentComposite">
      <dgm:alg type="composite"/>
      <dgm:shape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dgm:ruleLst>
      </dgm:layoutNode>
      <dgm:layoutNode name="parent2" styleLbl="alignAccFollowNode1">
        <dgm:varLst>
          <dgm:chMax val="4"/>
        </dgm:varLst>
        <dgm:alg type="tx"/>
        <dgm:shape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dgm:ruleLst>
      </dgm:layoutNode>
    </dgm:layoutNode>
    <dgm:layoutNode name="childrenComposite">
      <dgm:alg type="composite"/>
      <dgm:shape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r:blip="">
          <dgm:adjLst/>
        </dgm:shape>
        <dgm:presOf/>
        <dgm:constrLst/>
        <dgm:ruleLst/>
      </dgm:layoutNode>
      <dgm:layoutNode name="fulcrum" styleLbl="alignAccFollowNode1">
        <dgm:alg type="sp"/>
        <dgm:shape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rot="4" type="rect" r:blip="">
                      <dgm:adjLst/>
                    </dgm:shape>
                    <dgm:presOf/>
                    <dgm:constrLst/>
                    <dgm:ruleLst/>
                  </dgm:layoutNode>
                  <dgm:layoutNode name="right_01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7">
                  <dgm:choose name="Name8">
                    <dgm:if name="Name9" axis="ch ch" ptType="node node" st="2 1" cnt="1 0" func="cnt" op="equ" val="2">
                      <dgm:layoutNode name="balance_02" styleLbl="alignAccFollowNode1">
                        <dgm:varLst>
                          <dgm:bulletEnabled val="1"/>
                        </dgm:varLst>
                        <dgm:alg type="sp"/>
                        <dgm:shape rot="4" type="rect" r:blip="">
                          <dgm:adjLst/>
                        </dgm:shape>
                        <dgm:presOf/>
                        <dgm:constrLst/>
                        <dgm:ruleLst/>
                      </dgm:layoutNode>
                      <dgm:layoutNode name="right_02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02_2" styleLbl="node1">
                        <dgm:varLst>
                          <dgm:bulletEnabled val="1"/>
                        </dgm:varLst>
                        <dgm:alg type="tx"/>
                        <dgm:shape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10">
                      <dgm:choose name="Name11">
                        <dgm:if name="Name12" axis="ch ch" ptType="node node" st="2 1" cnt="1 0" func="cnt" op="equ" val="3">
                          <dgm:layoutNode name="balance_03" styleLbl="alignAccFollowNode1">
                            <dgm:varLst>
                              <dgm:bulletEnabled val="1"/>
                            </dgm:varLst>
                            <dgm:alg type="sp"/>
                            <dgm:shape rot="4" type="rect" r:blip="">
                              <dgm:adjLst/>
                            </dgm:shape>
                            <dgm:presOf/>
                            <dgm:constrLst/>
                            <dgm:ruleLst/>
                          </dgm:layoutNode>
                          <dgm:layoutNode name="right_03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03_2" styleLbl="node1">
                            <dgm:varLst>
                              <dgm:bulletEnabled val="1"/>
                            </dgm:varLst>
                            <dgm:alg type="tx"/>
                            <dgm:shape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03_3" styleLbl="node1">
                            <dgm:varLst>
                              <dgm:bulletEnabled val="1"/>
                            </dgm:varLst>
                            <dgm:alg type="tx"/>
                            <dgm:shape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13">
                          <dgm:choose name="Name14">
                            <dgm:if name="Name15" axis="ch ch" ptType="node node" st="2 1" cnt="1 0" func="cnt" op="gte" val="4">
                              <dgm:layoutNode name="balance_04" styleLbl="alignAccFollowNode1">
                                <dgm:varLst>
                                  <dgm:bulletEnabled val="1"/>
                                </dgm:varLst>
                                <dgm:alg type="sp"/>
                                <dgm:shape rot="4" type="rect" r:blip="">
                                  <dgm:adjLst/>
                                </dgm:shape>
                                <dgm:presOf/>
                                <dgm:constrLst/>
                                <dgm:ruleLst/>
                              </dgm:layoutNode>
                              <dgm:layoutNode name="right_04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04_2" styleLbl="node1">
                                <dgm:varLst>
                                  <dgm:bulletEnabled val="1"/>
                                </dgm:varLst>
                                <dgm:alg type="tx"/>
                                <dgm:shape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04_3" styleLbl="node1">
                                <dgm:varLst>
                                  <dgm:bulletEnabled val="1"/>
                                </dgm:varLst>
                                <dgm:alg type="tx"/>
                                <dgm:shape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04_4" styleLbl="node1">
                                <dgm:varLst>
                                  <dgm:bulletEnabled val="1"/>
                                </dgm:varLst>
                                <dgm:alg type="tx"/>
                                <dgm:shape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rot="-4" type="rect" r:blip="">
                      <dgm:adjLst/>
                    </dgm:shape>
                    <dgm:presOf/>
                    <dgm:constrLst/>
                    <dgm:ruleLst/>
                  </dgm:layoutNode>
                  <dgm:layoutNode name="left_10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22">
                  <dgm:choose name="Name23">
                    <dgm:if name="Name24" axis="ch ch" ptType="node node" st="2 1" cnt="1 0" func="cnt" op="equ" val="1">
                      <dgm:layoutNode name="balance_11" styleLbl="alignAccFollowNode1">
                        <dgm:varLst>
                          <dgm:bulletEnabled val="1"/>
                        </dgm:varLst>
                        <dgm:alg type="sp"/>
                        <dgm:shape type="rect" r:blip="">
                          <dgm:adjLst/>
                        </dgm:shape>
                        <dgm:presOf/>
                        <dgm:constrLst/>
                        <dgm:ruleLst/>
                      </dgm:layoutNode>
                      <dgm:layoutNode name="left_11_1" styleLbl="node1">
                        <dgm:varLst>
                          <dgm:bulletEnabled val="1"/>
                        </dgm:varLst>
                        <dgm:alg type="tx"/>
                        <dgm:shape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11_1" styleLbl="node1">
                        <dgm:varLst>
                          <dgm:bulletEnabled val="1"/>
                        </dgm:varLst>
                        <dgm:alg type="tx"/>
                        <dgm:shape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25">
                      <dgm:choose name="Name26">
                        <dgm:if name="Name27" axis="ch ch" ptType="node node" st="2 1" cnt="1 0" func="cnt" op="equ" val="2">
                          <dgm:layoutNode name="balance_12" styleLbl="alignAccFollowNode1">
                            <dgm:varLst>
                              <dgm:bulletEnabled val="1"/>
                            </dgm:varLst>
                            <dgm:alg type="sp"/>
                            <dgm:shape rot="4" type="rect" r:blip="">
                              <dgm:adjLst/>
                            </dgm:shape>
                            <dgm:presOf/>
                            <dgm:constrLst/>
                            <dgm:ruleLst/>
                          </dgm:layoutNode>
                          <dgm:layoutNode name="right_12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12_2" styleLbl="node1">
                            <dgm:varLst>
                              <dgm:bulletEnabled val="1"/>
                            </dgm:varLst>
                            <dgm:alg type="tx"/>
                            <dgm:shape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12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28">
                          <dgm:choose name="Name29">
                            <dgm:if name="Name30" axis="ch ch" ptType="node node" st="2 1" cnt="1 0" func="cnt" op="equ" val="3">
                              <dgm:layoutNode name="balance_13" styleLbl="alignAccFollowNode1">
                                <dgm:varLst>
                                  <dgm:bulletEnabled val="1"/>
                                </dgm:varLst>
                                <dgm:alg type="sp"/>
                                <dgm:shape rot="4" type="rect" r:blip="">
                                  <dgm:adjLst/>
                                </dgm:shape>
                                <dgm:presOf/>
                                <dgm:constrLst/>
                                <dgm:ruleLst/>
                              </dgm:layoutNode>
                              <dgm:layoutNode name="right_13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13_2" styleLbl="node1">
                                <dgm:varLst>
                                  <dgm:bulletEnabled val="1"/>
                                </dgm:varLst>
                                <dgm:alg type="tx"/>
                                <dgm:shape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13_3" styleLbl="node1">
                                <dgm:varLst>
                                  <dgm:bulletEnabled val="1"/>
                                </dgm:varLst>
                                <dgm:alg type="tx"/>
                                <dgm:shape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13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31">
                              <dgm:choose name="Name32">
                                <dgm:if name="Name33" axis="ch ch" ptType="node node" st="2 1" cnt="1 0" func="cnt" op="gte" val="4">
                                  <dgm:layoutNode name="balance_14" styleLbl="alignAccFollowNode1">
                                    <dgm:varLst>
                                      <dgm:bulletEnabled val="1"/>
                                    </dgm:varLst>
                                    <dgm:alg type="sp"/>
                                    <dgm:shape rot="4" type="rect" r:blip="">
                                      <dgm:adjLst/>
                                    </dgm:shape>
                                    <dgm:presOf/>
                                    <dgm:constrLst/>
                                    <dgm:ruleLst/>
                                  </dgm:layoutNode>
                                  <dgm:layoutNode name="right_14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14_2" styleLbl="node1">
                                    <dgm:varLst>
                                      <dgm:bulletEnabled val="1"/>
                                    </dgm:varLst>
                                    <dgm:alg type="tx"/>
                                    <dgm:shape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14_3" styleLbl="node1">
                                    <dgm:varLst>
                                      <dgm:bulletEnabled val="1"/>
                                    </dgm:varLst>
                                    <dgm:alg type="tx"/>
                                    <dgm:shape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14_4" styleLbl="node1">
                                    <dgm:varLst>
                                      <dgm:bulletEnabled val="1"/>
                                    </dgm:varLst>
                                    <dgm:alg type="tx"/>
                                    <dgm:shape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14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rot="-4" type="rect" r:blip="">
                          <dgm:adjLst/>
                        </dgm:shape>
                        <dgm:presOf/>
                        <dgm:constrLst/>
                        <dgm:ruleLst/>
                      </dgm:layoutNode>
                      <dgm:layoutNode name="left_20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20_2" styleLbl="node1">
                        <dgm:varLst>
                          <dgm:bulletEnabled val="1"/>
                        </dgm:varLst>
                        <dgm:alg type="tx"/>
                        <dgm:shape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40">
                      <dgm:choose name="Name41">
                        <dgm:if name="Name42" axis="ch ch" ptType="node node" st="2 1" cnt="1 0" func="cnt" op="equ" val="1">
                          <dgm:layoutNode name="balance_21" styleLbl="alignAccFollowNode1">
                            <dgm:varLst>
                              <dgm:bulletEnabled val="1"/>
                            </dgm:varLst>
                            <dgm:alg type="sp"/>
                            <dgm:shape rot="-4" type="rect" r:blip="">
                              <dgm:adjLst/>
                            </dgm:shape>
                            <dgm:presOf/>
                            <dgm:constrLst/>
                            <dgm:ruleLst/>
                          </dgm:layoutNode>
                          <dgm:layoutNode name="left_21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21_2" styleLbl="node1">
                            <dgm:varLst>
                              <dgm:bulletEnabled val="1"/>
                            </dgm:varLst>
                            <dgm:alg type="tx"/>
                            <dgm:shape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21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43">
                          <dgm:choose name="Name44">
                            <dgm:if name="Name45" axis="ch ch" ptType="node node" st="2 1" cnt="1 0" func="cnt" op="equ" val="2">
                              <dgm:layoutNode name="balance_22" styleLbl="alignAccFollowNode1">
                                <dgm:varLst>
                                  <dgm:bulletEnabled val="1"/>
                                </dgm:varLst>
                                <dgm:alg type="sp"/>
                                <dgm:shape type="rect" r:blip="">
                                  <dgm:adjLst/>
                                </dgm:shape>
                                <dgm:presOf/>
                                <dgm:constrLst/>
                                <dgm:ruleLst/>
                              </dgm:layoutNode>
                              <dgm:layoutNode name="right_22_1" styleLbl="node1">
                                <dgm:varLst>
                                  <dgm:bulletEnabled val="1"/>
                                </dgm:varLst>
                                <dgm:alg type="tx"/>
                                <dgm:shape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22_2" styleLbl="node1">
                                <dgm:varLst>
                                  <dgm:bulletEnabled val="1"/>
                                </dgm:varLst>
                                <dgm:alg type="tx"/>
                                <dgm:shape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22_1" styleLbl="node1">
                                <dgm:varLst>
                                  <dgm:bulletEnabled val="1"/>
                                </dgm:varLst>
                                <dgm:alg type="tx"/>
                                <dgm:shape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22_2" styleLbl="node1">
                                <dgm:varLst>
                                  <dgm:bulletEnabled val="1"/>
                                </dgm:varLst>
                                <dgm:alg type="tx"/>
                                <dgm:shape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46">
                              <dgm:choose name="Name47">
                                <dgm:if name="Name48" axis="ch ch" ptType="node node" st="2 1" cnt="1 0" func="cnt" op="equ" val="3">
                                  <dgm:layoutNode name="balance_23" styleLbl="alignAccFollowNode1">
                                    <dgm:varLst>
                                      <dgm:bulletEnabled val="1"/>
                                    </dgm:varLst>
                                    <dgm:alg type="sp"/>
                                    <dgm:shape rot="4" type="rect" r:blip="">
                                      <dgm:adjLst/>
                                    </dgm:shape>
                                    <dgm:presOf/>
                                    <dgm:constrLst/>
                                    <dgm:ruleLst/>
                                  </dgm:layoutNode>
                                  <dgm:layoutNode name="right_23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23_2" styleLbl="node1">
                                    <dgm:varLst>
                                      <dgm:bulletEnabled val="1"/>
                                    </dgm:varLst>
                                    <dgm:alg type="tx"/>
                                    <dgm:shape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23_3" styleLbl="node1">
                                    <dgm:varLst>
                                      <dgm:bulletEnabled val="1"/>
                                    </dgm:varLst>
                                    <dgm:alg type="tx"/>
                                    <dgm:shape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23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23_2" styleLbl="node1">
                                    <dgm:varLst>
                                      <dgm:bulletEnabled val="1"/>
                                    </dgm:varLst>
                                    <dgm:alg type="tx"/>
                                    <dgm:shape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49">
                                  <dgm:choose name="Name50">
                                    <dgm:if name="Name51" axis="ch ch" ptType="node node" st="2 1" cnt="1 0" func="cnt" op="gte" val="4">
                                      <dgm:layoutNode name="balance_24" styleLbl="alignAccFollowNode1">
                                        <dgm:varLst>
                                          <dgm:bulletEnabled val="1"/>
                                        </dgm:varLst>
                                        <dgm:alg type="sp"/>
                                        <dgm:shape rot="4" type="rect" r:blip="">
                                          <dgm:adjLst/>
                                        </dgm:shape>
                                        <dgm:presOf/>
                                        <dgm:constrLst/>
                                        <dgm:ruleLst/>
                                      </dgm:layoutNode>
                                      <dgm:layoutNode name="right_24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24_2" styleLbl="node1">
                                        <dgm:varLst>
                                          <dgm:bulletEnabled val="1"/>
                                        </dgm:varLst>
                                        <dgm:alg type="tx"/>
                                        <dgm:shape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24_3" styleLbl="node1">
                                        <dgm:varLst>
                                          <dgm:bulletEnabled val="1"/>
                                        </dgm:varLst>
                                        <dgm:alg type="tx"/>
                                        <dgm:shape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24_4" styleLbl="node1">
                                        <dgm:varLst>
                                          <dgm:bulletEnabled val="1"/>
                                        </dgm:varLst>
                                        <dgm:alg type="tx"/>
                                        <dgm:shape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24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24_2" styleLbl="node1">
                                        <dgm:varLst>
                                          <dgm:bulletEnabled val="1"/>
                                        </dgm:varLst>
                                        <dgm:alg type="tx"/>
                                        <dgm:shape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rot="-4" type="rect" r:blip="">
                              <dgm:adjLst/>
                            </dgm:shape>
                            <dgm:presOf/>
                            <dgm:constrLst/>
                            <dgm:ruleLst/>
                          </dgm:layoutNode>
                          <dgm:layoutNode name="left_30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30_2" styleLbl="node1">
                            <dgm:varLst>
                              <dgm:bulletEnabled val="1"/>
                            </dgm:varLst>
                            <dgm:alg type="tx"/>
                            <dgm:shape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30_3" styleLbl="node1">
                            <dgm:varLst>
                              <dgm:bulletEnabled val="1"/>
                            </dgm:varLst>
                            <dgm:alg type="tx"/>
                            <dgm:shape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58">
                          <dgm:choose name="Name59">
                            <dgm:if name="Name60" axis="ch ch" ptType="node node" st="2 1" cnt="1 0" func="cnt" op="equ" val="1">
                              <dgm:layoutNode name="balance_31" styleLbl="alignAccFollowNode1">
                                <dgm:varLst>
                                  <dgm:bulletEnabled val="1"/>
                                </dgm:varLst>
                                <dgm:alg type="sp"/>
                                <dgm:shape rot="-4" type="rect" r:blip="">
                                  <dgm:adjLst/>
                                </dgm:shape>
                                <dgm:presOf/>
                                <dgm:constrLst/>
                                <dgm:ruleLst/>
                              </dgm:layoutNode>
                              <dgm:layoutNode name="left_31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31_2" styleLbl="node1">
                                <dgm:varLst>
                                  <dgm:bulletEnabled val="1"/>
                                </dgm:varLst>
                                <dgm:alg type="tx"/>
                                <dgm:shape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31_3" styleLbl="node1">
                                <dgm:varLst>
                                  <dgm:bulletEnabled val="1"/>
                                </dgm:varLst>
                                <dgm:alg type="tx"/>
                                <dgm:shape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31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61">
                              <dgm:choose name="Name62">
                                <dgm:if name="Name63" axis="ch ch" ptType="node node" st="2 1" cnt="1 0" func="cnt" op="equ" val="2">
                                  <dgm:layoutNode name="balance_32" styleLbl="alignAccFollowNode1">
                                    <dgm:varLst>
                                      <dgm:bulletEnabled val="1"/>
                                    </dgm:varLst>
                                    <dgm:alg type="sp"/>
                                    <dgm:shape rot="-4" type="rect" r:blip="">
                                      <dgm:adjLst/>
                                    </dgm:shape>
                                    <dgm:presOf/>
                                    <dgm:constrLst/>
                                    <dgm:ruleLst/>
                                  </dgm:layoutNode>
                                  <dgm:layoutNode name="left_32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32_2" styleLbl="node1">
                                    <dgm:varLst>
                                      <dgm:bulletEnabled val="1"/>
                                    </dgm:varLst>
                                    <dgm:alg type="tx"/>
                                    <dgm:shape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32_3" styleLbl="node1">
                                    <dgm:varLst>
                                      <dgm:bulletEnabled val="1"/>
                                    </dgm:varLst>
                                    <dgm:alg type="tx"/>
                                    <dgm:shape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32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32_2" styleLbl="node1">
                                    <dgm:varLst>
                                      <dgm:bulletEnabled val="1"/>
                                    </dgm:varLst>
                                    <dgm:alg type="tx"/>
                                    <dgm:shape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64">
                                  <dgm:choose name="Name65">
                                    <dgm:if name="Name66" axis="ch ch" ptType="node node" st="2 1" cnt="1 0" func="cnt" op="equ" val="3">
                                      <dgm:layoutNode name="balance_33" styleLbl="alignAccFollowNode1">
                                        <dgm:varLst>
                                          <dgm:bulletEnabled val="1"/>
                                        </dgm:varLst>
                                        <dgm:alg type="sp"/>
                                        <dgm:shape type="rect" r:blip="">
                                          <dgm:adjLst/>
                                        </dgm:shape>
                                        <dgm:presOf/>
                                        <dgm:constrLst/>
                                        <dgm:ruleLst/>
                                      </dgm:layoutNode>
                                      <dgm:layoutNode name="right_33_1" styleLbl="node1">
                                        <dgm:varLst>
                                          <dgm:bulletEnabled val="1"/>
                                        </dgm:varLst>
                                        <dgm:alg type="tx"/>
                                        <dgm:shape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33_2" styleLbl="node1">
                                        <dgm:varLst>
                                          <dgm:bulletEnabled val="1"/>
                                        </dgm:varLst>
                                        <dgm:alg type="tx"/>
                                        <dgm:shape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33_3" styleLbl="node1">
                                        <dgm:varLst>
                                          <dgm:bulletEnabled val="1"/>
                                        </dgm:varLst>
                                        <dgm:alg type="tx"/>
                                        <dgm:shape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33_1" styleLbl="node1">
                                        <dgm:varLst>
                                          <dgm:bulletEnabled val="1"/>
                                        </dgm:varLst>
                                        <dgm:alg type="tx"/>
                                        <dgm:shape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33_2" styleLbl="node1">
                                        <dgm:varLst>
                                          <dgm:bulletEnabled val="1"/>
                                        </dgm:varLst>
                                        <dgm:alg type="tx"/>
                                        <dgm:shape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33_3" styleLbl="node1">
                                        <dgm:varLst>
                                          <dgm:bulletEnabled val="1"/>
                                        </dgm:varLst>
                                        <dgm:alg type="tx"/>
                                        <dgm:shape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67">
                                      <dgm:choose name="Name68">
                                        <dgm:if name="Name69" axis="ch ch" ptType="node node" st="2 1" cnt="1 0" func="cnt" op="gte" val="4">
                                          <dgm:layoutNode name="balance_34" styleLbl="alignAccFollowNode1">
                                            <dgm:varLst>
                                              <dgm:bulletEnabled val="1"/>
                                            </dgm:varLst>
                                            <dgm:alg type="sp"/>
                                            <dgm:shape rot="4" type="rect" r:blip="">
                                              <dgm:adjLst/>
                                            </dgm:shape>
                                            <dgm:presOf/>
                                            <dgm:constrLst/>
                                            <dgm:ruleLst/>
                                          </dgm:layoutNode>
                                          <dgm:layoutNode name="right_34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34_2" styleLbl="node1">
                                            <dgm:varLst>
                                              <dgm:bulletEnabled val="1"/>
                                            </dgm:varLst>
                                            <dgm:alg type="tx"/>
                                            <dgm:shape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34_3" styleLbl="node1">
                                            <dgm:varLst>
                                              <dgm:bulletEnabled val="1"/>
                                            </dgm:varLst>
                                            <dgm:alg type="tx"/>
                                            <dgm:shape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34_4" styleLbl="node1">
                                            <dgm:varLst>
                                              <dgm:bulletEnabled val="1"/>
                                            </dgm:varLst>
                                            <dgm:alg type="tx"/>
                                            <dgm:shape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34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34_2" styleLbl="node1">
                                            <dgm:varLst>
                                              <dgm:bulletEnabled val="1"/>
                                            </dgm:varLst>
                                            <dgm:alg type="tx"/>
                                            <dgm:shape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34_3" styleLbl="node1">
                                            <dgm:varLst>
                                              <dgm:bulletEnabled val="1"/>
                                            </dgm:varLst>
                                            <dgm:alg type="tx"/>
                                            <dgm:shape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rot="-4" type="rect" r:blip="">
                                  <dgm:adjLst/>
                                </dgm:shape>
                                <dgm:presOf/>
                                <dgm:constrLst/>
                                <dgm:ruleLst/>
                              </dgm:layoutNode>
                              <dgm:layoutNode name="left_40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0_2" styleLbl="node1">
                                <dgm:varLst>
                                  <dgm:bulletEnabled val="1"/>
                                </dgm:varLst>
                                <dgm:alg type="tx"/>
                                <dgm:shape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0_3" styleLbl="node1">
                                <dgm:varLst>
                                  <dgm:bulletEnabled val="1"/>
                                </dgm:varLst>
                                <dgm:alg type="tx"/>
                                <dgm:shape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0_4" styleLbl="node1">
                                <dgm:varLst>
                                  <dgm:bulletEnabled val="1"/>
                                </dgm:varLst>
                                <dgm:alg type="tx"/>
                                <dgm:shape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76">
                              <dgm:choose name="Name77">
                                <dgm:if name="Name78" axis="ch ch" ptType="node node" st="2 1" cnt="1 0" func="cnt" op="equ" val="1">
                                  <dgm:layoutNode name="balance_41" styleLbl="alignAccFollowNode1">
                                    <dgm:varLst>
                                      <dgm:bulletEnabled val="1"/>
                                    </dgm:varLst>
                                    <dgm:alg type="sp"/>
                                    <dgm:shape rot="-4" type="rect" r:blip="">
                                      <dgm:adjLst/>
                                    </dgm:shape>
                                    <dgm:presOf/>
                                    <dgm:constrLst/>
                                    <dgm:ruleLst/>
                                  </dgm:layoutNode>
                                  <dgm:layoutNode name="left_41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1_2" styleLbl="node1">
                                    <dgm:varLst>
                                      <dgm:bulletEnabled val="1"/>
                                    </dgm:varLst>
                                    <dgm:alg type="tx"/>
                                    <dgm:shape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1_3" styleLbl="node1">
                                    <dgm:varLst>
                                      <dgm:bulletEnabled val="1"/>
                                    </dgm:varLst>
                                    <dgm:alg type="tx"/>
                                    <dgm:shape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1_4" styleLbl="node1">
                                    <dgm:varLst>
                                      <dgm:bulletEnabled val="1"/>
                                    </dgm:varLst>
                                    <dgm:alg type="tx"/>
                                    <dgm:shape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41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79">
                                  <dgm:choose name="Name80">
                                    <dgm:if name="Name81" axis="ch ch" ptType="node node" st="2 1" cnt="1 0" func="cnt" op="equ" val="2">
                                      <dgm:layoutNode name="balance_42" styleLbl="alignAccFollowNode1">
                                        <dgm:varLst>
                                          <dgm:bulletEnabled val="1"/>
                                        </dgm:varLst>
                                        <dgm:alg type="sp"/>
                                        <dgm:shape rot="-4" type="rect" r:blip="">
                                          <dgm:adjLst/>
                                        </dgm:shape>
                                        <dgm:presOf/>
                                        <dgm:constrLst/>
                                        <dgm:ruleLst/>
                                      </dgm:layoutNode>
                                      <dgm:layoutNode name="left_42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2_2" styleLbl="node1">
                                        <dgm:varLst>
                                          <dgm:bulletEnabled val="1"/>
                                        </dgm:varLst>
                                        <dgm:alg type="tx"/>
                                        <dgm:shape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2_3" styleLbl="node1">
                                        <dgm:varLst>
                                          <dgm:bulletEnabled val="1"/>
                                        </dgm:varLst>
                                        <dgm:alg type="tx"/>
                                        <dgm:shape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2_4" styleLbl="node1">
                                        <dgm:varLst>
                                          <dgm:bulletEnabled val="1"/>
                                        </dgm:varLst>
                                        <dgm:alg type="tx"/>
                                        <dgm:shape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42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42_2" styleLbl="node1">
                                        <dgm:varLst>
                                          <dgm:bulletEnabled val="1"/>
                                        </dgm:varLst>
                                        <dgm:alg type="tx"/>
                                        <dgm:shape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82">
                                      <dgm:choose name="Name83">
                                        <dgm:if name="Name84" axis="ch ch" ptType="node node" st="2 1" cnt="1 0" func="cnt" op="equ" val="3">
                                          <dgm:layoutNode name="balance_43" styleLbl="alignAccFollowNode1">
                                            <dgm:varLst>
                                              <dgm:bulletEnabled val="1"/>
                                            </dgm:varLst>
                                            <dgm:alg type="sp"/>
                                            <dgm:shape rot="-4" type="rect" r:blip="">
                                              <dgm:adjLst/>
                                            </dgm:shape>
                                            <dgm:presOf/>
                                            <dgm:constrLst/>
                                            <dgm:ruleLst/>
                                          </dgm:layoutNode>
                                          <dgm:layoutNode name="left_43_1" styleLbl="node1">
                                            <dgm:varLst>
                                              <dgm:bulletEnabled val="1"/>
                                            </dgm:varLst>
                                            <dgm:alg type="tx"/>
                                            <dgm:shape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3_2" styleLbl="node1">
                                            <dgm:varLst>
                                              <dgm:bulletEnabled val="1"/>
                                            </dgm:varLst>
                                            <dgm:alg type="tx"/>
                                            <dgm:shape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3_3" styleLbl="node1">
                                            <dgm:varLst>
                                              <dgm:bulletEnabled val="1"/>
                                            </dgm:varLst>
                                            <dgm:alg type="tx"/>
                                            <dgm:shape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3_4" styleLbl="node1">
                                            <dgm:varLst>
                                              <dgm:bulletEnabled val="1"/>
                                            </dgm:varLst>
                                            <dgm:alg type="tx"/>
                                            <dgm:shape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43_1" styleLbl="node1">
                                            <dgm:varLst>
                                              <dgm:bulletEnabled val="1"/>
                                            </dgm:varLst>
                                            <dgm:alg type="tx"/>
                                            <dgm:shape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43_2" styleLbl="node1">
                                            <dgm:varLst>
                                              <dgm:bulletEnabled val="1"/>
                                            </dgm:varLst>
                                            <dgm:alg type="tx"/>
                                            <dgm:shape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43_3" styleLbl="node1">
                                            <dgm:varLst>
                                              <dgm:bulletEnabled val="1"/>
                                            </dgm:varLst>
                                            <dgm:alg type="tx"/>
                                            <dgm:shape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85">
                                          <dgm:choose name="Name86">
                                            <dgm:if name="Name87" axis="ch ch" ptType="node node" st="2 1" cnt="1 0" func="cnt" op="gte" val="4">
                                              <dgm:layoutNode name="balance_44" styleLbl="alignAccFollowNode1">
                                                <dgm:varLst>
                                                  <dgm:bulletEnabled val="1"/>
                                                </dgm:varLst>
                                                <dgm:alg type="sp"/>
                                                <dgm:shape type="rect" r:blip="">
                                                  <dgm:adjLst/>
                                                </dgm:shape>
                                                <dgm:presOf/>
                                                <dgm:constrLst/>
                                                <dgm:ruleLst/>
                                              </dgm:layoutNode>
                                              <dgm:layoutNode name="right_44_1" styleLbl="node1">
                                                <dgm:varLst>
                                                  <dgm:bulletEnabled val="1"/>
                                                </dgm:varLst>
                                                <dgm:alg type="tx"/>
                                                <dgm:shape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44_2" styleLbl="node1">
                                                <dgm:varLst>
                                                  <dgm:bulletEnabled val="1"/>
                                                </dgm:varLst>
                                                <dgm:alg type="tx"/>
                                                <dgm:shape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44_3" styleLbl="node1">
                                                <dgm:varLst>
                                                  <dgm:bulletEnabled val="1"/>
                                                </dgm:varLst>
                                                <dgm:alg type="tx"/>
                                                <dgm:shape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right_44_4" styleLbl="node1">
                                                <dgm:varLst>
                                                  <dgm:bulletEnabled val="1"/>
                                                </dgm:varLst>
                                                <dgm:alg type="tx"/>
                                                <dgm:shape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4_1" styleLbl="node1">
                                                <dgm:varLst>
                                                  <dgm:bulletEnabled val="1"/>
                                                </dgm:varLst>
                                                <dgm:alg type="tx"/>
                                                <dgm:shape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4_2" styleLbl="node1">
                                                <dgm:varLst>
                                                  <dgm:bulletEnabled val="1"/>
                                                </dgm:varLst>
                                                <dgm:alg type="tx"/>
                                                <dgm:shape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4_3" styleLbl="node1">
                                                <dgm:varLst>
                                                  <dgm:bulletEnabled val="1"/>
                                                </dgm:varLst>
                                                <dgm:alg type="tx"/>
                                                <dgm:shape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layoutNode name="left_44_4" styleLbl="node1">
                                                <dgm:varLst>
                                                  <dgm:bulletEnabled val="1"/>
                                                </dgm:varLst>
                                                <dgm:alg type="tx"/>
                                                <dgm:shape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a="http://schemas.openxmlformats.org/drawingml/2006/main" xmlns:r="http://schemas.openxmlformats.org/officeDocument/2006/relationships" xmlns:dgm="http://schemas.openxmlformats.org/drawingml/2006/diagram" uniqueId="urn:microsoft.com/office/officeart/2005/8/layout/architecture+Icon">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r:blip="">
          <dgm:adjLst/>
        </dgm:shape>
        <dgm:presOf/>
        <dgm:constrLst>
          <dgm:constr type="w" for="ch" forName="txOne" refType="w" refFor="ch" refForName="horzOne" op="gte"/>
        </dgm:constrLst>
        <dgm:ruleLst/>
        <dgm:layoutNode name="txOne" styleLbl="node0">
          <dgm:varLst>
            <dgm:chPref val="3"/>
          </dgm:varLst>
          <dgm:alg type="tx"/>
          <dgm:shape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dgm:ruleLst>
        </dgm:layoutNode>
        <dgm:choose name="Name5">
          <dgm:if name="Name6" axis="des" ptType="node" func="cnt" op="gt" val="0">
            <dgm:layoutNode name="parTransOne">
              <dgm:alg type="sp"/>
              <dgm:shape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r:blip="">
            <dgm:adjLst/>
          </dgm:shape>
          <dgm:presOf/>
          <dgm:constrLst/>
          <dgm:ruleLst>
            <dgm:rule type="w" val="INF"/>
          </dgm:ruleLst>
          <dgm:forEach name="Name11" axis="ch" ptType="node">
            <dgm:layoutNode name="vertTwo">
              <dgm:alg type="lin">
                <dgm:param type="linDir" val="fromB"/>
              </dgm:alg>
              <dgm:shape r:blip="">
                <dgm:adjLst/>
              </dgm:shape>
              <dgm:presOf/>
              <dgm:constrLst>
                <dgm:constr type="w" for="ch" forName="txTwo" refType="w" refFor="ch" refForName="horzTwo" op="gte"/>
              </dgm:constrLst>
              <dgm:ruleLst/>
              <dgm:layoutNode name="txTwo">
                <dgm:varLst>
                  <dgm:chPref val="3"/>
                </dgm:varLst>
                <dgm:alg type="tx"/>
                <dgm:shape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dgm:ruleLst>
              </dgm:layoutNode>
              <dgm:choose name="Name12">
                <dgm:if name="Name13" axis="des" ptType="node" func="cnt" op="gt" val="0">
                  <dgm:layoutNode name="parTransTwo">
                    <dgm:alg type="sp"/>
                    <dgm:shape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r:blip="">
                  <dgm:adjLst/>
                </dgm:shape>
                <dgm:presOf/>
                <dgm:constrLst/>
                <dgm:ruleLst>
                  <dgm:rule type="w" val="INF"/>
                </dgm:ruleLst>
                <dgm:forEach name="Name18" axis="ch" ptType="node">
                  <dgm:layoutNode name="vertThree">
                    <dgm:alg type="lin">
                      <dgm:param type="linDir" val="fromB"/>
                    </dgm:alg>
                    <dgm:shape r:blip="">
                      <dgm:adjLst/>
                    </dgm:shape>
                    <dgm:presOf/>
                    <dgm:constrLst>
                      <dgm:constr type="w" for="ch" forName="txThree" refType="w" refFor="ch" refForName="horzThree" op="gte"/>
                    </dgm:constrLst>
                    <dgm:ruleLst/>
                    <dgm:layoutNode name="txThree">
                      <dgm:varLst>
                        <dgm:chPref val="3"/>
                      </dgm:varLst>
                      <dgm:alg type="tx"/>
                      <dgm:shape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dgm:ruleLst>
                    </dgm:layoutNode>
                    <dgm:choose name="Name19">
                      <dgm:if name="Name20" axis="des" ptType="node" func="cnt" op="gt" val="0">
                        <dgm:layoutNode name="parTransThree">
                          <dgm:alg type="sp"/>
                          <dgm:shape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r:blip="">
                        <dgm:adjLst/>
                      </dgm:shape>
                      <dgm:presOf/>
                      <dgm:constrLst/>
                      <dgm:ruleLst>
                        <dgm:rule type="w" val="INF"/>
                      </dgm:ruleLst>
                      <dgm:forEach name="repeat" axis="ch" ptType="node">
                        <dgm:layoutNode name="vertFour">
                          <dgm:varLst>
                            <dgm:chPref val="3"/>
                          </dgm:varLst>
                          <dgm:alg type="lin">
                            <dgm:param type="linDir" val="fromB"/>
                          </dgm:alg>
                          <dgm:shape r:blip="">
                            <dgm:adjLst/>
                          </dgm:shape>
                          <dgm:presOf/>
                          <dgm:constrLst>
                            <dgm:constr type="w" for="ch" forName="txFour" refType="w" refFor="ch" refForName="horzFour" op="gte"/>
                          </dgm:constrLst>
                          <dgm:ruleLst/>
                          <dgm:layoutNode name="txFour">
                            <dgm:varLst>
                              <dgm:chPref val="3"/>
                            </dgm:varLst>
                            <dgm:alg type="tx"/>
                            <dgm:shape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dgm:ruleLst>
                          </dgm:layoutNode>
                          <dgm:choose name="Name25">
                            <dgm:if name="Name26" axis="des" ptType="node" func="cnt" op="gt" val="0">
                              <dgm:layoutNode name="parTransFour">
                                <dgm:alg type="sp"/>
                                <dgm:shape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r:blip="">
                              <dgm:adjLst/>
                            </dgm:shape>
                            <dgm:presOf/>
                            <dgm:constrLst/>
                            <dgm:ruleLst>
                              <dgm:rule type="w" val="INF"/>
                            </dgm:ruleLst>
                            <dgm:forEach name="Name31" ref="repeat"/>
                          </dgm:layoutNode>
                        </dgm:layoutNode>
                        <dgm:choose name="Name32">
                          <dgm:if name="Name33" axis="self" ptType="node" func="revPos" op="gte" val="2">
                            <dgm:forEach name="Name34" axis="followSib" ptType="sibTrans" cnt="1">
                              <dgm:layoutNode name="sibSpaceFour">
                                <dgm:alg type="sp"/>
                                <dgm:shape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r:blip="">
                <dgm:adjLst/>
              </dgm:shape>
              <dgm:presOf/>
              <dgm:constrLst/>
              <dgm:ruleLst/>
            </dgm:layoutNode>
          </dgm:forEach>
        </dgm:if>
        <dgm:else name="Name47"/>
      </dgm:choose>
    </dgm:forEach>
  </dgm:layoutNode>
</dgm:layoutDef>
</file>

<file path=ppt/diagrams/layout3.xml><?xml version="1.0" encoding="utf-8"?>
<dgm:layoutDef xmlns:a="http://schemas.openxmlformats.org/drawingml/2006/main" xmlns:r="http://schemas.openxmlformats.org/officeDocument/2006/relationships" xmlns:dgm="http://schemas.openxmlformats.org/drawingml/2006/diagram"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r:blip="">
            <dgm:adjLst/>
          </dgm:shape>
          <dgm:presOf/>
          <dgm:constrLst/>
          <dgm:ruleLst/>
          <dgm:layoutNode name="LevelOneTextNode" styleLbl="node0">
            <dgm:varLst>
              <dgm:chPref val="3"/>
            </dgm:varLst>
            <dgm:alg type="tx"/>
            <dgm:shape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fact="0.25"/>
                      <dgm:rule type="w" fact="0.8"/>
                      <dgm:rule type="primFontSz" val="5"/>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r:blip="">
                    <dgm:adjLst/>
                  </dgm:shape>
                  <dgm:presOf/>
                  <dgm:constrLst/>
                  <dgm:ruleLst/>
                  <dgm:layoutNode name="LevelTwoTextNode">
                    <dgm:varLst>
                      <dgm:chPref val="3"/>
                    </dgm:varLst>
                    <dgm:alg type="tx"/>
                    <dgm:shape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a="http://schemas.openxmlformats.org/drawingml/2006/main" xmlns:r="http://schemas.openxmlformats.org/officeDocument/2006/relationships" xmlns:dgm="http://schemas.openxmlformats.org/drawingml/2006/diagram" uniqueId="urn:microsoft.com/office/officeart/2005/8/layout/architecture+Icon">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r:blip="">
          <dgm:adjLst/>
        </dgm:shape>
        <dgm:presOf/>
        <dgm:constrLst>
          <dgm:constr type="w" for="ch" forName="txOne" refType="w" refFor="ch" refForName="horzOne" op="gte"/>
        </dgm:constrLst>
        <dgm:ruleLst/>
        <dgm:layoutNode name="txOne" styleLbl="node0">
          <dgm:varLst>
            <dgm:chPref val="3"/>
          </dgm:varLst>
          <dgm:alg type="tx"/>
          <dgm:shape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dgm:ruleLst>
        </dgm:layoutNode>
        <dgm:choose name="Name5">
          <dgm:if name="Name6" axis="des" ptType="node" func="cnt" op="gt" val="0">
            <dgm:layoutNode name="parTransOne">
              <dgm:alg type="sp"/>
              <dgm:shape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r:blip="">
            <dgm:adjLst/>
          </dgm:shape>
          <dgm:presOf/>
          <dgm:constrLst/>
          <dgm:ruleLst>
            <dgm:rule type="w" val="INF"/>
          </dgm:ruleLst>
          <dgm:forEach name="Name11" axis="ch" ptType="node">
            <dgm:layoutNode name="vertTwo">
              <dgm:alg type="lin">
                <dgm:param type="linDir" val="fromB"/>
              </dgm:alg>
              <dgm:shape r:blip="">
                <dgm:adjLst/>
              </dgm:shape>
              <dgm:presOf/>
              <dgm:constrLst>
                <dgm:constr type="w" for="ch" forName="txTwo" refType="w" refFor="ch" refForName="horzTwo" op="gte"/>
              </dgm:constrLst>
              <dgm:ruleLst/>
              <dgm:layoutNode name="txTwo">
                <dgm:varLst>
                  <dgm:chPref val="3"/>
                </dgm:varLst>
                <dgm:alg type="tx"/>
                <dgm:shape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dgm:ruleLst>
              </dgm:layoutNode>
              <dgm:choose name="Name12">
                <dgm:if name="Name13" axis="des" ptType="node" func="cnt" op="gt" val="0">
                  <dgm:layoutNode name="parTransTwo">
                    <dgm:alg type="sp"/>
                    <dgm:shape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r:blip="">
                  <dgm:adjLst/>
                </dgm:shape>
                <dgm:presOf/>
                <dgm:constrLst/>
                <dgm:ruleLst>
                  <dgm:rule type="w" val="INF"/>
                </dgm:ruleLst>
                <dgm:forEach name="Name18" axis="ch" ptType="node">
                  <dgm:layoutNode name="vertThree">
                    <dgm:alg type="lin">
                      <dgm:param type="linDir" val="fromB"/>
                    </dgm:alg>
                    <dgm:shape r:blip="">
                      <dgm:adjLst/>
                    </dgm:shape>
                    <dgm:presOf/>
                    <dgm:constrLst>
                      <dgm:constr type="w" for="ch" forName="txThree" refType="w" refFor="ch" refForName="horzThree" op="gte"/>
                    </dgm:constrLst>
                    <dgm:ruleLst/>
                    <dgm:layoutNode name="txThree">
                      <dgm:varLst>
                        <dgm:chPref val="3"/>
                      </dgm:varLst>
                      <dgm:alg type="tx"/>
                      <dgm:shape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dgm:ruleLst>
                    </dgm:layoutNode>
                    <dgm:choose name="Name19">
                      <dgm:if name="Name20" axis="des" ptType="node" func="cnt" op="gt" val="0">
                        <dgm:layoutNode name="parTransThree">
                          <dgm:alg type="sp"/>
                          <dgm:shape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r:blip="">
                        <dgm:adjLst/>
                      </dgm:shape>
                      <dgm:presOf/>
                      <dgm:constrLst/>
                      <dgm:ruleLst>
                        <dgm:rule type="w" val="INF"/>
                      </dgm:ruleLst>
                      <dgm:forEach name="repeat" axis="ch" ptType="node">
                        <dgm:layoutNode name="vertFour">
                          <dgm:varLst>
                            <dgm:chPref val="3"/>
                          </dgm:varLst>
                          <dgm:alg type="lin">
                            <dgm:param type="linDir" val="fromB"/>
                          </dgm:alg>
                          <dgm:shape r:blip="">
                            <dgm:adjLst/>
                          </dgm:shape>
                          <dgm:presOf/>
                          <dgm:constrLst>
                            <dgm:constr type="w" for="ch" forName="txFour" refType="w" refFor="ch" refForName="horzFour" op="gte"/>
                          </dgm:constrLst>
                          <dgm:ruleLst/>
                          <dgm:layoutNode name="txFour">
                            <dgm:varLst>
                              <dgm:chPref val="3"/>
                            </dgm:varLst>
                            <dgm:alg type="tx"/>
                            <dgm:shape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dgm:ruleLst>
                          </dgm:layoutNode>
                          <dgm:choose name="Name25">
                            <dgm:if name="Name26" axis="des" ptType="node" func="cnt" op="gt" val="0">
                              <dgm:layoutNode name="parTransFour">
                                <dgm:alg type="sp"/>
                                <dgm:shape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r:blip="">
                              <dgm:adjLst/>
                            </dgm:shape>
                            <dgm:presOf/>
                            <dgm:constrLst/>
                            <dgm:ruleLst>
                              <dgm:rule type="w" val="INF"/>
                            </dgm:ruleLst>
                            <dgm:forEach name="Name31" ref="repeat"/>
                          </dgm:layoutNode>
                        </dgm:layoutNode>
                        <dgm:choose name="Name32">
                          <dgm:if name="Name33" axis="self" ptType="node" func="revPos" op="gte" val="2">
                            <dgm:forEach name="Name34" axis="followSib" ptType="sibTrans" cnt="1">
                              <dgm:layoutNode name="sibSpaceFour">
                                <dgm:alg type="sp"/>
                                <dgm:shape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r:blip="">
                <dgm:adjLst/>
              </dgm:shape>
              <dgm:presOf/>
              <dgm:constrLst/>
              <dgm:ruleLst/>
            </dgm:layoutNode>
          </dgm:forEach>
        </dgm:if>
        <dgm:else name="Name47"/>
      </dgm:choose>
    </dgm:forEach>
  </dgm:layoutNode>
</dgm:layoutDef>
</file>

<file path=ppt/diagrams/layout5.xml><?xml version="1.0" encoding="utf-8"?>
<dgm:layoutDef xmlns:a="http://schemas.openxmlformats.org/drawingml/2006/main" xmlns:r="http://schemas.openxmlformats.org/officeDocument/2006/relationships" xmlns:dgm="http://schemas.openxmlformats.org/drawingml/2006/diagram" uniqueId="urn:microsoft.com/office/officeart/2005/8/layout/architecture+Icon">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r:blip="">
          <dgm:adjLst/>
        </dgm:shape>
        <dgm:presOf/>
        <dgm:constrLst>
          <dgm:constr type="w" for="ch" forName="txOne" refType="w" refFor="ch" refForName="horzOne" op="gte"/>
        </dgm:constrLst>
        <dgm:ruleLst/>
        <dgm:layoutNode name="txOne" styleLbl="node0">
          <dgm:varLst>
            <dgm:chPref val="3"/>
          </dgm:varLst>
          <dgm:alg type="tx"/>
          <dgm:shape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dgm:ruleLst>
        </dgm:layoutNode>
        <dgm:choose name="Name5">
          <dgm:if name="Name6" axis="des" ptType="node" func="cnt" op="gt" val="0">
            <dgm:layoutNode name="parTransOne">
              <dgm:alg type="sp"/>
              <dgm:shape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r:blip="">
            <dgm:adjLst/>
          </dgm:shape>
          <dgm:presOf/>
          <dgm:constrLst/>
          <dgm:ruleLst>
            <dgm:rule type="w" val="INF"/>
          </dgm:ruleLst>
          <dgm:forEach name="Name11" axis="ch" ptType="node">
            <dgm:layoutNode name="vertTwo">
              <dgm:alg type="lin">
                <dgm:param type="linDir" val="fromB"/>
              </dgm:alg>
              <dgm:shape r:blip="">
                <dgm:adjLst/>
              </dgm:shape>
              <dgm:presOf/>
              <dgm:constrLst>
                <dgm:constr type="w" for="ch" forName="txTwo" refType="w" refFor="ch" refForName="horzTwo" op="gte"/>
              </dgm:constrLst>
              <dgm:ruleLst/>
              <dgm:layoutNode name="txTwo">
                <dgm:varLst>
                  <dgm:chPref val="3"/>
                </dgm:varLst>
                <dgm:alg type="tx"/>
                <dgm:shape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dgm:ruleLst>
              </dgm:layoutNode>
              <dgm:choose name="Name12">
                <dgm:if name="Name13" axis="des" ptType="node" func="cnt" op="gt" val="0">
                  <dgm:layoutNode name="parTransTwo">
                    <dgm:alg type="sp"/>
                    <dgm:shape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r:blip="">
                  <dgm:adjLst/>
                </dgm:shape>
                <dgm:presOf/>
                <dgm:constrLst/>
                <dgm:ruleLst>
                  <dgm:rule type="w" val="INF"/>
                </dgm:ruleLst>
                <dgm:forEach name="Name18" axis="ch" ptType="node">
                  <dgm:layoutNode name="vertThree">
                    <dgm:alg type="lin">
                      <dgm:param type="linDir" val="fromB"/>
                    </dgm:alg>
                    <dgm:shape r:blip="">
                      <dgm:adjLst/>
                    </dgm:shape>
                    <dgm:presOf/>
                    <dgm:constrLst>
                      <dgm:constr type="w" for="ch" forName="txThree" refType="w" refFor="ch" refForName="horzThree" op="gte"/>
                    </dgm:constrLst>
                    <dgm:ruleLst/>
                    <dgm:layoutNode name="txThree">
                      <dgm:varLst>
                        <dgm:chPref val="3"/>
                      </dgm:varLst>
                      <dgm:alg type="tx"/>
                      <dgm:shape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dgm:ruleLst>
                    </dgm:layoutNode>
                    <dgm:choose name="Name19">
                      <dgm:if name="Name20" axis="des" ptType="node" func="cnt" op="gt" val="0">
                        <dgm:layoutNode name="parTransThree">
                          <dgm:alg type="sp"/>
                          <dgm:shape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r:blip="">
                        <dgm:adjLst/>
                      </dgm:shape>
                      <dgm:presOf/>
                      <dgm:constrLst/>
                      <dgm:ruleLst>
                        <dgm:rule type="w" val="INF"/>
                      </dgm:ruleLst>
                      <dgm:forEach name="repeat" axis="ch" ptType="node">
                        <dgm:layoutNode name="vertFour">
                          <dgm:varLst>
                            <dgm:chPref val="3"/>
                          </dgm:varLst>
                          <dgm:alg type="lin">
                            <dgm:param type="linDir" val="fromB"/>
                          </dgm:alg>
                          <dgm:shape r:blip="">
                            <dgm:adjLst/>
                          </dgm:shape>
                          <dgm:presOf/>
                          <dgm:constrLst>
                            <dgm:constr type="w" for="ch" forName="txFour" refType="w" refFor="ch" refForName="horzFour" op="gte"/>
                          </dgm:constrLst>
                          <dgm:ruleLst/>
                          <dgm:layoutNode name="txFour">
                            <dgm:varLst>
                              <dgm:chPref val="3"/>
                            </dgm:varLst>
                            <dgm:alg type="tx"/>
                            <dgm:shape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dgm:ruleLst>
                          </dgm:layoutNode>
                          <dgm:choose name="Name25">
                            <dgm:if name="Name26" axis="des" ptType="node" func="cnt" op="gt" val="0">
                              <dgm:layoutNode name="parTransFour">
                                <dgm:alg type="sp"/>
                                <dgm:shape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r:blip="">
                              <dgm:adjLst/>
                            </dgm:shape>
                            <dgm:presOf/>
                            <dgm:constrLst/>
                            <dgm:ruleLst>
                              <dgm:rule type="w" val="INF"/>
                            </dgm:ruleLst>
                            <dgm:forEach name="Name31" ref="repeat"/>
                          </dgm:layoutNode>
                        </dgm:layoutNode>
                        <dgm:choose name="Name32">
                          <dgm:if name="Name33" axis="self" ptType="node" func="revPos" op="gte" val="2">
                            <dgm:forEach name="Name34" axis="followSib" ptType="sibTrans" cnt="1">
                              <dgm:layoutNode name="sibSpaceFour">
                                <dgm:alg type="sp"/>
                                <dgm:shape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r:blip="">
                <dgm:adjLst/>
              </dgm:shape>
              <dgm:presOf/>
              <dgm:constrLst/>
              <dgm:ruleLst/>
            </dgm:layoutNode>
          </dgm:forEach>
        </dgm:if>
        <dgm:else name="Name47"/>
      </dgm:choose>
    </dgm:forEach>
  </dgm:layoutNode>
</dgm:layoutDef>
</file>

<file path=ppt/diagrams/quickStyle1.xml><?xml version="1.0" encoding="utf-8"?>
<dgm:styleDef xmlns:a="http://schemas.openxmlformats.org/drawingml/2006/main" xmlns:dgm="http://schemas.openxmlformats.org/drawingml/2006/diagram"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a="http://schemas.openxmlformats.org/drawingml/2006/main" xmlns:dgm="http://schemas.openxmlformats.org/drawingml/2006/diagram"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a="http://schemas.openxmlformats.org/drawingml/2006/main" xmlns:dgm="http://schemas.openxmlformats.org/drawingml/2006/diagram"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a="http://schemas.openxmlformats.org/drawingml/2006/main" xmlns:dgm="http://schemas.openxmlformats.org/drawingml/2006/diagram"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a="http://schemas.openxmlformats.org/drawingml/2006/main" xmlns:dgm="http://schemas.openxmlformats.org/drawingml/2006/diagram"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CF5B1D-F4D4-4A97-8D3E-233839676285}" type="datetimeFigureOut">
              <a:rPr lang="en-US" smtClean="0"/>
              <a:t>6/24/2015</a:t>
            </a:fld>
            <a:endParaRPr lang="en-US"/>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4FA7A7-EFE3-40C4-941D-1BDAB88A323F}" type="slidenum">
              <a:rPr lang="en-US" smtClean="0"/>
              <a:t>‹#›</a:t>
            </a:fld>
            <a:endParaRPr lang="en-US"/>
          </a:p>
        </p:txBody>
      </p:sp>
    </p:spTree>
    <p:extLst>
      <p:ext uri="{BB962C8B-B14F-4D97-AF65-F5344CB8AC3E}">
        <p14:creationId xmlns:p14="http://schemas.microsoft.com/office/powerpoint/2010/main" val="4074547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27.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28.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xfrm>
      </p:grpSpPr>
      <p:sp>
        <p:nvSpPr>
          <p:cNvPr id="32" name="Shape 32"/>
          <p:cNvSpPr>
            <a:spLocks noGrp="1" noRot="1" noChangeAspect="1"/>
          </p:cNvSpPr>
          <p:nvPr>
            <p:ph type="sldImg" idx="2"/>
          </p:nvPr>
        </p:nvSpPr>
        <p:spPr>
          <a:xfrm>
            <a:off x="685800" y="685800"/>
            <a:ext cx="5486400" cy="3429000"/>
          </a:xfrm>
          <a:custGeom>
            <a:rect l="0" t="0" r="0" b="0"/>
            <a:pathLst>
              <a:path w="119999" h="119999"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3" name="Shape 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ct val="0"/>
              </a:spcBef>
              <a:buNone/>
            </a:pPr>
            <a:endParaRPr/>
          </a:p>
        </p:txBody>
      </p:sp>
    </p:spTree>
    <p:extLst>
      <p:ext uri="{BB962C8B-B14F-4D97-AF65-F5344CB8AC3E}">
        <p14:creationId xmlns:p14="http://schemas.microsoft.com/office/powerpoint/2010/main" val="1867270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4FA7A7-EFE3-40C4-941D-1BDAB88A323F}" type="slidenum">
              <a:rPr lang="en-US" smtClean="0"/>
              <a:t>14</a:t>
            </a:fld>
            <a:endParaRPr lang="en-US"/>
          </a:p>
        </p:txBody>
      </p:sp>
    </p:spTree>
    <p:extLst>
      <p:ext uri="{BB962C8B-B14F-4D97-AF65-F5344CB8AC3E}">
        <p14:creationId xmlns:p14="http://schemas.microsoft.com/office/powerpoint/2010/main" val="757745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mtClean="0"/>
              <a:t>Open</a:t>
            </a:r>
            <a:r>
              <a:rPr lang="en-US" baseline="0" smtClean="0"/>
              <a:t> trace-03, set to Batch mode in the Meltiing Pot folder and dedupe it, then execute demo-04-wireshark.bat</a:t>
            </a:r>
          </a:p>
          <a:p>
            <a:pPr marL="171450" indent="-171450">
              <a:buFont typeface="Arial" panose="020b0604020202020204" pitchFamily="34" charset="0"/>
              <a:buChar char="•"/>
            </a:pPr>
            <a:r>
              <a:rPr lang="en-US" baseline="0" smtClean="0"/>
              <a:t>Open the trace-04 set of files </a:t>
            </a:r>
            <a:endParaRPr lang="en-US" smtClean="0"/>
          </a:p>
        </p:txBody>
      </p:sp>
      <p:sp>
        <p:nvSpPr>
          <p:cNvPr id="4" name="Slide Number Placeholder 3"/>
          <p:cNvSpPr>
            <a:spLocks noGrp="1"/>
          </p:cNvSpPr>
          <p:nvPr>
            <p:ph type="sldNum" sz="quarter" idx="10"/>
          </p:nvPr>
        </p:nvSpPr>
        <p:spPr/>
        <p:txBody>
          <a:bodyPr/>
          <a:lstStyle/>
          <a:p>
            <a:fld id="{874FA7A7-EFE3-40C4-941D-1BDAB88A323F}" type="slidenum">
              <a:rPr lang="en-US" smtClean="0"/>
              <a:t>15</a:t>
            </a:fld>
            <a:endParaRPr lang="en-US"/>
          </a:p>
        </p:txBody>
      </p:sp>
    </p:spTree>
    <p:extLst>
      <p:ext uri="{BB962C8B-B14F-4D97-AF65-F5344CB8AC3E}">
        <p14:creationId xmlns:p14="http://schemas.microsoft.com/office/powerpoint/2010/main" val="3989925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Any time you use a tool you have</a:t>
            </a:r>
            <a:r>
              <a:rPr lang="en-US" baseline="0" smtClean="0"/>
              <a:t> to be careful. Or as m</a:t>
            </a:r>
            <a:r>
              <a:rPr lang="en-US" smtClean="0"/>
              <a:t>y mentor Scott Haugdahl</a:t>
            </a:r>
            <a:r>
              <a:rPr lang="en-US" baseline="0" smtClean="0"/>
              <a:t> puts it, “You have to be an expert to use an expert system.” And by that he means know what traffic is going in to the expert and understand why it is saying what its saying—don’t just blindly believe it because that’ll get you in trouble. Editcap and Super Deduper are by no means expert systems, but you should understand why you have duplicate packets and compare their output to what you expect. Because…</a:t>
            </a:r>
            <a:endParaRPr lang="en-US"/>
          </a:p>
        </p:txBody>
      </p:sp>
      <p:sp>
        <p:nvSpPr>
          <p:cNvPr id="4" name="Slide Number Placeholder 3"/>
          <p:cNvSpPr>
            <a:spLocks noGrp="1"/>
          </p:cNvSpPr>
          <p:nvPr>
            <p:ph type="sldNum" sz="quarter" idx="10"/>
          </p:nvPr>
        </p:nvSpPr>
        <p:spPr/>
        <p:txBody>
          <a:bodyPr/>
          <a:lstStyle/>
          <a:p>
            <a:fld id="{874FA7A7-EFE3-40C4-941D-1BDAB88A323F}" type="slidenum">
              <a:rPr lang="en-US" smtClean="0"/>
              <a:t>17</a:t>
            </a:fld>
            <a:endParaRPr lang="en-US"/>
          </a:p>
        </p:txBody>
      </p:sp>
    </p:spTree>
    <p:extLst>
      <p:ext uri="{BB962C8B-B14F-4D97-AF65-F5344CB8AC3E}">
        <p14:creationId xmlns:p14="http://schemas.microsoft.com/office/powerpoint/2010/main" val="2804075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mtClean="0"/>
              <a:t>For better or worse, I implemented it</a:t>
            </a:r>
            <a:r>
              <a:rPr lang="en-US" baseline="0" smtClean="0"/>
              <a:t> </a:t>
            </a:r>
            <a:r>
              <a:rPr lang="en-US" smtClean="0"/>
              <a:t>in C#. In</a:t>
            </a:r>
            <a:r>
              <a:rPr lang="en-US" baseline="0" smtClean="0"/>
              <a:t> fact it targets .NET Framework v4.0, so that is a prerequisite. But .NET 4 was released in 2010 so odds are that it is installed in your Windows client.</a:t>
            </a:r>
          </a:p>
          <a:p>
            <a:pPr marL="171450" indent="-171450">
              <a:buFont typeface="Arial" panose="020b0604020202020204" pitchFamily="34" charset="0"/>
              <a:buChar char="•"/>
            </a:pPr>
            <a:r>
              <a:rPr lang="en-US" smtClean="0"/>
              <a:t>Some functions, like the second and third are straightforward to declare, especially when they accept and return blittable types</a:t>
            </a:r>
          </a:p>
          <a:p>
            <a:pPr marL="171450" indent="-171450">
              <a:buFont typeface="Arial" panose="020b0604020202020204" pitchFamily="34" charset="0"/>
              <a:buChar char="•"/>
            </a:pPr>
            <a:r>
              <a:rPr lang="en-US" smtClean="0"/>
              <a:t>Others, like the first, require </a:t>
            </a:r>
            <a:r>
              <a:rPr lang="en-US" baseline="0" smtClean="0"/>
              <a:t>custom marshalling. As you can see when comparing to the original C declaration, that function returns a pointer to a Glib singly-linked list. .NET doesn’t understand that native data structure. So I had to write a custom marshaller that converts it into </a:t>
            </a:r>
          </a:p>
          <a:p>
            <a:pPr marL="171450" indent="-171450">
              <a:buFont typeface="Arial" panose="020b0604020202020204" pitchFamily="34" charset="0"/>
              <a:buChar char="•"/>
            </a:pPr>
            <a:r>
              <a:rPr lang="en-US" smtClean="0"/>
              <a:t>If I was to start over</a:t>
            </a:r>
            <a:r>
              <a:rPr lang="en-US" baseline="0" smtClean="0"/>
              <a:t> today, I would have to consider using C++ &amp; Qt for portability. But I started Super Deduper back in the Wireshark v1.6 era.</a:t>
            </a:r>
          </a:p>
          <a:p>
            <a:pPr marL="628650" lvl="1" indent="-171450">
              <a:buFont typeface="Arial" panose="020b0604020202020204" pitchFamily="34" charset="0"/>
              <a:buChar char="•"/>
            </a:pPr>
            <a:r>
              <a:rPr lang="en-US" baseline="0" smtClean="0"/>
              <a:t>This was before the C++11 standard was formulated that modernized the language considerably</a:t>
            </a:r>
          </a:p>
          <a:p>
            <a:pPr marL="628650" lvl="1" indent="-171450">
              <a:buFont typeface="Arial" panose="020b0604020202020204" pitchFamily="34" charset="0"/>
              <a:buChar char="•"/>
            </a:pPr>
            <a:r>
              <a:rPr lang="en-US" baseline="0" smtClean="0"/>
              <a:t>I was aware of Qt, in fact I had even done some light Qt development previously. But at the time it didn’t have a great designer experience and there was no foreshadowing of Wireshark’s adoption of it</a:t>
            </a:r>
          </a:p>
          <a:p>
            <a:pPr marL="628650" lvl="1" indent="-171450">
              <a:buFont typeface="Arial" panose="020b0604020202020204" pitchFamily="34" charset="0"/>
              <a:buChar char="•"/>
            </a:pPr>
            <a:r>
              <a:rPr lang="en-US" baseline="0" smtClean="0"/>
              <a:t>There was no way I was going to adopt GTK</a:t>
            </a:r>
          </a:p>
          <a:p>
            <a:pPr marL="628650" marR="0" lvl="1" indent="-1714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baseline="0" smtClean="0"/>
              <a:t>The Windows vs. Mac OS X decision was simpler back then. Especially considering that I was supporting an Enterprise environment</a:t>
            </a:r>
          </a:p>
          <a:p>
            <a:pPr marL="628650" lvl="1" indent="-171450">
              <a:buFont typeface="Arial" panose="020b0604020202020204" pitchFamily="34" charset="0"/>
              <a:buChar char="•"/>
            </a:pPr>
            <a:r>
              <a:rPr lang="en-US" smtClean="0"/>
              <a:t>WPF was the Windows GUI hotness at the time</a:t>
            </a:r>
          </a:p>
          <a:p>
            <a:pPr marL="628650" lvl="1" indent="-171450">
              <a:buFont typeface="Arial" panose="020b0604020202020204" pitchFamily="34" charset="0"/>
              <a:buChar char="•"/>
            </a:pPr>
            <a:r>
              <a:rPr lang="en-US" smtClean="0"/>
              <a:t>But now the C#/.NET landscape has changed recently, too. With Microsoft open sourcing</a:t>
            </a:r>
            <a:r>
              <a:rPr lang="en-US" baseline="0" smtClean="0"/>
              <a:t> the entire framework, and Xamarin having a cross-platform UI toolkit, a Mac port is not out of the question</a:t>
            </a:r>
            <a:endParaRPr lang="en-US" smtClean="0"/>
          </a:p>
        </p:txBody>
      </p:sp>
      <p:sp>
        <p:nvSpPr>
          <p:cNvPr id="4" name="Slide Number Placeholder 3"/>
          <p:cNvSpPr>
            <a:spLocks noGrp="1"/>
          </p:cNvSpPr>
          <p:nvPr>
            <p:ph type="sldNum" sz="quarter" idx="10"/>
          </p:nvPr>
        </p:nvSpPr>
        <p:spPr/>
        <p:txBody>
          <a:bodyPr/>
          <a:lstStyle/>
          <a:p>
            <a:fld id="{874FA7A7-EFE3-40C4-941D-1BDAB88A323F}" type="slidenum">
              <a:rPr lang="en-US" smtClean="0"/>
              <a:t>23</a:t>
            </a:fld>
            <a:endParaRPr lang="en-US"/>
          </a:p>
        </p:txBody>
      </p:sp>
    </p:spTree>
    <p:extLst>
      <p:ext uri="{BB962C8B-B14F-4D97-AF65-F5344CB8AC3E}">
        <p14:creationId xmlns:p14="http://schemas.microsoft.com/office/powerpoint/2010/main" val="36411110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4FA7A7-EFE3-40C4-941D-1BDAB88A323F}" type="slidenum">
              <a:rPr lang="en-US" smtClean="0"/>
              <a:t>26</a:t>
            </a:fld>
            <a:endParaRPr lang="en-US"/>
          </a:p>
        </p:txBody>
      </p:sp>
    </p:spTree>
    <p:extLst>
      <p:ext uri="{BB962C8B-B14F-4D97-AF65-F5344CB8AC3E}">
        <p14:creationId xmlns:p14="http://schemas.microsoft.com/office/powerpoint/2010/main" val="3707008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874FA7A7-EFE3-40C4-941D-1BDAB88A323F}" type="slidenum">
              <a:rPr lang="en-US" smtClean="0"/>
              <a:t>27</a:t>
            </a:fld>
            <a:endParaRPr lang="en-US"/>
          </a:p>
        </p:txBody>
      </p:sp>
    </p:spTree>
    <p:extLst>
      <p:ext uri="{BB962C8B-B14F-4D97-AF65-F5344CB8AC3E}">
        <p14:creationId xmlns:p14="http://schemas.microsoft.com/office/powerpoint/2010/main" val="21272478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685800" y="685800"/>
            <a:ext cx="54864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4FA7A7-EFE3-40C4-941D-1BDAB88A323F}" type="slidenum">
              <a:rPr lang="en-US" smtClean="0"/>
              <a:t>28</a:t>
            </a:fld>
            <a:endParaRPr lang="en-US"/>
          </a:p>
        </p:txBody>
      </p:sp>
    </p:spTree>
    <p:extLst>
      <p:ext uri="{BB962C8B-B14F-4D97-AF65-F5344CB8AC3E}">
        <p14:creationId xmlns:p14="http://schemas.microsoft.com/office/powerpoint/2010/main" val="1815768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4FA7A7-EFE3-40C4-941D-1BDAB88A323F}" type="slidenum">
              <a:rPr lang="en-US" smtClean="0"/>
              <a:t>2</a:t>
            </a:fld>
            <a:endParaRPr lang="en-US"/>
          </a:p>
        </p:txBody>
      </p:sp>
    </p:spTree>
    <p:extLst>
      <p:ext uri="{BB962C8B-B14F-4D97-AF65-F5344CB8AC3E}">
        <p14:creationId xmlns:p14="http://schemas.microsoft.com/office/powerpoint/2010/main" val="1547732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We’re seeing a proliferation of monitoring</a:t>
            </a:r>
            <a:r>
              <a:rPr lang="en-US" baseline="0" smtClean="0"/>
              <a:t> taps in packet broker environments. For example, taps above and below a firewall. In fact, at Blue Cross we have a best practice to tap inline, rule-based appliances, which is any device that can potentially introduce latency or willingly drop packets. This allows us to confidently and conclusively perform analysis on such devices.</a:t>
            </a:r>
            <a:endParaRPr lang="en-US"/>
          </a:p>
        </p:txBody>
      </p:sp>
      <p:sp>
        <p:nvSpPr>
          <p:cNvPr id="4" name="Slide Number Placeholder 3"/>
          <p:cNvSpPr>
            <a:spLocks noGrp="1"/>
          </p:cNvSpPr>
          <p:nvPr>
            <p:ph type="sldNum" sz="quarter" idx="10"/>
          </p:nvPr>
        </p:nvSpPr>
        <p:spPr/>
        <p:txBody>
          <a:bodyPr/>
          <a:lstStyle/>
          <a:p>
            <a:fld id="{874FA7A7-EFE3-40C4-941D-1BDAB88A323F}" type="slidenum">
              <a:rPr lang="en-US" smtClean="0"/>
              <a:t>5</a:t>
            </a:fld>
            <a:endParaRPr lang="en-US"/>
          </a:p>
        </p:txBody>
      </p:sp>
    </p:spTree>
    <p:extLst>
      <p:ext uri="{BB962C8B-B14F-4D97-AF65-F5344CB8AC3E}">
        <p14:creationId xmlns:p14="http://schemas.microsoft.com/office/powerpoint/2010/main" val="421574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mtClean="0"/>
              <a:t>As you know,</a:t>
            </a:r>
            <a:r>
              <a:rPr lang="en-US" baseline="0" smtClean="0"/>
              <a:t> the network is the first to be blamed when something goes wrong. </a:t>
            </a:r>
            <a:r>
              <a:rPr lang="en-US" smtClean="0"/>
              <a:t>Well, the first thing the network team does is turn around and blame security. So this problem</a:t>
            </a:r>
            <a:r>
              <a:rPr lang="en-US" baseline="0" smtClean="0"/>
              <a:t> came to us as “what’s wrong with the WAF?”</a:t>
            </a:r>
          </a:p>
          <a:p>
            <a:pPr marL="171450" indent="-171450">
              <a:buFont typeface="Arial" panose="020b0604020202020204" pitchFamily="34" charset="0"/>
              <a:buChar char="•"/>
            </a:pPr>
            <a:r>
              <a:rPr lang="en-US" baseline="0" smtClean="0"/>
              <a:t>We were able to use a simple test of an HTTP GET to reproduce the problem (intermittently) </a:t>
            </a:r>
            <a:endParaRPr lang="en-US" smtClean="0"/>
          </a:p>
          <a:p>
            <a:pPr marL="171450" indent="-171450">
              <a:buFont typeface="Arial" panose="020b0604020202020204" pitchFamily="34" charset="0"/>
              <a:buChar char="•"/>
            </a:pPr>
            <a:r>
              <a:rPr lang="en-US" smtClean="0"/>
              <a:t>A</a:t>
            </a:r>
            <a:r>
              <a:rPr lang="en-US" baseline="0" smtClean="0"/>
              <a:t> quick look at the packets revealed that the WAF was not dropping packets at all, yet the LB was behaving as if it wasn’t receiving them, causing retransmissions.</a:t>
            </a:r>
          </a:p>
          <a:p>
            <a:pPr marL="171450" indent="-171450">
              <a:buFont typeface="Arial" panose="020b0604020202020204" pitchFamily="34" charset="0"/>
              <a:buChar char="•"/>
            </a:pPr>
            <a:r>
              <a:rPr lang="en-US" baseline="0" smtClean="0"/>
              <a:t>This is a fiber connection between the WAF and the LB, with no interface errors on either side. So its pretty unlikely there are physical layer issues.</a:t>
            </a:r>
          </a:p>
          <a:p>
            <a:pPr marL="171450" indent="-171450">
              <a:buFont typeface="Arial" panose="020b0604020202020204" pitchFamily="34" charset="0"/>
              <a:buChar char="•"/>
            </a:pPr>
            <a:r>
              <a:rPr lang="en-US" baseline="0" smtClean="0"/>
              <a:t>So we added in the LB’s mirror port to test that it was receiving everything that it should.</a:t>
            </a:r>
            <a:endParaRPr lang="en-US"/>
          </a:p>
        </p:txBody>
      </p:sp>
      <p:sp>
        <p:nvSpPr>
          <p:cNvPr id="4" name="Slide Number Placeholder 3"/>
          <p:cNvSpPr>
            <a:spLocks noGrp="1"/>
          </p:cNvSpPr>
          <p:nvPr>
            <p:ph type="sldNum" sz="quarter" idx="10"/>
          </p:nvPr>
        </p:nvSpPr>
        <p:spPr/>
        <p:txBody>
          <a:bodyPr/>
          <a:lstStyle/>
          <a:p>
            <a:fld id="{874FA7A7-EFE3-40C4-941D-1BDAB88A323F}" type="slidenum">
              <a:rPr lang="en-US" smtClean="0"/>
              <a:t>6</a:t>
            </a:fld>
            <a:endParaRPr lang="en-US"/>
          </a:p>
        </p:txBody>
      </p:sp>
    </p:spTree>
    <p:extLst>
      <p:ext uri="{BB962C8B-B14F-4D97-AF65-F5344CB8AC3E}">
        <p14:creationId xmlns:p14="http://schemas.microsoft.com/office/powerpoint/2010/main" val="627653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smtClean="0"/>
              <a:t>And this is what the trace looks like. Look at all those retransmissions that Wireshark calls to our attention. But here’s the thing: some of the p</a:t>
            </a:r>
            <a:r>
              <a:rPr lang="en-US" smtClean="0"/>
              <a:t>ackets are real retransmissions </a:t>
            </a:r>
            <a:r>
              <a:rPr lang="en-US" baseline="0" smtClean="0"/>
              <a:t>and some are the result of Wireshark being confused by duplicates. There are a couple tweaks we can make in order to focus on the patterns:</a:t>
            </a:r>
            <a:endParaRPr lang="en-US" smtClean="0"/>
          </a:p>
          <a:p>
            <a:pPr marL="228600" indent="-228600">
              <a:buFont typeface="+mj-lt"/>
              <a:buAutoNum type="arabicPeriod"/>
            </a:pPr>
            <a:r>
              <a:rPr lang="en-US" smtClean="0"/>
              <a:t>Turn off coloring</a:t>
            </a:r>
          </a:p>
          <a:p>
            <a:pPr marL="228600" indent="-228600">
              <a:buFont typeface="+mj-lt"/>
              <a:buAutoNum type="arabicPeriod"/>
            </a:pPr>
            <a:r>
              <a:rPr lang="en-US" smtClean="0"/>
              <a:t>Show an identifying</a:t>
            </a:r>
            <a:r>
              <a:rPr lang="en-US" baseline="0" smtClean="0"/>
              <a:t> column like TCP SEQ or IP ID</a:t>
            </a:r>
          </a:p>
          <a:p>
            <a:pPr marL="0" indent="0">
              <a:buFont typeface="+mj-lt"/>
              <a:buNone/>
            </a:pPr>
            <a:endParaRPr lang="en-US" baseline="0" smtClean="0"/>
          </a:p>
        </p:txBody>
      </p:sp>
      <p:sp>
        <p:nvSpPr>
          <p:cNvPr id="4" name="Slide Number Placeholder 3"/>
          <p:cNvSpPr>
            <a:spLocks noGrp="1"/>
          </p:cNvSpPr>
          <p:nvPr>
            <p:ph type="sldNum" sz="quarter" idx="10"/>
          </p:nvPr>
        </p:nvSpPr>
        <p:spPr/>
        <p:txBody>
          <a:bodyPr/>
          <a:lstStyle/>
          <a:p>
            <a:fld id="{874FA7A7-EFE3-40C4-941D-1BDAB88A323F}" type="slidenum">
              <a:rPr lang="en-US" smtClean="0"/>
              <a:t>7</a:t>
            </a:fld>
            <a:endParaRPr lang="en-US"/>
          </a:p>
        </p:txBody>
      </p:sp>
    </p:spTree>
    <p:extLst>
      <p:ext uri="{BB962C8B-B14F-4D97-AF65-F5344CB8AC3E}">
        <p14:creationId xmlns:p14="http://schemas.microsoft.com/office/powerpoint/2010/main" val="2034246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874FA7A7-EFE3-40C4-941D-1BDAB88A323F}" type="slidenum">
              <a:rPr lang="en-US" smtClean="0"/>
              <a:t>8</a:t>
            </a:fld>
            <a:endParaRPr lang="en-US"/>
          </a:p>
        </p:txBody>
      </p:sp>
    </p:spTree>
    <p:extLst>
      <p:ext uri="{BB962C8B-B14F-4D97-AF65-F5344CB8AC3E}">
        <p14:creationId xmlns:p14="http://schemas.microsoft.com/office/powerpoint/2010/main" val="300622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4FA7A7-EFE3-40C4-941D-1BDAB88A323F}" type="slidenum">
              <a:rPr lang="en-US" smtClean="0"/>
              <a:t>10</a:t>
            </a:fld>
            <a:endParaRPr lang="en-US"/>
          </a:p>
        </p:txBody>
      </p:sp>
    </p:spTree>
    <p:extLst>
      <p:ext uri="{BB962C8B-B14F-4D97-AF65-F5344CB8AC3E}">
        <p14:creationId xmlns:p14="http://schemas.microsoft.com/office/powerpoint/2010/main" val="3131397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mtClean="0"/>
              <a:t>The</a:t>
            </a:r>
            <a:r>
              <a:rPr lang="en-US" baseline="0" smtClean="0"/>
              <a:t> first scenario was ever so slightly contrived for the sake of simplicity.</a:t>
            </a:r>
          </a:p>
          <a:p>
            <a:pPr marL="171450" indent="-171450">
              <a:buFont typeface="Arial" panose="020b0604020202020204" pitchFamily="34" charset="0"/>
              <a:buChar char="•"/>
            </a:pPr>
            <a:r>
              <a:rPr lang="en-US" baseline="0" smtClean="0"/>
              <a:t>The firewall is bridging the two VLANs that you see here and we actually had one more capture point on the firewall. How many duplicates will we see now? How many Layer 2 and how many </a:t>
            </a:r>
          </a:p>
          <a:p>
            <a:pPr marL="171450" indent="-171450">
              <a:buFont typeface="Arial" panose="020b0604020202020204" pitchFamily="34" charset="0"/>
              <a:buChar char="•"/>
            </a:pPr>
            <a:r>
              <a:rPr lang="en-US" baseline="0" smtClean="0"/>
              <a:t>Remembering that it’s a one-legged firewall, we will have 5 duplicates. Why would I willingly go against my own recommendation to craft captures carefully in the first place?</a:t>
            </a:r>
          </a:p>
          <a:p>
            <a:pPr marL="171450" indent="-171450">
              <a:buFont typeface="Arial" panose="020b0604020202020204" pitchFamily="34" charset="0"/>
              <a:buChar char="•"/>
            </a:pPr>
            <a:r>
              <a:rPr lang="en-US" baseline="0" smtClean="0"/>
              <a:t>It’s like in photography—there are rules of good composition. It is recommended that you know the rules so that when you are ready, you know why you are intentionally breaking them.</a:t>
            </a:r>
          </a:p>
          <a:p>
            <a:pPr marL="171450" indent="-171450">
              <a:buFont typeface="Arial" panose="020b0604020202020204" pitchFamily="34" charset="0"/>
              <a:buChar char="•"/>
            </a:pPr>
            <a:r>
              <a:rPr lang="en-US" baseline="0" smtClean="0"/>
              <a:t>The same held true here; I knew what I was getting into and I wanted the duplicates. Remember that this issue was intermittent. I wanted to be able to look at everything between the firewall and load balancer for a single occurrence of the failure, rather than work my way through this one capture point and one failure at a time.</a:t>
            </a:r>
          </a:p>
        </p:txBody>
      </p:sp>
      <p:sp>
        <p:nvSpPr>
          <p:cNvPr id="4" name="Slide Number Placeholder 3"/>
          <p:cNvSpPr>
            <a:spLocks noGrp="1"/>
          </p:cNvSpPr>
          <p:nvPr>
            <p:ph type="sldNum" sz="quarter" idx="10"/>
          </p:nvPr>
        </p:nvSpPr>
        <p:spPr/>
        <p:txBody>
          <a:bodyPr/>
          <a:lstStyle/>
          <a:p>
            <a:fld id="{874FA7A7-EFE3-40C4-941D-1BDAB88A323F}" type="slidenum">
              <a:rPr lang="en-US" smtClean="0"/>
              <a:t>11</a:t>
            </a:fld>
            <a:endParaRPr lang="en-US"/>
          </a:p>
        </p:txBody>
      </p:sp>
    </p:spTree>
    <p:extLst>
      <p:ext uri="{BB962C8B-B14F-4D97-AF65-F5344CB8AC3E}">
        <p14:creationId xmlns:p14="http://schemas.microsoft.com/office/powerpoint/2010/main" val="1151154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smtClean="0"/>
              <a:t>Do a display filter to show that you can reduce the trace to just one capture point, but that the TCP diagnostics still remain</a:t>
            </a:r>
          </a:p>
        </p:txBody>
      </p:sp>
      <p:sp>
        <p:nvSpPr>
          <p:cNvPr id="4" name="Slide Number Placeholder 3"/>
          <p:cNvSpPr>
            <a:spLocks noGrp="1"/>
          </p:cNvSpPr>
          <p:nvPr>
            <p:ph type="sldNum" sz="quarter" idx="10"/>
          </p:nvPr>
        </p:nvSpPr>
        <p:spPr/>
        <p:txBody>
          <a:bodyPr/>
          <a:lstStyle/>
          <a:p>
            <a:fld id="{874FA7A7-EFE3-40C4-941D-1BDAB88A323F}" type="slidenum">
              <a:rPr lang="en-US" smtClean="0"/>
              <a:t>12</a:t>
            </a:fld>
            <a:endParaRPr lang="en-US"/>
          </a:p>
        </p:txBody>
      </p:sp>
    </p:spTree>
    <p:extLst>
      <p:ext uri="{BB962C8B-B14F-4D97-AF65-F5344CB8AC3E}">
        <p14:creationId xmlns:p14="http://schemas.microsoft.com/office/powerpoint/2010/main" val="4245154050"/>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Title Slide">
    <p:spTree>
      <p:nvGrpSpPr>
        <p:cNvPr id="1" name=""/>
        <p:cNvGrpSpPr/>
        <p:nvPr/>
      </p:nvGrpSpPr>
      <p:grpSpPr>
        <a:xfrm>
          <a:off x="0" y="0"/>
          <a:ext cx="0" cy="0"/>
        </a:xfrm>
      </p:grpSpPr>
      <p:pic>
        <p:nvPicPr>
          <p:cNvPr id="8" name="Picture 7" descr="sphere1.png"/>
          <p:cNvPicPr>
            <a:picLocks noChangeAspect="1"/>
          </p:cNvPicPr>
          <p:nvPr/>
        </p:nvPicPr>
        <p:blipFill>
          <a:blip r:embed="rId1"/>
          <a:stretch>
            <a:fillRect/>
          </a:stretch>
        </p:blipFill>
        <p:spPr>
          <a:xfrm>
            <a:off x="6850374" y="0"/>
            <a:ext cx="2293626" cy="5715000"/>
          </a:xfrm>
          <a:prstGeom prst="rect">
            <a:avLst/>
          </a:prstGeom>
        </p:spPr>
      </p:pic>
      <p:sp>
        <p:nvSpPr>
          <p:cNvPr id="3" name="Subtitle 2"/>
          <p:cNvSpPr>
            <a:spLocks noGrp="1"/>
          </p:cNvSpPr>
          <p:nvPr>
            <p:ph type="subTitle" idx="1"/>
          </p:nvPr>
        </p:nvSpPr>
        <p:spPr>
          <a:xfrm>
            <a:off x="2438400" y="2984500"/>
            <a:ext cx="3962400" cy="1778000"/>
          </a:xfrm>
        </p:spPr>
        <p:txBody>
          <a:bodyPr anchor="t">
            <a:normAutofit/>
          </a:bodyPr>
          <a:lstStyle>
            <a:lvl1pPr marL="0" indent="0" algn="r">
              <a:buNone/>
              <a:defRPr sz="1167">
                <a:solidFill>
                  <a:schemeClr val="tx2"/>
                </a:solidFill>
              </a:defRPr>
            </a:lvl1pPr>
            <a:lvl2pPr marL="380985" indent="0" algn="ctr">
              <a:buNone/>
              <a:defRPr>
                <a:solidFill>
                  <a:schemeClr val="tx1">
                    <a:tint val="75000"/>
                  </a:schemeClr>
                </a:solidFill>
              </a:defRPr>
            </a:lvl2pPr>
            <a:lvl3pPr marL="761970" indent="0" algn="ctr">
              <a:buNone/>
              <a:defRPr>
                <a:solidFill>
                  <a:schemeClr val="tx1">
                    <a:tint val="75000"/>
                  </a:schemeClr>
                </a:solidFill>
              </a:defRPr>
            </a:lvl3pPr>
            <a:lvl4pPr marL="1142954" indent="0" algn="ctr">
              <a:buNone/>
              <a:defRPr>
                <a:solidFill>
                  <a:schemeClr val="tx1">
                    <a:tint val="75000"/>
                  </a:schemeClr>
                </a:solidFill>
              </a:defRPr>
            </a:lvl4pPr>
            <a:lvl5pPr marL="1523939" indent="0" algn="ctr">
              <a:buNone/>
              <a:defRPr>
                <a:solidFill>
                  <a:schemeClr val="tx1">
                    <a:tint val="75000"/>
                  </a:schemeClr>
                </a:solidFill>
              </a:defRPr>
            </a:lvl5pPr>
            <a:lvl6pPr marL="1904924" indent="0" algn="ctr">
              <a:buNone/>
              <a:defRPr>
                <a:solidFill>
                  <a:schemeClr val="tx1">
                    <a:tint val="75000"/>
                  </a:schemeClr>
                </a:solidFill>
              </a:defRPr>
            </a:lvl6pPr>
            <a:lvl7pPr marL="2285909" indent="0" algn="ctr">
              <a:buNone/>
              <a:defRPr>
                <a:solidFill>
                  <a:schemeClr val="tx1">
                    <a:tint val="75000"/>
                  </a:schemeClr>
                </a:solidFill>
              </a:defRPr>
            </a:lvl7pPr>
            <a:lvl8pPr marL="2666893" indent="0" algn="ctr">
              <a:buNone/>
              <a:defRPr>
                <a:solidFill>
                  <a:schemeClr val="tx1">
                    <a:tint val="75000"/>
                  </a:schemeClr>
                </a:solidFill>
              </a:defRPr>
            </a:lvl8pPr>
            <a:lvl9pPr marL="3047878" indent="0" algn="ctr">
              <a:buNone/>
              <a:defRPr>
                <a:solidFill>
                  <a:schemeClr val="tx1">
                    <a:tint val="75000"/>
                  </a:schemeClr>
                </a:solidFill>
              </a:defRPr>
            </a:lvl9pPr>
          </a:lstStyle>
          <a:p>
            <a:r>
              <a:rPr lang="en-US" smtClean="0"/>
              <a:t>Click to edit Master subtitle style</a:t>
            </a:r>
            <a:endParaRPr lang="en-US"/>
          </a:p>
        </p:txBody>
      </p:sp>
      <p:sp>
        <p:nvSpPr>
          <p:cNvPr id="16" name="Title 15"/>
          <p:cNvSpPr>
            <a:spLocks noGrp="1"/>
          </p:cNvSpPr>
          <p:nvPr>
            <p:ph type="title"/>
          </p:nvPr>
        </p:nvSpPr>
        <p:spPr>
          <a:xfrm>
            <a:off x="2438400" y="1206500"/>
            <a:ext cx="3962400" cy="1778000"/>
          </a:xfrm>
        </p:spPr>
        <p:txBody>
          <a:bodyPr anchor="b"/>
          <a:lstStyle/>
          <a:p>
            <a:r>
              <a:rPr lang="en-US" smtClean="0"/>
              <a:t>Click to edit Master title style</a:t>
            </a:r>
            <a:endParaRPr lang="en-US"/>
          </a:p>
        </p:txBody>
      </p:sp>
      <p:sp>
        <p:nvSpPr>
          <p:cNvPr id="13" name="Date Placeholder 12"/>
          <p:cNvSpPr>
            <a:spLocks noGrp="1"/>
          </p:cNvSpPr>
          <p:nvPr>
            <p:ph type="dt" sz="half" idx="10"/>
          </p:nvPr>
        </p:nvSpPr>
        <p:spPr>
          <a:xfrm>
            <a:off x="3582991" y="5355171"/>
            <a:ext cx="2819399" cy="105833"/>
          </a:xfrm>
        </p:spPr>
        <p:txBody>
          <a:bodyPr/>
          <a:lstStyle/>
          <a:p>
            <a:fld id="{BACEDE77-4CC7-4BBD-A821-EC2B166560CA}" type="datetimeFigureOut">
              <a:rPr lang="en-US" smtClean="0"/>
              <a:t>6/24/2015</a:t>
            </a:fld>
            <a:endParaRPr lang="en-US"/>
          </a:p>
        </p:txBody>
      </p:sp>
      <p:sp>
        <p:nvSpPr>
          <p:cNvPr id="14" name="Slide Number Placeholder 13"/>
          <p:cNvSpPr>
            <a:spLocks noGrp="1"/>
          </p:cNvSpPr>
          <p:nvPr>
            <p:ph type="sldNum" sz="quarter" idx="11"/>
          </p:nvPr>
        </p:nvSpPr>
        <p:spPr>
          <a:xfrm>
            <a:off x="6414976" y="5334000"/>
            <a:ext cx="457200" cy="127000"/>
          </a:xfrm>
        </p:spPr>
        <p:txBody>
          <a:bodyPr/>
          <a:lstStyle>
            <a:lvl1pPr algn="r">
              <a:defRPr/>
            </a:lvl1pPr>
          </a:lstStyle>
          <a:p>
            <a:fld id="{B75DBCA3-C458-4260-8681-0CC8FD232CC5}" type="slidenum">
              <a:rPr lang="en-US" smtClean="0"/>
              <a:t>‹#›</a:t>
            </a:fld>
            <a:endParaRPr lang="en-US"/>
          </a:p>
        </p:txBody>
      </p:sp>
      <p:sp>
        <p:nvSpPr>
          <p:cNvPr id="15" name="Footer Placeholder 14"/>
          <p:cNvSpPr>
            <a:spLocks noGrp="1"/>
          </p:cNvSpPr>
          <p:nvPr>
            <p:ph type="ftr" sz="quarter" idx="12"/>
          </p:nvPr>
        </p:nvSpPr>
        <p:spPr>
          <a:xfrm>
            <a:off x="3581403" y="5246873"/>
            <a:ext cx="2820987" cy="127000"/>
          </a:xfrm>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0"/>
          </p:nvPr>
        </p:nvSpPr>
        <p:spPr/>
        <p:txBody>
          <a:bodyPr/>
          <a:lstStyle/>
          <a:p>
            <a:fld id="{BACEDE77-4CC7-4BBD-A821-EC2B166560CA}" type="datetimeFigureOut">
              <a:rPr lang="en-US" smtClean="0"/>
              <a:t>6/24/2015</a:t>
            </a:fld>
            <a:endParaRPr lang="en-US"/>
          </a:p>
        </p:txBody>
      </p:sp>
      <p:sp>
        <p:nvSpPr>
          <p:cNvPr id="14" name="Slide Number Placeholder 13"/>
          <p:cNvSpPr>
            <a:spLocks noGrp="1"/>
          </p:cNvSpPr>
          <p:nvPr>
            <p:ph type="sldNum" sz="quarter" idx="11"/>
          </p:nvPr>
        </p:nvSpPr>
        <p:spPr/>
        <p:txBody>
          <a:bodyPr/>
          <a:lstStyle/>
          <a:p>
            <a:fld id="{B75DBCA3-C458-4260-8681-0CC8FD232CC5}"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6629400" y="228869"/>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9"/>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0"/>
          </p:nvPr>
        </p:nvSpPr>
        <p:spPr/>
        <p:txBody>
          <a:bodyPr/>
          <a:lstStyle/>
          <a:p>
            <a:fld id="{BACEDE77-4CC7-4BBD-A821-EC2B166560CA}" type="datetimeFigureOut">
              <a:rPr lang="en-US" smtClean="0"/>
              <a:t>6/24/2015</a:t>
            </a:fld>
            <a:endParaRPr lang="en-US"/>
          </a:p>
        </p:txBody>
      </p:sp>
      <p:sp>
        <p:nvSpPr>
          <p:cNvPr id="14" name="Slide Number Placeholder 13"/>
          <p:cNvSpPr>
            <a:spLocks noGrp="1"/>
          </p:cNvSpPr>
          <p:nvPr>
            <p:ph type="sldNum" sz="quarter" idx="11"/>
          </p:nvPr>
        </p:nvSpPr>
        <p:spPr/>
        <p:txBody>
          <a:bodyPr/>
          <a:lstStyle/>
          <a:p>
            <a:fld id="{B75DBCA3-C458-4260-8681-0CC8FD232CC5}"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cSld name="Title Slide">
    <p:spTree>
      <p:nvGrpSpPr>
        <p:cNvPr id="1" name="Shape 8"/>
        <p:cNvGrpSpPr/>
        <p:nvPr/>
      </p:nvGrpSpPr>
      <p:grpSpPr>
        <a:xfrm>
          <a:off x="0" y="0"/>
          <a:ext cx="0" cy="0"/>
        </a:xfrm>
      </p:grpSpPr>
      <p:sp>
        <p:nvSpPr>
          <p:cNvPr id="9" name="Shape 9"/>
          <p:cNvSpPr txBox="1">
            <a:spLocks noGrp="1"/>
          </p:cNvSpPr>
          <p:nvPr>
            <p:ph type="ctrTitle"/>
          </p:nvPr>
        </p:nvSpPr>
        <p:spPr>
          <a:xfrm>
            <a:off x="685800" y="1759269"/>
            <a:ext cx="7772400" cy="1288800"/>
          </a:xfrm>
          <a:prstGeom prst="rect">
            <a:avLst/>
          </a:prstGeom>
        </p:spPr>
        <p:txBody>
          <a:bodyPr lIns="91425" tIns="91425" rIns="91425" bIns="91425" anchor="b" anchorCtr="0"/>
          <a:lstStyle>
            <a:lvl1pPr algn="ctr">
              <a:spcBef>
                <a:spcPct val="0"/>
              </a:spcBef>
              <a:buSzTx/>
              <a:defRPr sz="4800"/>
            </a:lvl1pPr>
            <a:lvl2pPr algn="ctr">
              <a:spcBef>
                <a:spcPct val="0"/>
              </a:spcBef>
              <a:buSzTx/>
              <a:defRPr sz="4800"/>
            </a:lvl2pPr>
            <a:lvl3pPr algn="ctr">
              <a:spcBef>
                <a:spcPct val="0"/>
              </a:spcBef>
              <a:buSzTx/>
              <a:defRPr sz="4800"/>
            </a:lvl3pPr>
            <a:lvl4pPr algn="ctr">
              <a:spcBef>
                <a:spcPct val="0"/>
              </a:spcBef>
              <a:buSzTx/>
              <a:defRPr sz="4800"/>
            </a:lvl4pPr>
            <a:lvl5pPr algn="ctr">
              <a:spcBef>
                <a:spcPct val="0"/>
              </a:spcBef>
              <a:buSzTx/>
              <a:defRPr sz="4800"/>
            </a:lvl5pPr>
            <a:lvl6pPr algn="ctr">
              <a:spcBef>
                <a:spcPct val="0"/>
              </a:spcBef>
              <a:buSzTx/>
              <a:defRPr sz="4800"/>
            </a:lvl6pPr>
            <a:lvl7pPr algn="ctr">
              <a:spcBef>
                <a:spcPct val="0"/>
              </a:spcBef>
              <a:buSzTx/>
              <a:defRPr sz="4800"/>
            </a:lvl7pPr>
            <a:lvl8pPr algn="ctr">
              <a:spcBef>
                <a:spcPct val="0"/>
              </a:spcBef>
              <a:buSzTx/>
              <a:defRPr sz="4800"/>
            </a:lvl8pPr>
            <a:lvl9pPr algn="ctr">
              <a:spcBef>
                <a:spcPct val="0"/>
              </a:spcBef>
              <a:buSzTx/>
              <a:defRPr sz="4800"/>
            </a:lvl9pPr>
          </a:lstStyle>
          <a:p>
            <a:endParaRPr/>
          </a:p>
        </p:txBody>
      </p:sp>
      <p:sp>
        <p:nvSpPr>
          <p:cNvPr id="10" name="Shape 10"/>
          <p:cNvSpPr txBox="1">
            <a:spLocks noGrp="1"/>
          </p:cNvSpPr>
          <p:nvPr>
            <p:ph type="subTitle" idx="1"/>
          </p:nvPr>
        </p:nvSpPr>
        <p:spPr>
          <a:xfrm>
            <a:off x="685800" y="3155614"/>
            <a:ext cx="7772400" cy="872099"/>
          </a:xfrm>
          <a:prstGeom prst="rect">
            <a:avLst/>
          </a:prstGeom>
        </p:spPr>
        <p:txBody>
          <a:bodyPr lIns="91425" tIns="91425" rIns="91425" bIns="91425" anchor="t" anchorCtr="0"/>
          <a:lstStyle>
            <a:lvl1pPr algn="ctr">
              <a:spcBef>
                <a:spcPct val="0"/>
              </a:spcBef>
              <a:buClr>
                <a:schemeClr val="dk2"/>
              </a:buClr>
              <a:buNone/>
              <a:defRPr>
                <a:solidFill>
                  <a:schemeClr val="dk2"/>
                </a:solidFill>
              </a:defRPr>
            </a:lvl1pPr>
            <a:lvl2pPr algn="ctr">
              <a:spcBef>
                <a:spcPct val="0"/>
              </a:spcBef>
              <a:buClr>
                <a:schemeClr val="dk2"/>
              </a:buClr>
              <a:buSzTx/>
              <a:buNone/>
              <a:defRPr sz="3000">
                <a:solidFill>
                  <a:schemeClr val="dk2"/>
                </a:solidFill>
              </a:defRPr>
            </a:lvl2pPr>
            <a:lvl3pPr algn="ctr">
              <a:spcBef>
                <a:spcPct val="0"/>
              </a:spcBef>
              <a:buClr>
                <a:schemeClr val="dk2"/>
              </a:buClr>
              <a:buSzTx/>
              <a:buNone/>
              <a:defRPr sz="3000">
                <a:solidFill>
                  <a:schemeClr val="dk2"/>
                </a:solidFill>
              </a:defRPr>
            </a:lvl3pPr>
            <a:lvl4pPr algn="ctr">
              <a:spcBef>
                <a:spcPct val="0"/>
              </a:spcBef>
              <a:buClr>
                <a:schemeClr val="dk2"/>
              </a:buClr>
              <a:buSzTx/>
              <a:buNone/>
              <a:defRPr sz="3000">
                <a:solidFill>
                  <a:schemeClr val="dk2"/>
                </a:solidFill>
              </a:defRPr>
            </a:lvl4pPr>
            <a:lvl5pPr algn="ctr">
              <a:spcBef>
                <a:spcPct val="0"/>
              </a:spcBef>
              <a:buClr>
                <a:schemeClr val="dk2"/>
              </a:buClr>
              <a:buSzTx/>
              <a:buNone/>
              <a:defRPr sz="3000">
                <a:solidFill>
                  <a:schemeClr val="dk2"/>
                </a:solidFill>
              </a:defRPr>
            </a:lvl5pPr>
            <a:lvl6pPr algn="ctr">
              <a:spcBef>
                <a:spcPct val="0"/>
              </a:spcBef>
              <a:buClr>
                <a:schemeClr val="dk2"/>
              </a:buClr>
              <a:buSzTx/>
              <a:buNone/>
              <a:defRPr sz="3000">
                <a:solidFill>
                  <a:schemeClr val="dk2"/>
                </a:solidFill>
              </a:defRPr>
            </a:lvl6pPr>
            <a:lvl7pPr algn="ctr">
              <a:spcBef>
                <a:spcPct val="0"/>
              </a:spcBef>
              <a:buClr>
                <a:schemeClr val="dk2"/>
              </a:buClr>
              <a:buSzTx/>
              <a:buNone/>
              <a:defRPr sz="3000">
                <a:solidFill>
                  <a:schemeClr val="dk2"/>
                </a:solidFill>
              </a:defRPr>
            </a:lvl7pPr>
            <a:lvl8pPr algn="ctr">
              <a:spcBef>
                <a:spcPct val="0"/>
              </a:spcBef>
              <a:buClr>
                <a:schemeClr val="dk2"/>
              </a:buClr>
              <a:buSzTx/>
              <a:buNone/>
              <a:defRPr sz="3000">
                <a:solidFill>
                  <a:schemeClr val="dk2"/>
                </a:solidFill>
              </a:defRPr>
            </a:lvl8pPr>
            <a:lvl9pPr algn="ctr">
              <a:spcBef>
                <a:spcPct val="0"/>
              </a:spcBef>
              <a:buClr>
                <a:schemeClr val="dk2"/>
              </a:buClr>
              <a:buSzTx/>
              <a:buNone/>
              <a:defRPr sz="3000">
                <a:solidFill>
                  <a:schemeClr val="dk2"/>
                </a:solidFill>
              </a:defRPr>
            </a:lvl9pPr>
          </a:lstStyle>
          <a:p>
            <a:endParaRPr/>
          </a:p>
        </p:txBody>
      </p:sp>
      <p:sp>
        <p:nvSpPr>
          <p:cNvPr id="11" name="Shape 11"/>
          <p:cNvSpPr txBox="1">
            <a:spLocks noGrp="1"/>
          </p:cNvSpPr>
          <p:nvPr>
            <p:ph type="sldNum" idx="12"/>
          </p:nvPr>
        </p:nvSpPr>
        <p:spPr>
          <a:xfrm>
            <a:off x="8556791" y="5277612"/>
            <a:ext cx="548699" cy="437399"/>
          </a:xfrm>
          <a:prstGeom prst="rect">
            <a:avLst/>
          </a:prstGeom>
        </p:spPr>
        <p:txBody>
          <a:bodyPr lIns="91425" tIns="91425" rIns="91425" bIns="91425" anchor="ctr" anchorCtr="0">
            <a:noAutofit/>
          </a:bodyPr>
          <a:lstStyle>
            <a:lvl1pPr>
              <a:spcBef>
                <a:spcPct val="0"/>
              </a:spcBef>
              <a:buNone/>
              <a:defRPr/>
            </a:lvl1pPr>
          </a:lstStyle>
          <a:p>
            <a:fld id="{00000000-1234-1234-1234-123412341234}" type="slidenum">
              <a:rPr lang="en">
                <a:solidFill>
                  <a:srgbClr val="000000"/>
                </a:solidFill>
              </a:rPr>
              <a:t>‹#›</a:t>
            </a:fld>
          </a:p>
        </p:txBody>
      </p:sp>
    </p:spTree>
    <p:extLst>
      <p:ext uri="{BB962C8B-B14F-4D97-AF65-F5344CB8AC3E}">
        <p14:creationId xmlns:p14="http://schemas.microsoft.com/office/powerpoint/2010/main" val="716195262"/>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cSld name="Title Only">
    <p:spTree>
      <p:nvGrpSpPr>
        <p:cNvPr id="1" name="Shape 21"/>
        <p:cNvGrpSpPr/>
        <p:nvPr/>
      </p:nvGrpSpPr>
      <p:grpSpPr>
        <a:xfrm>
          <a:off x="0" y="0"/>
          <a:ext cx="0" cy="0"/>
        </a:xfrm>
      </p:grpSpPr>
      <p:sp>
        <p:nvSpPr>
          <p:cNvPr id="22" name="Shape 22"/>
          <p:cNvSpPr txBox="1">
            <a:spLocks noGrp="1"/>
          </p:cNvSpPr>
          <p:nvPr>
            <p:ph type="title"/>
          </p:nvPr>
        </p:nvSpPr>
        <p:spPr>
          <a:xfrm>
            <a:off x="457200" y="228864"/>
            <a:ext cx="8229600" cy="952499"/>
          </a:xfrm>
          <a:prstGeom prst="rect">
            <a:avLst/>
          </a:prstGeom>
        </p:spPr>
        <p:txBody>
          <a:bodyPr lIns="91425" tIns="91425" rIns="91425" bIns="91425" anchor="b" anchorCtr="0"/>
          <a:lstStyle>
            <a:lvl1pPr>
              <a:spcBef>
                <a:spcPct val="0"/>
              </a:spcBef>
              <a:defRPr/>
            </a:lvl1pPr>
            <a:lvl2pPr>
              <a:spcBef>
                <a:spcPct val="0"/>
              </a:spcBef>
              <a:defRPr/>
            </a:lvl2pPr>
            <a:lvl3pPr>
              <a:spcBef>
                <a:spcPct val="0"/>
              </a:spcBef>
              <a:defRPr/>
            </a:lvl3pPr>
            <a:lvl4pPr>
              <a:spcBef>
                <a:spcPct val="0"/>
              </a:spcBef>
              <a:defRPr/>
            </a:lvl4pPr>
            <a:lvl5pPr>
              <a:spcBef>
                <a:spcPct val="0"/>
              </a:spcBef>
              <a:defRPr/>
            </a:lvl5pPr>
            <a:lvl6pPr>
              <a:spcBef>
                <a:spcPct val="0"/>
              </a:spcBef>
              <a:defRPr/>
            </a:lvl6pPr>
            <a:lvl7pPr>
              <a:spcBef>
                <a:spcPct val="0"/>
              </a:spcBef>
              <a:defRPr/>
            </a:lvl7pPr>
            <a:lvl8pPr>
              <a:spcBef>
                <a:spcPct val="0"/>
              </a:spcBef>
              <a:defRPr/>
            </a:lvl8pPr>
            <a:lvl9pPr>
              <a:spcBef>
                <a:spcPct val="0"/>
              </a:spcBef>
              <a:defRPr/>
            </a:lvl9pPr>
          </a:lstStyle>
          <a:p>
            <a:endParaRPr/>
          </a:p>
        </p:txBody>
      </p:sp>
      <p:sp>
        <p:nvSpPr>
          <p:cNvPr id="23" name="Shape 23"/>
          <p:cNvSpPr txBox="1">
            <a:spLocks noGrp="1"/>
          </p:cNvSpPr>
          <p:nvPr>
            <p:ph type="sldNum" idx="12"/>
          </p:nvPr>
        </p:nvSpPr>
        <p:spPr>
          <a:xfrm>
            <a:off x="8556791" y="5277612"/>
            <a:ext cx="548699" cy="437399"/>
          </a:xfrm>
          <a:prstGeom prst="rect">
            <a:avLst/>
          </a:prstGeom>
        </p:spPr>
        <p:txBody>
          <a:bodyPr lIns="91425" tIns="91425" rIns="91425" bIns="91425" anchor="ctr" anchorCtr="0">
            <a:noAutofit/>
          </a:bodyPr>
          <a:lstStyle>
            <a:lvl1pPr>
              <a:spcBef>
                <a:spcPct val="0"/>
              </a:spcBef>
              <a:buNone/>
              <a:defRPr/>
            </a:lvl1pPr>
          </a:lstStyle>
          <a:p>
            <a:fld id="{00000000-1234-1234-1234-123412341234}" type="slidenum">
              <a:rPr lang="en">
                <a:solidFill>
                  <a:srgbClr val="000000"/>
                </a:solidFill>
              </a:rPr>
              <a:t>‹#›</a:t>
            </a:fld>
          </a:p>
        </p:txBody>
      </p:sp>
    </p:spTree>
    <p:extLst>
      <p:ext uri="{BB962C8B-B14F-4D97-AF65-F5344CB8AC3E}">
        <p14:creationId xmlns:p14="http://schemas.microsoft.com/office/powerpoint/2010/main" val="4053986163"/>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name="Caption">
    <p:spTree>
      <p:nvGrpSpPr>
        <p:cNvPr id="1" name="Shape 24"/>
        <p:cNvGrpSpPr/>
        <p:nvPr/>
      </p:nvGrpSpPr>
      <p:grpSpPr>
        <a:xfrm>
          <a:off x="0" y="0"/>
          <a:ext cx="0" cy="0"/>
        </a:xfrm>
      </p:grpSpPr>
      <p:sp>
        <p:nvSpPr>
          <p:cNvPr id="25" name="Shape 25"/>
          <p:cNvSpPr txBox="1">
            <a:spLocks noGrp="1"/>
          </p:cNvSpPr>
          <p:nvPr>
            <p:ph type="body" idx="1"/>
          </p:nvPr>
        </p:nvSpPr>
        <p:spPr>
          <a:xfrm>
            <a:off x="457200" y="4895899"/>
            <a:ext cx="8229600" cy="577199"/>
          </a:xfrm>
          <a:prstGeom prst="rect">
            <a:avLst/>
          </a:prstGeom>
        </p:spPr>
        <p:txBody>
          <a:bodyPr lIns="91425" tIns="91425" rIns="91425" bIns="91425" anchor="t" anchorCtr="0"/>
          <a:lstStyle>
            <a:lvl1pPr algn="ctr">
              <a:spcBef>
                <a:spcPts val="360"/>
              </a:spcBef>
              <a:buSzTx/>
              <a:buNone/>
              <a:defRPr sz="1800"/>
            </a:lvl1pPr>
          </a:lstStyle>
          <a:p>
            <a:endParaRPr/>
          </a:p>
        </p:txBody>
      </p:sp>
      <p:sp>
        <p:nvSpPr>
          <p:cNvPr id="26" name="Shape 26"/>
          <p:cNvSpPr txBox="1">
            <a:spLocks noGrp="1"/>
          </p:cNvSpPr>
          <p:nvPr>
            <p:ph type="sldNum" idx="12"/>
          </p:nvPr>
        </p:nvSpPr>
        <p:spPr>
          <a:xfrm>
            <a:off x="8556791" y="5277612"/>
            <a:ext cx="548699" cy="437399"/>
          </a:xfrm>
          <a:prstGeom prst="rect">
            <a:avLst/>
          </a:prstGeom>
        </p:spPr>
        <p:txBody>
          <a:bodyPr lIns="91425" tIns="91425" rIns="91425" bIns="91425" anchor="ctr" anchorCtr="0">
            <a:noAutofit/>
          </a:bodyPr>
          <a:lstStyle>
            <a:lvl1pPr>
              <a:spcBef>
                <a:spcPct val="0"/>
              </a:spcBef>
              <a:buNone/>
              <a:defRPr/>
            </a:lvl1pPr>
          </a:lstStyle>
          <a:p>
            <a:fld id="{00000000-1234-1234-1234-123412341234}" type="slidenum">
              <a:rPr lang="en">
                <a:solidFill>
                  <a:srgbClr val="000000"/>
                </a:solidFill>
              </a:rPr>
              <a:t>‹#›</a:t>
            </a:fld>
          </a:p>
        </p:txBody>
      </p:sp>
    </p:spTree>
    <p:extLst>
      <p:ext uri="{BB962C8B-B14F-4D97-AF65-F5344CB8AC3E}">
        <p14:creationId xmlns:p14="http://schemas.microsoft.com/office/powerpoint/2010/main" val="1298707970"/>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cSld name="Blank">
    <p:spTree>
      <p:nvGrpSpPr>
        <p:cNvPr id="1" name="Shape 27"/>
        <p:cNvGrpSpPr/>
        <p:nvPr/>
      </p:nvGrpSpPr>
      <p:grpSpPr>
        <a:xfrm>
          <a:off x="0" y="0"/>
          <a:ext cx="0" cy="0"/>
        </a:xfrm>
      </p:grpSpPr>
      <p:sp>
        <p:nvSpPr>
          <p:cNvPr id="28" name="Shape 28"/>
          <p:cNvSpPr txBox="1">
            <a:spLocks noGrp="1"/>
          </p:cNvSpPr>
          <p:nvPr>
            <p:ph type="sldNum" idx="12"/>
          </p:nvPr>
        </p:nvSpPr>
        <p:spPr>
          <a:xfrm>
            <a:off x="8556791" y="5277612"/>
            <a:ext cx="548699" cy="437399"/>
          </a:xfrm>
          <a:prstGeom prst="rect">
            <a:avLst/>
          </a:prstGeom>
        </p:spPr>
        <p:txBody>
          <a:bodyPr lIns="91425" tIns="91425" rIns="91425" bIns="91425" anchor="ctr" anchorCtr="0">
            <a:noAutofit/>
          </a:bodyPr>
          <a:lstStyle>
            <a:lvl1pPr>
              <a:spcBef>
                <a:spcPct val="0"/>
              </a:spcBef>
              <a:buNone/>
              <a:defRPr/>
            </a:lvl1pPr>
          </a:lstStyle>
          <a:p>
            <a:fld id="{00000000-1234-1234-1234-123412341234}" type="slidenum">
              <a:rPr lang="en">
                <a:solidFill>
                  <a:srgbClr val="000000"/>
                </a:solidFill>
              </a:rPr>
              <a:t>‹#›</a:t>
            </a:fld>
          </a:p>
        </p:txBody>
      </p:sp>
    </p:spTree>
    <p:extLst>
      <p:ext uri="{BB962C8B-B14F-4D97-AF65-F5344CB8AC3E}">
        <p14:creationId xmlns:p14="http://schemas.microsoft.com/office/powerpoint/2010/main" val="139450823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Title and Content">
    <p:spTree>
      <p:nvGrpSpPr>
        <p:cNvPr id="1" name=""/>
        <p:cNvGrpSpPr/>
        <p:nvPr/>
      </p:nvGrpSpPr>
      <p:grpSpPr>
        <a:xfrm>
          <a:off x="0" y="0"/>
          <a:ext cx="0" cy="0"/>
        </a:xfrm>
      </p:grpSpPr>
      <p:sp>
        <p:nvSpPr>
          <p:cNvPr id="3" name="Content Placeholder 2"/>
          <p:cNvSpPr>
            <a:spLocks noGrp="1"/>
          </p:cNvSpPr>
          <p:nvPr>
            <p:ph idx="1"/>
          </p:nvPr>
        </p:nvSpPr>
        <p:spPr>
          <a:xfrm>
            <a:off x="457200" y="381004"/>
            <a:ext cx="3657600" cy="4762499"/>
          </a:xfrm>
        </p:spPr>
        <p:txBody>
          <a:bodyPr/>
          <a:lstStyle>
            <a:lvl1pPr>
              <a:defRPr sz="1800"/>
            </a:lvl1pPr>
            <a:lvl2pPr>
              <a:defRPr sz="1400"/>
            </a:lvl2pPr>
            <a:lvl3pPr>
              <a:defRPr sz="1400"/>
            </a:lvl3pPr>
            <a:lvl4pPr>
              <a:defRPr sz="1200"/>
            </a:lvl4pPr>
            <a:lvl5pPr>
              <a:defRPr sz="1200"/>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BACEDE77-4CC7-4BBD-A821-EC2B166560CA}" type="datetimeFigureOut">
              <a:rPr lang="en-US" smtClean="0"/>
              <a:t>6/24/2015</a:t>
            </a:fld>
            <a:endParaRPr lang="en-US"/>
          </a:p>
        </p:txBody>
      </p:sp>
      <p:sp>
        <p:nvSpPr>
          <p:cNvPr id="11" name="Slide Number Placeholder 10"/>
          <p:cNvSpPr>
            <a:spLocks noGrp="1"/>
          </p:cNvSpPr>
          <p:nvPr>
            <p:ph type="sldNum" sz="quarter" idx="11"/>
          </p:nvPr>
        </p:nvSpPr>
        <p:spPr/>
        <p:txBody>
          <a:bodyPr/>
          <a:lstStyle/>
          <a:p>
            <a:fld id="{B75DBCA3-C458-4260-8681-0CC8FD232CC5}"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secHead" preserve="1">
  <p:cSld name="Section Header">
    <p:spTree>
      <p:nvGrpSpPr>
        <p:cNvPr id="1" name=""/>
        <p:cNvGrpSpPr/>
        <p:nvPr/>
      </p:nvGrpSpPr>
      <p:grpSpPr>
        <a:xfrm>
          <a:off x="0" y="0"/>
          <a:ext cx="0" cy="0"/>
        </a:xfrm>
      </p:grpSpPr>
      <p:pic>
        <p:nvPicPr>
          <p:cNvPr id="7" name="Picture 6" descr="sphere1.png"/>
          <p:cNvPicPr>
            <a:picLocks noChangeAspect="1"/>
          </p:cNvPicPr>
          <p:nvPr/>
        </p:nvPicPr>
        <p:blipFill>
          <a:blip r:embed="rId1"/>
          <a:stretch>
            <a:fillRect/>
          </a:stretch>
        </p:blipFill>
        <p:spPr>
          <a:xfrm>
            <a:off x="6858000" y="0"/>
            <a:ext cx="2293626" cy="5715000"/>
          </a:xfrm>
          <a:prstGeom prst="rect">
            <a:avLst/>
          </a:prstGeom>
        </p:spPr>
      </p:pic>
      <p:sp>
        <p:nvSpPr>
          <p:cNvPr id="12" name="Date Placeholder 11"/>
          <p:cNvSpPr>
            <a:spLocks noGrp="1"/>
          </p:cNvSpPr>
          <p:nvPr>
            <p:ph type="dt" sz="half" idx="10"/>
          </p:nvPr>
        </p:nvSpPr>
        <p:spPr>
          <a:xfrm>
            <a:off x="839791" y="5355171"/>
            <a:ext cx="2819399" cy="105833"/>
          </a:xfrm>
        </p:spPr>
        <p:txBody>
          <a:bodyPr/>
          <a:lstStyle/>
          <a:p>
            <a:fld id="{BACEDE77-4CC7-4BBD-A821-EC2B166560CA}" type="datetimeFigureOut">
              <a:rPr lang="en-US" smtClean="0"/>
              <a:t>6/24/2015</a:t>
            </a:fld>
            <a:endParaRPr lang="en-US"/>
          </a:p>
        </p:txBody>
      </p:sp>
      <p:sp>
        <p:nvSpPr>
          <p:cNvPr id="13" name="Slide Number Placeholder 12"/>
          <p:cNvSpPr>
            <a:spLocks noGrp="1"/>
          </p:cNvSpPr>
          <p:nvPr>
            <p:ph type="sldNum" sz="quarter" idx="11"/>
          </p:nvPr>
        </p:nvSpPr>
        <p:spPr>
          <a:xfrm>
            <a:off x="4116388" y="5334000"/>
            <a:ext cx="533400" cy="127000"/>
          </a:xfrm>
        </p:spPr>
        <p:txBody>
          <a:bodyPr/>
          <a:lstStyle/>
          <a:p>
            <a:fld id="{B75DBCA3-C458-4260-8681-0CC8FD232CC5}" type="slidenum">
              <a:rPr lang="en-US" smtClean="0"/>
              <a:t>‹#›</a:t>
            </a:fld>
            <a:endParaRPr lang="en-US"/>
          </a:p>
        </p:txBody>
      </p:sp>
      <p:sp>
        <p:nvSpPr>
          <p:cNvPr id="14" name="Footer Placeholder 13"/>
          <p:cNvSpPr>
            <a:spLocks noGrp="1"/>
          </p:cNvSpPr>
          <p:nvPr>
            <p:ph type="ftr" sz="quarter" idx="12"/>
          </p:nvPr>
        </p:nvSpPr>
        <p:spPr>
          <a:xfrm>
            <a:off x="838203" y="5246873"/>
            <a:ext cx="2820987" cy="127000"/>
          </a:xfrm>
        </p:spPr>
        <p:txBody>
          <a:bodyPr/>
          <a:lstStyle/>
          <a:p>
            <a:endParaRPr lang="en-US"/>
          </a:p>
        </p:txBody>
      </p:sp>
      <p:sp>
        <p:nvSpPr>
          <p:cNvPr id="15" name="Title 14"/>
          <p:cNvSpPr>
            <a:spLocks noGrp="1"/>
          </p:cNvSpPr>
          <p:nvPr>
            <p:ph type="title"/>
          </p:nvPr>
        </p:nvSpPr>
        <p:spPr>
          <a:xfrm>
            <a:off x="457200" y="1524000"/>
            <a:ext cx="3200400" cy="14605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3" y="2981857"/>
            <a:ext cx="3200645" cy="1216473"/>
          </a:xfrm>
        </p:spPr>
        <p:txBody>
          <a:bodyPr anchor="t">
            <a:normAutofit/>
          </a:bodyPr>
          <a:lstStyle>
            <a:lvl1pPr marL="0" indent="0" algn="r" defTabSz="761970" rtl="0" eaLnBrk="1" latinLnBrk="0" hangingPunct="1">
              <a:spcBef>
                <a:spcPct val="20000"/>
              </a:spcBef>
              <a:buClr>
                <a:schemeClr val="tx1">
                  <a:lumMod val="50000"/>
                  <a:lumOff val="50000"/>
                </a:schemeClr>
              </a:buClr>
              <a:buFont typeface="Wingdings" pitchFamily="2" charset="2"/>
              <a:buNone/>
              <a:defRPr lang="en-US" sz="1167" kern="120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Two Content">
    <p:spTree>
      <p:nvGrpSpPr>
        <p:cNvPr id="1" name=""/>
        <p:cNvGrpSpPr/>
        <p:nvPr/>
      </p:nvGrpSpPr>
      <p:grpSpPr>
        <a:xfrm>
          <a:off x="0" y="0"/>
          <a:ext cx="0" cy="0"/>
        </a:xfrm>
      </p:grpSpPr>
      <p:sp>
        <p:nvSpPr>
          <p:cNvPr id="3" name="Content Placeholder 2"/>
          <p:cNvSpPr>
            <a:spLocks noGrp="1"/>
          </p:cNvSpPr>
          <p:nvPr>
            <p:ph sz="half" idx="1"/>
          </p:nvPr>
        </p:nvSpPr>
        <p:spPr>
          <a:xfrm>
            <a:off x="457200" y="2857500"/>
            <a:ext cx="3124200" cy="2222500"/>
          </a:xfrm>
        </p:spPr>
        <p:txBody>
          <a:bodyPr>
            <a:normAutofit/>
          </a:bodyPr>
          <a:lstStyle>
            <a:lvl1pPr marL="190492" indent="-152394">
              <a:defRPr sz="1167"/>
            </a:lvl1pPr>
            <a:lvl2pPr>
              <a:defRPr sz="1167"/>
            </a:lvl2pPr>
            <a:lvl3pPr>
              <a:defRPr sz="1167"/>
            </a:lvl3pPr>
            <a:lvl4pPr>
              <a:defRPr sz="1167"/>
            </a:lvl4pPr>
            <a:lvl5pPr>
              <a:defRPr sz="1167"/>
            </a:lvl5pPr>
            <a:lvl6pPr>
              <a:defRPr sz="1167"/>
            </a:lvl6pPr>
            <a:lvl7pPr>
              <a:defRPr sz="1167"/>
            </a:lvl7pPr>
            <a:lvl8pPr>
              <a:defRPr sz="1167"/>
            </a:lvl8pPr>
            <a:lvl9pPr>
              <a:defRPr sz="11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81000"/>
            <a:ext cx="3124200" cy="2222500"/>
          </a:xfrm>
        </p:spPr>
        <p:txBody>
          <a:bodyPr>
            <a:normAutofit/>
          </a:bodyPr>
          <a:lstStyle>
            <a:lvl1pPr marL="190492" indent="-152394">
              <a:defRPr sz="1167"/>
            </a:lvl1pPr>
            <a:lvl2pPr>
              <a:defRPr sz="1167"/>
            </a:lvl2pPr>
            <a:lvl3pPr>
              <a:defRPr sz="1167"/>
            </a:lvl3pPr>
            <a:lvl4pPr>
              <a:defRPr sz="1167"/>
            </a:lvl4pPr>
            <a:lvl5pPr>
              <a:defRPr sz="1167"/>
            </a:lvl5pPr>
            <a:lvl6pPr>
              <a:defRPr sz="1167"/>
            </a:lvl6pPr>
            <a:lvl7pPr>
              <a:defRPr sz="1167"/>
            </a:lvl7pPr>
            <a:lvl8pPr>
              <a:defRPr sz="1167"/>
            </a:lvl8pPr>
            <a:lvl9pPr>
              <a:defRPr sz="11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Title 1"/>
          <p:cNvSpPr>
            <a:spLocks noGrp="1"/>
          </p:cNvSpPr>
          <p:nvPr>
            <p:ph type="title"/>
          </p:nvPr>
        </p:nvSpPr>
        <p:spPr>
          <a:xfrm>
            <a:off x="4876800" y="381004"/>
            <a:ext cx="2819400" cy="47624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BACEDE77-4CC7-4BBD-A821-EC2B166560CA}" type="datetimeFigureOut">
              <a:rPr lang="en-US" smtClean="0"/>
              <a:t>6/24/2015</a:t>
            </a:fld>
            <a:endParaRPr lang="en-US"/>
          </a:p>
        </p:txBody>
      </p:sp>
      <p:sp>
        <p:nvSpPr>
          <p:cNvPr id="13" name="Slide Number Placeholder 12"/>
          <p:cNvSpPr>
            <a:spLocks noGrp="1"/>
          </p:cNvSpPr>
          <p:nvPr>
            <p:ph type="sldNum" sz="quarter" idx="11"/>
          </p:nvPr>
        </p:nvSpPr>
        <p:spPr/>
        <p:txBody>
          <a:bodyPr/>
          <a:lstStyle/>
          <a:p>
            <a:fld id="{B75DBCA3-C458-4260-8681-0CC8FD232CC5}"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Comparison">
    <p:spTree>
      <p:nvGrpSpPr>
        <p:cNvPr id="1" name=""/>
        <p:cNvGrpSpPr/>
        <p:nvPr/>
      </p:nvGrpSpPr>
      <p:grpSpPr>
        <a:xfrm>
          <a:off x="0" y="0"/>
          <a:ext cx="0" cy="0"/>
        </a:xfrm>
      </p:grpSpPr>
      <p:sp>
        <p:nvSpPr>
          <p:cNvPr id="3" name="Text Placeholder 2"/>
          <p:cNvSpPr>
            <a:spLocks noGrp="1"/>
          </p:cNvSpPr>
          <p:nvPr>
            <p:ph type="body" idx="1"/>
          </p:nvPr>
        </p:nvSpPr>
        <p:spPr>
          <a:xfrm>
            <a:off x="457200" y="229365"/>
            <a:ext cx="3581400" cy="342635"/>
          </a:xfrm>
        </p:spPr>
        <p:txBody>
          <a:bodyPr anchor="b">
            <a:noAutofit/>
          </a:bodyPr>
          <a:lstStyle>
            <a:lvl1pPr marL="0" indent="0" algn="ctr">
              <a:buNone/>
              <a:defRPr sz="1167" b="0">
                <a:solidFill>
                  <a:schemeClr val="tx2"/>
                </a:solidFill>
              </a:defRPr>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smtClean="0"/>
              <a:t>Click to edit Master text styles</a:t>
            </a:r>
          </a:p>
        </p:txBody>
      </p:sp>
      <p:sp>
        <p:nvSpPr>
          <p:cNvPr id="4" name="Content Placeholder 3"/>
          <p:cNvSpPr>
            <a:spLocks noGrp="1"/>
          </p:cNvSpPr>
          <p:nvPr>
            <p:ph sz="half" idx="2"/>
          </p:nvPr>
        </p:nvSpPr>
        <p:spPr>
          <a:xfrm>
            <a:off x="457200" y="562740"/>
            <a:ext cx="3581400" cy="2104260"/>
          </a:xfrm>
        </p:spPr>
        <p:txBody>
          <a:bodyPr anchor="t">
            <a:normAutofit/>
          </a:bodyPr>
          <a:lstStyle>
            <a:lvl1pPr marL="190492" indent="-152394">
              <a:defRPr sz="1167"/>
            </a:lvl1pPr>
            <a:lvl2pPr>
              <a:defRPr sz="1167"/>
            </a:lvl2pPr>
            <a:lvl3pPr>
              <a:defRPr sz="1167"/>
            </a:lvl3pPr>
            <a:lvl4pPr>
              <a:defRPr sz="1167" baseline="0"/>
            </a:lvl4pPr>
            <a:lvl5pPr>
              <a:buFont typeface="Wingdings" pitchFamily="2" charset="2"/>
              <a:buChar char="§"/>
              <a:defRPr sz="1167"/>
            </a:lvl5pPr>
            <a:lvl6pPr>
              <a:buFont typeface="Wingdings" pitchFamily="2" charset="2"/>
              <a:buChar char="§"/>
              <a:defRPr sz="1167"/>
            </a:lvl6pPr>
            <a:lvl7pPr>
              <a:defRPr sz="1167"/>
            </a:lvl7pPr>
            <a:lvl8pPr>
              <a:defRPr sz="1167"/>
            </a:lvl8pPr>
            <a:lvl9pPr>
              <a:defRPr sz="11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Text Placeholder 4"/>
          <p:cNvSpPr>
            <a:spLocks noGrp="1"/>
          </p:cNvSpPr>
          <p:nvPr>
            <p:ph type="body" sz="quarter" idx="3"/>
          </p:nvPr>
        </p:nvSpPr>
        <p:spPr>
          <a:xfrm>
            <a:off x="457199" y="2857500"/>
            <a:ext cx="3581400" cy="342635"/>
          </a:xfrm>
        </p:spPr>
        <p:txBody>
          <a:bodyPr anchor="b">
            <a:noAutofit/>
          </a:bodyPr>
          <a:lstStyle>
            <a:lvl1pPr marL="0" indent="0" algn="ctr">
              <a:buNone/>
              <a:defRPr sz="1167" b="0">
                <a:solidFill>
                  <a:schemeClr val="tx2"/>
                </a:solidFill>
              </a:defRPr>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smtClean="0"/>
              <a:t>Click to edit Master text styles</a:t>
            </a:r>
          </a:p>
        </p:txBody>
      </p:sp>
      <p:sp>
        <p:nvSpPr>
          <p:cNvPr id="6" name="Content Placeholder 5"/>
          <p:cNvSpPr>
            <a:spLocks noGrp="1"/>
          </p:cNvSpPr>
          <p:nvPr>
            <p:ph sz="quarter" idx="4"/>
          </p:nvPr>
        </p:nvSpPr>
        <p:spPr>
          <a:xfrm>
            <a:off x="457199" y="3200135"/>
            <a:ext cx="3581400" cy="2095998"/>
          </a:xfrm>
        </p:spPr>
        <p:txBody>
          <a:bodyPr anchor="t">
            <a:normAutofit/>
          </a:bodyPr>
          <a:lstStyle>
            <a:lvl1pPr marL="190492" indent="-152394">
              <a:defRPr sz="1167"/>
            </a:lvl1pPr>
            <a:lvl2pPr>
              <a:defRPr sz="1167"/>
            </a:lvl2pPr>
            <a:lvl3pPr>
              <a:defRPr sz="1167"/>
            </a:lvl3pPr>
            <a:lvl4pPr>
              <a:defRPr sz="1167"/>
            </a:lvl4pPr>
            <a:lvl5pPr>
              <a:defRPr sz="1167"/>
            </a:lvl5pPr>
            <a:lvl6pPr>
              <a:defRPr sz="1167"/>
            </a:lvl6pPr>
            <a:lvl7pPr>
              <a:defRPr sz="1167"/>
            </a:lvl7pPr>
            <a:lvl8pPr>
              <a:defRPr sz="1167"/>
            </a:lvl8pPr>
            <a:lvl9pPr>
              <a:defRPr sz="11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Title 1"/>
          <p:cNvSpPr>
            <a:spLocks noGrp="1"/>
          </p:cNvSpPr>
          <p:nvPr>
            <p:ph type="title"/>
          </p:nvPr>
        </p:nvSpPr>
        <p:spPr>
          <a:xfrm>
            <a:off x="4876800" y="381004"/>
            <a:ext cx="2819400" cy="47624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BACEDE77-4CC7-4BBD-A821-EC2B166560CA}" type="datetimeFigureOut">
              <a:rPr lang="en-US" smtClean="0"/>
              <a:t>6/24/2015</a:t>
            </a:fld>
            <a:endParaRPr lang="en-US"/>
          </a:p>
        </p:txBody>
      </p:sp>
      <p:sp>
        <p:nvSpPr>
          <p:cNvPr id="14" name="Slide Number Placeholder 13"/>
          <p:cNvSpPr>
            <a:spLocks noGrp="1"/>
          </p:cNvSpPr>
          <p:nvPr>
            <p:ph type="sldNum" sz="quarter" idx="11"/>
          </p:nvPr>
        </p:nvSpPr>
        <p:spPr/>
        <p:txBody>
          <a:bodyPr/>
          <a:lstStyle/>
          <a:p>
            <a:fld id="{B75DBCA3-C458-4260-8681-0CC8FD232CC5}"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a:xfrm>
            <a:off x="3733800" y="381000"/>
            <a:ext cx="3962400" cy="4762500"/>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BACEDE77-4CC7-4BBD-A821-EC2B166560CA}" type="datetimeFigureOut">
              <a:rPr lang="en-US" smtClean="0"/>
              <a:t>6/24/2015</a:t>
            </a:fld>
            <a:endParaRPr lang="en-US"/>
          </a:p>
        </p:txBody>
      </p:sp>
      <p:sp>
        <p:nvSpPr>
          <p:cNvPr id="10" name="Slide Number Placeholder 9"/>
          <p:cNvSpPr>
            <a:spLocks noGrp="1"/>
          </p:cNvSpPr>
          <p:nvPr>
            <p:ph type="sldNum" sz="quarter" idx="11"/>
          </p:nvPr>
        </p:nvSpPr>
        <p:spPr/>
        <p:txBody>
          <a:bodyPr/>
          <a:lstStyle/>
          <a:p>
            <a:fld id="{B75DBCA3-C458-4260-8681-0CC8FD232CC5}" type="slidenum">
              <a:rPr lang="en-US" smtClean="0"/>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Blank">
    <p:spTree>
      <p:nvGrpSpPr>
        <p:cNvPr id="1" name=""/>
        <p:cNvGrpSpPr/>
        <p:nvPr/>
      </p:nvGrpSpPr>
      <p:grpSpPr>
        <a:xfrm>
          <a:off x="0" y="0"/>
          <a:ext cx="0" cy="0"/>
        </a:xfrm>
      </p:grpSpPr>
      <p:sp>
        <p:nvSpPr>
          <p:cNvPr id="8" name="Date Placeholder 7"/>
          <p:cNvSpPr>
            <a:spLocks noGrp="1"/>
          </p:cNvSpPr>
          <p:nvPr>
            <p:ph type="dt" sz="half" idx="10"/>
          </p:nvPr>
        </p:nvSpPr>
        <p:spPr/>
        <p:txBody>
          <a:bodyPr/>
          <a:lstStyle/>
          <a:p>
            <a:fld id="{BACEDE77-4CC7-4BBD-A821-EC2B166560CA}" type="datetimeFigureOut">
              <a:rPr lang="en-US" smtClean="0"/>
              <a:t>6/24/2015</a:t>
            </a:fld>
            <a:endParaRPr lang="en-US"/>
          </a:p>
        </p:txBody>
      </p:sp>
      <p:sp>
        <p:nvSpPr>
          <p:cNvPr id="9" name="Slide Number Placeholder 8"/>
          <p:cNvSpPr>
            <a:spLocks noGrp="1"/>
          </p:cNvSpPr>
          <p:nvPr>
            <p:ph type="sldNum" sz="quarter" idx="11"/>
          </p:nvPr>
        </p:nvSpPr>
        <p:spPr/>
        <p:txBody>
          <a:bodyPr/>
          <a:lstStyle/>
          <a:p>
            <a:fld id="{B75DBCA3-C458-4260-8681-0CC8FD232CC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5181600" y="1397004"/>
            <a:ext cx="2514600" cy="1562364"/>
          </a:xfrm>
        </p:spPr>
        <p:txBody>
          <a:bodyPr anchor="b">
            <a:normAutofit/>
          </a:bodyPr>
          <a:lstStyle>
            <a:lvl1pPr algn="r">
              <a:defRPr sz="1667" b="0">
                <a:effectLst/>
              </a:defRPr>
            </a:lvl1pPr>
          </a:lstStyle>
          <a:p>
            <a:r>
              <a:rPr lang="en-US" smtClean="0"/>
              <a:t>Click to edit Master title style</a:t>
            </a:r>
            <a:endParaRPr lang="en-US"/>
          </a:p>
        </p:txBody>
      </p:sp>
      <p:sp>
        <p:nvSpPr>
          <p:cNvPr id="3" name="Content Placeholder 2"/>
          <p:cNvSpPr>
            <a:spLocks noGrp="1"/>
          </p:cNvSpPr>
          <p:nvPr>
            <p:ph idx="1"/>
          </p:nvPr>
        </p:nvSpPr>
        <p:spPr>
          <a:xfrm>
            <a:off x="304800" y="1397000"/>
            <a:ext cx="4700016" cy="2921000"/>
          </a:xfrm>
        </p:spPr>
        <p:txBody>
          <a:bodyPr>
            <a:normAutofit/>
          </a:bodyPr>
          <a:lstStyle>
            <a:lvl1pPr marL="190492" indent="-152394">
              <a:defRPr sz="1000"/>
            </a:lvl1pPr>
            <a:lvl2pPr>
              <a:defRPr sz="1000"/>
            </a:lvl2pPr>
            <a:lvl3pPr>
              <a:defRPr sz="10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Text Placeholder 3"/>
          <p:cNvSpPr>
            <a:spLocks noGrp="1"/>
          </p:cNvSpPr>
          <p:nvPr>
            <p:ph type="body" sz="half" idx="2"/>
          </p:nvPr>
        </p:nvSpPr>
        <p:spPr>
          <a:xfrm>
            <a:off x="5486400" y="2960310"/>
            <a:ext cx="2209800" cy="1357690"/>
          </a:xfrm>
        </p:spPr>
        <p:txBody>
          <a:bodyPr anchor="t">
            <a:normAutofit/>
          </a:bodyPr>
          <a:lstStyle>
            <a:lvl1pPr marL="0" indent="0" algn="r">
              <a:buNone/>
              <a:defRPr sz="1000">
                <a:solidFill>
                  <a:schemeClr val="tx2"/>
                </a:solidFill>
              </a:defRPr>
            </a:lvl1pPr>
            <a:lvl2pPr marL="380985" indent="0">
              <a:buNone/>
              <a:defRPr sz="1000"/>
            </a:lvl2pPr>
            <a:lvl3pPr marL="761970" indent="0">
              <a:buNone/>
              <a:defRPr sz="833"/>
            </a:lvl3pPr>
            <a:lvl4pPr marL="1142954" indent="0">
              <a:buNone/>
              <a:defRPr sz="750"/>
            </a:lvl4pPr>
            <a:lvl5pPr marL="1523939" indent="0">
              <a:buNone/>
              <a:defRPr sz="750"/>
            </a:lvl5pPr>
            <a:lvl6pPr marL="1904924" indent="0">
              <a:buNone/>
              <a:defRPr sz="750"/>
            </a:lvl6pPr>
            <a:lvl7pPr marL="2285909" indent="0">
              <a:buNone/>
              <a:defRPr sz="750"/>
            </a:lvl7pPr>
            <a:lvl8pPr marL="2666893" indent="0">
              <a:buNone/>
              <a:defRPr sz="750"/>
            </a:lvl8pPr>
            <a:lvl9pPr marL="3047878" indent="0">
              <a:buNone/>
              <a:defRPr sz="75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BACEDE77-4CC7-4BBD-A821-EC2B166560CA}" type="datetimeFigureOut">
              <a:rPr lang="en-US" smtClean="0"/>
              <a:t>6/24/2015</a:t>
            </a:fld>
            <a:endParaRPr lang="en-US"/>
          </a:p>
        </p:txBody>
      </p:sp>
      <p:sp>
        <p:nvSpPr>
          <p:cNvPr id="16" name="Slide Number Placeholder 15"/>
          <p:cNvSpPr>
            <a:spLocks noGrp="1"/>
          </p:cNvSpPr>
          <p:nvPr>
            <p:ph type="sldNum" sz="quarter" idx="11"/>
          </p:nvPr>
        </p:nvSpPr>
        <p:spPr/>
        <p:txBody>
          <a:bodyPr/>
          <a:lstStyle/>
          <a:p>
            <a:fld id="{B75DBCA3-C458-4260-8681-0CC8FD232CC5}"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Picture with Caption">
    <p:spTree>
      <p:nvGrpSpPr>
        <p:cNvPr id="1" name=""/>
        <p:cNvGrpSpPr/>
        <p:nvPr/>
      </p:nvGrpSpPr>
      <p:grpSpPr>
        <a:xfrm>
          <a:off x="0" y="0"/>
          <a:ext cx="0" cy="0"/>
        </a:xfrm>
      </p:grpSpPr>
      <p:sp>
        <p:nvSpPr>
          <p:cNvPr id="3" name="Picture Placeholder 2"/>
          <p:cNvSpPr>
            <a:spLocks noGrp="1"/>
          </p:cNvSpPr>
          <p:nvPr>
            <p:ph type="pic" idx="1"/>
          </p:nvPr>
        </p:nvSpPr>
        <p:spPr>
          <a:xfrm>
            <a:off x="304803" y="1397000"/>
            <a:ext cx="4696967" cy="2921000"/>
          </a:xfrm>
        </p:spPr>
        <p:txBody>
          <a:bodyPr/>
          <a:lstStyle>
            <a:lvl1pPr marL="0" indent="0">
              <a:buNone/>
              <a:defRPr sz="2667"/>
            </a:lvl1pPr>
            <a:lvl2pPr marL="380985" indent="0">
              <a:buNone/>
              <a:defRPr sz="2333"/>
            </a:lvl2pPr>
            <a:lvl3pPr marL="761970" indent="0">
              <a:buNone/>
              <a:defRPr sz="2000"/>
            </a:lvl3pPr>
            <a:lvl4pPr marL="1142954" indent="0">
              <a:buNone/>
              <a:defRPr sz="1667"/>
            </a:lvl4pPr>
            <a:lvl5pPr marL="1523939" indent="0">
              <a:buNone/>
              <a:defRPr sz="1667"/>
            </a:lvl5pPr>
            <a:lvl6pPr marL="1904924" indent="0">
              <a:buNone/>
              <a:defRPr sz="1667"/>
            </a:lvl6pPr>
            <a:lvl7pPr marL="2285909" indent="0">
              <a:buNone/>
              <a:defRPr sz="1667"/>
            </a:lvl7pPr>
            <a:lvl8pPr marL="2666893" indent="0">
              <a:buNone/>
              <a:defRPr sz="1667"/>
            </a:lvl8pPr>
            <a:lvl9pPr marL="3047878" indent="0">
              <a:buNone/>
              <a:defRPr sz="1667"/>
            </a:lvl9pPr>
          </a:lstStyle>
          <a:p>
            <a:r>
              <a:rPr lang="en-US" smtClean="0"/>
              <a:t>Click icon to add picture</a:t>
            </a:r>
            <a:endParaRPr lang="en-US"/>
          </a:p>
        </p:txBody>
      </p:sp>
      <p:sp>
        <p:nvSpPr>
          <p:cNvPr id="11" name="Title 1"/>
          <p:cNvSpPr>
            <a:spLocks noGrp="1"/>
          </p:cNvSpPr>
          <p:nvPr>
            <p:ph type="title"/>
          </p:nvPr>
        </p:nvSpPr>
        <p:spPr>
          <a:xfrm>
            <a:off x="5181600" y="1397000"/>
            <a:ext cx="2514600" cy="1563310"/>
          </a:xfrm>
        </p:spPr>
        <p:txBody>
          <a:bodyPr anchor="b">
            <a:normAutofit/>
          </a:bodyPr>
          <a:lstStyle>
            <a:lvl1pPr algn="r">
              <a:defRPr sz="1667" b="0">
                <a:effectLst/>
              </a:defRPr>
            </a:lvl1pPr>
          </a:lstStyle>
          <a:p>
            <a:r>
              <a:rPr lang="en-US" smtClean="0"/>
              <a:t>Click to edit Master title style</a:t>
            </a:r>
            <a:endParaRPr lang="en-US"/>
          </a:p>
        </p:txBody>
      </p:sp>
      <p:sp>
        <p:nvSpPr>
          <p:cNvPr id="12" name="Text Placeholder 3"/>
          <p:cNvSpPr>
            <a:spLocks noGrp="1"/>
          </p:cNvSpPr>
          <p:nvPr>
            <p:ph type="body" sz="half" idx="2"/>
          </p:nvPr>
        </p:nvSpPr>
        <p:spPr>
          <a:xfrm>
            <a:off x="5486400" y="2960310"/>
            <a:ext cx="2209800" cy="1357690"/>
          </a:xfrm>
        </p:spPr>
        <p:txBody>
          <a:bodyPr anchor="t">
            <a:normAutofit/>
          </a:bodyPr>
          <a:lstStyle>
            <a:lvl1pPr marL="0" indent="0" algn="r">
              <a:buNone/>
              <a:defRPr sz="1000">
                <a:solidFill>
                  <a:schemeClr val="tx2"/>
                </a:solidFill>
              </a:defRPr>
            </a:lvl1pPr>
            <a:lvl2pPr marL="380985" indent="0">
              <a:buNone/>
              <a:defRPr sz="1000"/>
            </a:lvl2pPr>
            <a:lvl3pPr marL="761970" indent="0">
              <a:buNone/>
              <a:defRPr sz="833"/>
            </a:lvl3pPr>
            <a:lvl4pPr marL="1142954" indent="0">
              <a:buNone/>
              <a:defRPr sz="750"/>
            </a:lvl4pPr>
            <a:lvl5pPr marL="1523939" indent="0">
              <a:buNone/>
              <a:defRPr sz="750"/>
            </a:lvl5pPr>
            <a:lvl6pPr marL="1904924" indent="0">
              <a:buNone/>
              <a:defRPr sz="750"/>
            </a:lvl6pPr>
            <a:lvl7pPr marL="2285909" indent="0">
              <a:buNone/>
              <a:defRPr sz="750"/>
            </a:lvl7pPr>
            <a:lvl8pPr marL="2666893" indent="0">
              <a:buNone/>
              <a:defRPr sz="750"/>
            </a:lvl8pPr>
            <a:lvl9pPr marL="3047878" indent="0">
              <a:buNone/>
              <a:defRPr sz="75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BACEDE77-4CC7-4BBD-A821-EC2B166560CA}" type="datetimeFigureOut">
              <a:rPr lang="en-US" smtClean="0"/>
              <a:t>6/24/2015</a:t>
            </a:fld>
            <a:endParaRPr lang="en-US"/>
          </a:p>
        </p:txBody>
      </p:sp>
      <p:sp>
        <p:nvSpPr>
          <p:cNvPr id="17" name="Slide Number Placeholder 16"/>
          <p:cNvSpPr>
            <a:spLocks noGrp="1"/>
          </p:cNvSpPr>
          <p:nvPr>
            <p:ph type="sldNum" sz="quarter" idx="11"/>
          </p:nvPr>
        </p:nvSpPr>
        <p:spPr/>
        <p:txBody>
          <a:bodyPr/>
          <a:lstStyle/>
          <a:p>
            <a:fld id="{B75DBCA3-C458-4260-8681-0CC8FD232CC5}"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media/image2.jpe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slideLayout" Target="../slideLayouts/slideLayout13.xml" /><Relationship Id="rId3" Type="http://schemas.openxmlformats.org/officeDocument/2006/relationships/slideLayout" Target="../slideLayouts/slideLayout14.xml" /><Relationship Id="rId4" Type="http://schemas.openxmlformats.org/officeDocument/2006/relationships/slideLayout" Target="../slideLayouts/slideLayout15.xml" /><Relationship Id="rId5" Type="http://schemas.openxmlformats.org/officeDocument/2006/relationships/theme" Target="../theme/theme2.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1">
        <a:schemeClr val="bg1"/>
      </p:bgRef>
    </p:bg>
    <p:spTree>
      <p:nvGrpSpPr>
        <p:cNvPr id="1" name=""/>
        <p:cNvGrpSpPr/>
        <p:nvPr/>
      </p:nvGrpSpPr>
      <p:grpSpPr>
        <a:xfrm>
          <a:off x="0" y="0"/>
          <a:ext cx="0" cy="0"/>
        </a:xfrm>
      </p:grpSpPr>
      <p:pic>
        <p:nvPicPr>
          <p:cNvPr id="12" name="Picture 11" descr="sphere2.png"/>
          <p:cNvPicPr>
            <a:picLocks noChangeAspect="1"/>
          </p:cNvPicPr>
          <p:nvPr/>
        </p:nvPicPr>
        <p:blipFill>
          <a:blip r:embed="rId12"/>
          <a:stretch>
            <a:fillRect/>
          </a:stretch>
        </p:blipFill>
        <p:spPr>
          <a:xfrm>
            <a:off x="8823696" y="0"/>
            <a:ext cx="320307" cy="5715000"/>
          </a:xfrm>
          <a:prstGeom prst="rect">
            <a:avLst/>
          </a:prstGeom>
        </p:spPr>
      </p:pic>
      <p:sp>
        <p:nvSpPr>
          <p:cNvPr id="2" name="Title Placeholder 1"/>
          <p:cNvSpPr>
            <a:spLocks noGrp="1"/>
          </p:cNvSpPr>
          <p:nvPr>
            <p:ph type="title"/>
          </p:nvPr>
        </p:nvSpPr>
        <p:spPr>
          <a:xfrm>
            <a:off x="4876800" y="381000"/>
            <a:ext cx="2819400" cy="47625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381004"/>
            <a:ext cx="3657600" cy="47624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7"/>
          <p:cNvSpPr>
            <a:spLocks noGrp="1"/>
          </p:cNvSpPr>
          <p:nvPr>
            <p:ph type="sldNum" sz="quarter" idx="4"/>
          </p:nvPr>
        </p:nvSpPr>
        <p:spPr>
          <a:xfrm>
            <a:off x="7772400" y="5334000"/>
            <a:ext cx="533400" cy="127000"/>
          </a:xfrm>
          <a:prstGeom prst="rect">
            <a:avLst/>
          </a:prstGeom>
        </p:spPr>
        <p:txBody>
          <a:bodyPr vert="horz" lIns="91440" tIns="45720" rIns="91440" bIns="45720" rtlCol="0" anchor="ctr"/>
          <a:lstStyle>
            <a:lvl1pPr algn="ctr">
              <a:defRPr sz="875">
                <a:solidFill>
                  <a:schemeClr val="tx1">
                    <a:lumMod val="50000"/>
                    <a:lumOff val="50000"/>
                  </a:schemeClr>
                </a:solidFill>
              </a:defRPr>
            </a:lvl1pPr>
          </a:lstStyle>
          <a:p>
            <a:fld id="{B75DBCA3-C458-4260-8681-0CC8FD232CC5}" type="slidenum">
              <a:rPr lang="en-US" smtClean="0"/>
              <a:t>‹#›</a:t>
            </a:fld>
            <a:endParaRPr lang="en-US"/>
          </a:p>
        </p:txBody>
      </p:sp>
      <p:sp>
        <p:nvSpPr>
          <p:cNvPr id="9" name="Date Placeholder 8"/>
          <p:cNvSpPr>
            <a:spLocks noGrp="1"/>
          </p:cNvSpPr>
          <p:nvPr>
            <p:ph type="dt" sz="half" idx="2"/>
          </p:nvPr>
        </p:nvSpPr>
        <p:spPr>
          <a:xfrm>
            <a:off x="4876804" y="5355171"/>
            <a:ext cx="2819399" cy="105833"/>
          </a:xfrm>
          <a:prstGeom prst="rect">
            <a:avLst/>
          </a:prstGeom>
        </p:spPr>
        <p:txBody>
          <a:bodyPr vert="horz" lIns="91440" tIns="45720" rIns="91440" bIns="45720" rtlCol="0" anchor="ctr"/>
          <a:lstStyle>
            <a:lvl1pPr algn="r">
              <a:defRPr sz="875">
                <a:solidFill>
                  <a:schemeClr val="tx1">
                    <a:lumMod val="50000"/>
                    <a:lumOff val="50000"/>
                  </a:schemeClr>
                </a:solidFill>
              </a:defRPr>
            </a:lvl1pPr>
          </a:lstStyle>
          <a:p>
            <a:fld id="{BACEDE77-4CC7-4BBD-A821-EC2B166560CA}" type="datetimeFigureOut">
              <a:rPr lang="en-US" smtClean="0"/>
              <a:t>6/24/2015</a:t>
            </a:fld>
            <a:endParaRPr lang="en-US"/>
          </a:p>
        </p:txBody>
      </p:sp>
      <p:sp>
        <p:nvSpPr>
          <p:cNvPr id="10" name="Footer Placeholder 9"/>
          <p:cNvSpPr>
            <a:spLocks noGrp="1"/>
          </p:cNvSpPr>
          <p:nvPr>
            <p:ph type="ftr" sz="quarter" idx="3"/>
          </p:nvPr>
        </p:nvSpPr>
        <p:spPr>
          <a:xfrm>
            <a:off x="4875216" y="5246873"/>
            <a:ext cx="2820987" cy="127000"/>
          </a:xfrm>
          <a:prstGeom prst="rect">
            <a:avLst/>
          </a:prstGeom>
        </p:spPr>
        <p:txBody>
          <a:bodyPr vert="horz" lIns="91440" tIns="45720" rIns="91440" bIns="45720" rtlCol="0" anchor="b"/>
          <a:lstStyle>
            <a:lvl1pPr algn="r">
              <a:defRPr sz="875">
                <a:solidFill>
                  <a:schemeClr val="tx1"/>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p14:dur="0"/>
    </mc:Choice>
    <mc:Fallback>
      <p:transition/>
    </mc:Fallback>
  </mc:AlternateContent>
  <p:timing/>
  <p:txStyles>
    <p:titleStyle>
      <a:lvl1pPr algn="r" defTabSz="761970" rtl="0" eaLnBrk="1" latinLnBrk="0" hangingPunct="1">
        <a:spcBef>
          <a:spcPct val="0"/>
        </a:spcBef>
        <a:buNone/>
        <a:defRPr sz="2333"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52394" indent="-152394" algn="l" defTabSz="761970" rtl="0" eaLnBrk="1" latinLnBrk="0" hangingPunct="1">
        <a:spcBef>
          <a:spcPct val="20000"/>
        </a:spcBef>
        <a:buClr>
          <a:schemeClr val="tx1">
            <a:lumMod val="50000"/>
            <a:lumOff val="50000"/>
          </a:schemeClr>
        </a:buClr>
        <a:buFont typeface="Wingdings" pitchFamily="2" charset="2"/>
        <a:buChar char="§"/>
        <a:defRPr sz="1500" kern="1200">
          <a:solidFill>
            <a:schemeClr val="tx1">
              <a:lumMod val="85000"/>
            </a:schemeClr>
          </a:solidFill>
          <a:latin typeface="+mn-lt"/>
          <a:ea typeface="+mn-ea"/>
          <a:cs typeface="+mn-cs"/>
        </a:defRPr>
      </a:lvl1pPr>
      <a:lvl2pPr marL="342886" indent="-152394" algn="l" defTabSz="761970" rtl="0" eaLnBrk="1" latinLnBrk="0" hangingPunct="1">
        <a:spcBef>
          <a:spcPct val="20000"/>
        </a:spcBef>
        <a:buClr>
          <a:schemeClr val="tx1">
            <a:lumMod val="50000"/>
            <a:lumOff val="50000"/>
          </a:schemeClr>
        </a:buClr>
        <a:buFont typeface="Wingdings" pitchFamily="2" charset="2"/>
        <a:buChar char="§"/>
        <a:defRPr sz="1167" kern="1200">
          <a:solidFill>
            <a:schemeClr val="tx1">
              <a:lumMod val="85000"/>
            </a:schemeClr>
          </a:solidFill>
          <a:latin typeface="+mn-lt"/>
          <a:ea typeface="+mn-ea"/>
          <a:cs typeface="+mn-cs"/>
        </a:defRPr>
      </a:lvl2pPr>
      <a:lvl3pPr marL="495280" indent="-152394" algn="l" defTabSz="761970" rtl="0" eaLnBrk="1" latinLnBrk="0" hangingPunct="1">
        <a:spcBef>
          <a:spcPct val="20000"/>
        </a:spcBef>
        <a:buClr>
          <a:schemeClr val="tx1">
            <a:lumMod val="50000"/>
            <a:lumOff val="50000"/>
          </a:schemeClr>
        </a:buClr>
        <a:buFont typeface="Wingdings" pitchFamily="2" charset="2"/>
        <a:buChar char="§"/>
        <a:defRPr sz="1167" kern="1200">
          <a:solidFill>
            <a:schemeClr val="tx1">
              <a:lumMod val="85000"/>
            </a:schemeClr>
          </a:solidFill>
          <a:latin typeface="+mn-lt"/>
          <a:ea typeface="+mn-ea"/>
          <a:cs typeface="+mn-cs"/>
        </a:defRPr>
      </a:lvl3pPr>
      <a:lvl4pPr marL="647674" indent="-152394" algn="l" defTabSz="761970" rtl="0" eaLnBrk="1" latinLnBrk="0" hangingPunct="1">
        <a:spcBef>
          <a:spcPct val="20000"/>
        </a:spcBef>
        <a:buClr>
          <a:schemeClr val="tx1">
            <a:lumMod val="50000"/>
            <a:lumOff val="50000"/>
          </a:schemeClr>
        </a:buClr>
        <a:buFont typeface="Wingdings" pitchFamily="2" charset="2"/>
        <a:buChar char="§"/>
        <a:defRPr sz="1167" kern="1200">
          <a:solidFill>
            <a:schemeClr val="tx1">
              <a:lumMod val="85000"/>
            </a:schemeClr>
          </a:solidFill>
          <a:latin typeface="+mn-lt"/>
          <a:ea typeface="+mn-ea"/>
          <a:cs typeface="+mn-cs"/>
        </a:defRPr>
      </a:lvl4pPr>
      <a:lvl5pPr marL="800068" indent="-152394" algn="l" defTabSz="761970" rtl="0" eaLnBrk="1" latinLnBrk="0" hangingPunct="1">
        <a:spcBef>
          <a:spcPct val="20000"/>
        </a:spcBef>
        <a:buClr>
          <a:schemeClr val="tx1">
            <a:lumMod val="50000"/>
            <a:lumOff val="50000"/>
          </a:schemeClr>
        </a:buClr>
        <a:buFont typeface="Wingdings" pitchFamily="2" charset="2"/>
        <a:buChar char="§"/>
        <a:defRPr sz="1167" kern="1200">
          <a:solidFill>
            <a:schemeClr val="tx1">
              <a:lumMod val="85000"/>
            </a:schemeClr>
          </a:solidFill>
          <a:latin typeface="+mn-lt"/>
          <a:ea typeface="+mn-ea"/>
          <a:cs typeface="+mn-cs"/>
        </a:defRPr>
      </a:lvl5pPr>
      <a:lvl6pPr marL="952462" indent="-152394" algn="l" defTabSz="761970" rtl="0" eaLnBrk="1" latinLnBrk="0" hangingPunct="1">
        <a:spcBef>
          <a:spcPts val="240"/>
        </a:spcBef>
        <a:buClr>
          <a:schemeClr val="tx1">
            <a:lumMod val="50000"/>
            <a:lumOff val="50000"/>
          </a:schemeClr>
        </a:buClr>
        <a:buFont typeface="Wingdings" pitchFamily="2" charset="2"/>
        <a:buChar char="§"/>
        <a:defRPr sz="1167" kern="1200" baseline="0">
          <a:solidFill>
            <a:schemeClr val="tx1"/>
          </a:solidFill>
          <a:latin typeface="+mn-lt"/>
          <a:ea typeface="+mn-ea"/>
          <a:cs typeface="+mn-cs"/>
        </a:defRPr>
      </a:lvl6pPr>
      <a:lvl7pPr marL="1104856" indent="-152394" algn="l" defTabSz="761970" rtl="0" eaLnBrk="1" latinLnBrk="0" hangingPunct="1">
        <a:spcBef>
          <a:spcPts val="240"/>
        </a:spcBef>
        <a:buClr>
          <a:schemeClr val="tx1">
            <a:lumMod val="50000"/>
            <a:lumOff val="50000"/>
          </a:schemeClr>
        </a:buClr>
        <a:buFont typeface="Wingdings" pitchFamily="2" charset="2"/>
        <a:buChar char="§"/>
        <a:defRPr sz="1167" kern="1200" baseline="0">
          <a:solidFill>
            <a:schemeClr val="tx1"/>
          </a:solidFill>
          <a:latin typeface="+mn-lt"/>
          <a:ea typeface="+mn-ea"/>
          <a:cs typeface="+mn-cs"/>
        </a:defRPr>
      </a:lvl7pPr>
      <a:lvl8pPr marL="1257250" indent="-152394" algn="l" defTabSz="761970" rtl="0" eaLnBrk="1" latinLnBrk="0" hangingPunct="1">
        <a:spcBef>
          <a:spcPts val="240"/>
        </a:spcBef>
        <a:buClr>
          <a:schemeClr val="tx1">
            <a:lumMod val="50000"/>
            <a:lumOff val="50000"/>
          </a:schemeClr>
        </a:buClr>
        <a:buFont typeface="Wingdings" pitchFamily="2" charset="2"/>
        <a:buChar char="§"/>
        <a:defRPr sz="1167" kern="1200" baseline="0">
          <a:solidFill>
            <a:schemeClr val="tx1"/>
          </a:solidFill>
          <a:latin typeface="+mn-lt"/>
          <a:ea typeface="+mn-ea"/>
          <a:cs typeface="+mn-cs"/>
        </a:defRPr>
      </a:lvl8pPr>
      <a:lvl9pPr marL="1409644" indent="-152394" algn="l" defTabSz="761970" rtl="0" eaLnBrk="1" latinLnBrk="0" hangingPunct="1">
        <a:spcBef>
          <a:spcPts val="240"/>
        </a:spcBef>
        <a:buClr>
          <a:schemeClr val="tx1">
            <a:lumMod val="50000"/>
            <a:lumOff val="50000"/>
          </a:schemeClr>
        </a:buClr>
        <a:buFont typeface="Wingdings" pitchFamily="2" charset="2"/>
        <a:buChar char="§"/>
        <a:defRPr sz="1167" kern="1200" baseline="0">
          <a:solidFill>
            <a:schemeClr val="tx1"/>
          </a:solidFill>
          <a:latin typeface="+mn-lt"/>
          <a:ea typeface="+mn-ea"/>
          <a:cs typeface="+mn-cs"/>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lt1"/>
        </a:solidFill>
        <a:effectLst/>
      </p:bgPr>
    </p:bg>
    <p:spTree>
      <p:nvGrpSpPr>
        <p:cNvPr id="1" name="Shape 4"/>
        <p:cNvGrpSpPr/>
        <p:nvPr/>
      </p:nvGrpSpPr>
      <p:grpSpPr>
        <a:xfrm>
          <a:off x="0" y="0"/>
          <a:ext cx="0" cy="0"/>
        </a:xfrm>
      </p:grpSpPr>
      <p:sp>
        <p:nvSpPr>
          <p:cNvPr id="5" name="Shape 5"/>
          <p:cNvSpPr txBox="1">
            <a:spLocks noGrp="1"/>
          </p:cNvSpPr>
          <p:nvPr>
            <p:ph type="title"/>
          </p:nvPr>
        </p:nvSpPr>
        <p:spPr>
          <a:xfrm>
            <a:off x="457200" y="228864"/>
            <a:ext cx="8229600" cy="952499"/>
          </a:xfrm>
          <a:prstGeom prst="rect">
            <a:avLst/>
          </a:prstGeom>
          <a:noFill/>
          <a:ln>
            <a:noFill/>
          </a:ln>
        </p:spPr>
        <p:txBody>
          <a:bodyPr lIns="91425" tIns="91425" rIns="91425" bIns="91425" anchor="b" anchorCtr="0"/>
          <a:lstStyle>
            <a:lvl1pPr>
              <a:spcBef>
                <a:spcPct val="0"/>
              </a:spcBef>
              <a:buClr>
                <a:schemeClr val="dk1"/>
              </a:buClr>
              <a:buSzTx/>
              <a:buNone/>
              <a:defRPr sz="3600" b="1">
                <a:solidFill>
                  <a:schemeClr val="dk1"/>
                </a:solidFill>
              </a:defRPr>
            </a:lvl1pPr>
            <a:lvl2pPr>
              <a:spcBef>
                <a:spcPct val="0"/>
              </a:spcBef>
              <a:buClr>
                <a:schemeClr val="dk1"/>
              </a:buClr>
              <a:buSzTx/>
              <a:buNone/>
              <a:defRPr sz="3600" b="1">
                <a:solidFill>
                  <a:schemeClr val="dk1"/>
                </a:solidFill>
              </a:defRPr>
            </a:lvl2pPr>
            <a:lvl3pPr>
              <a:spcBef>
                <a:spcPct val="0"/>
              </a:spcBef>
              <a:buClr>
                <a:schemeClr val="dk1"/>
              </a:buClr>
              <a:buSzTx/>
              <a:buNone/>
              <a:defRPr sz="3600" b="1">
                <a:solidFill>
                  <a:schemeClr val="dk1"/>
                </a:solidFill>
              </a:defRPr>
            </a:lvl3pPr>
            <a:lvl4pPr>
              <a:spcBef>
                <a:spcPct val="0"/>
              </a:spcBef>
              <a:buClr>
                <a:schemeClr val="dk1"/>
              </a:buClr>
              <a:buSzTx/>
              <a:buNone/>
              <a:defRPr sz="3600" b="1">
                <a:solidFill>
                  <a:schemeClr val="dk1"/>
                </a:solidFill>
              </a:defRPr>
            </a:lvl4pPr>
            <a:lvl5pPr>
              <a:spcBef>
                <a:spcPct val="0"/>
              </a:spcBef>
              <a:buClr>
                <a:schemeClr val="dk1"/>
              </a:buClr>
              <a:buSzTx/>
              <a:buNone/>
              <a:defRPr sz="3600" b="1">
                <a:solidFill>
                  <a:schemeClr val="dk1"/>
                </a:solidFill>
              </a:defRPr>
            </a:lvl5pPr>
            <a:lvl6pPr>
              <a:spcBef>
                <a:spcPct val="0"/>
              </a:spcBef>
              <a:buClr>
                <a:schemeClr val="dk1"/>
              </a:buClr>
              <a:buSzTx/>
              <a:buNone/>
              <a:defRPr sz="3600" b="1">
                <a:solidFill>
                  <a:schemeClr val="dk1"/>
                </a:solidFill>
              </a:defRPr>
            </a:lvl6pPr>
            <a:lvl7pPr>
              <a:spcBef>
                <a:spcPct val="0"/>
              </a:spcBef>
              <a:buClr>
                <a:schemeClr val="dk1"/>
              </a:buClr>
              <a:buSzTx/>
              <a:buNone/>
              <a:defRPr sz="3600" b="1">
                <a:solidFill>
                  <a:schemeClr val="dk1"/>
                </a:solidFill>
              </a:defRPr>
            </a:lvl7pPr>
            <a:lvl8pPr>
              <a:spcBef>
                <a:spcPct val="0"/>
              </a:spcBef>
              <a:buClr>
                <a:schemeClr val="dk1"/>
              </a:buClr>
              <a:buSzTx/>
              <a:buNone/>
              <a:defRPr sz="3600" b="1">
                <a:solidFill>
                  <a:schemeClr val="dk1"/>
                </a:solidFill>
              </a:defRPr>
            </a:lvl8pPr>
            <a:lvl9pPr>
              <a:spcBef>
                <a:spcPct val="0"/>
              </a:spcBef>
              <a:buClr>
                <a:schemeClr val="dk1"/>
              </a:buClr>
              <a:buSzTx/>
              <a:buNone/>
              <a:defRPr sz="3600" b="1">
                <a:solidFill>
                  <a:schemeClr val="dk1"/>
                </a:solidFill>
              </a:defRPr>
            </a:lvl9pPr>
          </a:lstStyle>
          <a:p>
            <a:endParaRPr/>
          </a:p>
        </p:txBody>
      </p:sp>
      <p:sp>
        <p:nvSpPr>
          <p:cNvPr id="6" name="Shape 6"/>
          <p:cNvSpPr txBox="1">
            <a:spLocks noGrp="1"/>
          </p:cNvSpPr>
          <p:nvPr>
            <p:ph type="body" idx="1"/>
          </p:nvPr>
        </p:nvSpPr>
        <p:spPr>
          <a:xfrm>
            <a:off x="457200" y="1333500"/>
            <a:ext cx="8229600" cy="4139699"/>
          </a:xfrm>
          <a:prstGeom prst="rect">
            <a:avLst/>
          </a:prstGeom>
          <a:noFill/>
          <a:ln>
            <a:noFill/>
          </a:ln>
        </p:spPr>
        <p:txBody>
          <a:bodyPr lIns="91425" tIns="91425" rIns="91425" bIns="91425" anchor="t" anchorCtr="0"/>
          <a:lstStyle>
            <a:lvl1pPr>
              <a:spcBef>
                <a:spcPts val="600"/>
              </a:spcBef>
              <a:buClr>
                <a:schemeClr val="dk1"/>
              </a:buClr>
              <a:buSzTx/>
              <a:defRPr sz="3000">
                <a:solidFill>
                  <a:schemeClr val="dk1"/>
                </a:solidFill>
              </a:defRPr>
            </a:lvl1pPr>
            <a:lvl2pPr>
              <a:spcBef>
                <a:spcPts val="480"/>
              </a:spcBef>
              <a:buClr>
                <a:schemeClr val="dk1"/>
              </a:buClr>
              <a:buSzTx/>
              <a:defRPr sz="2400">
                <a:solidFill>
                  <a:schemeClr val="dk1"/>
                </a:solidFill>
              </a:defRPr>
            </a:lvl2pPr>
            <a:lvl3pPr>
              <a:spcBef>
                <a:spcPts val="480"/>
              </a:spcBef>
              <a:buClr>
                <a:schemeClr val="dk1"/>
              </a:buClr>
              <a:buSzTx/>
              <a:defRPr sz="2400">
                <a:solidFill>
                  <a:schemeClr val="dk1"/>
                </a:solidFill>
              </a:defRPr>
            </a:lvl3pPr>
            <a:lvl4pPr>
              <a:spcBef>
                <a:spcPts val="360"/>
              </a:spcBef>
              <a:buClr>
                <a:schemeClr val="dk1"/>
              </a:buClr>
              <a:buSzTx/>
              <a:defRPr sz="1800">
                <a:solidFill>
                  <a:schemeClr val="dk1"/>
                </a:solidFill>
              </a:defRPr>
            </a:lvl4pPr>
            <a:lvl5pPr>
              <a:spcBef>
                <a:spcPts val="360"/>
              </a:spcBef>
              <a:buClr>
                <a:schemeClr val="dk1"/>
              </a:buClr>
              <a:buSzTx/>
              <a:defRPr sz="1800">
                <a:solidFill>
                  <a:schemeClr val="dk1"/>
                </a:solidFill>
              </a:defRPr>
            </a:lvl5pPr>
            <a:lvl6pPr>
              <a:spcBef>
                <a:spcPts val="360"/>
              </a:spcBef>
              <a:buClr>
                <a:schemeClr val="dk1"/>
              </a:buClr>
              <a:buSzTx/>
              <a:defRPr sz="1800">
                <a:solidFill>
                  <a:schemeClr val="dk1"/>
                </a:solidFill>
              </a:defRPr>
            </a:lvl6pPr>
            <a:lvl7pPr>
              <a:spcBef>
                <a:spcPts val="360"/>
              </a:spcBef>
              <a:buClr>
                <a:schemeClr val="dk1"/>
              </a:buClr>
              <a:buSzTx/>
              <a:defRPr sz="1800">
                <a:solidFill>
                  <a:schemeClr val="dk1"/>
                </a:solidFill>
              </a:defRPr>
            </a:lvl7pPr>
            <a:lvl8pPr>
              <a:spcBef>
                <a:spcPts val="360"/>
              </a:spcBef>
              <a:buClr>
                <a:schemeClr val="dk1"/>
              </a:buClr>
              <a:buSzTx/>
              <a:defRPr sz="1800">
                <a:solidFill>
                  <a:schemeClr val="dk1"/>
                </a:solidFill>
              </a:defRPr>
            </a:lvl8pPr>
            <a:lvl9pPr>
              <a:spcBef>
                <a:spcPts val="360"/>
              </a:spcBef>
              <a:buClr>
                <a:schemeClr val="dk1"/>
              </a:buClr>
              <a:buSzTx/>
              <a:defRPr sz="1800">
                <a:solidFill>
                  <a:schemeClr val="dk1"/>
                </a:solidFill>
              </a:defRPr>
            </a:lvl9pPr>
          </a:lstStyle>
          <a:p>
            <a:endParaRPr/>
          </a:p>
        </p:txBody>
      </p:sp>
      <p:sp>
        <p:nvSpPr>
          <p:cNvPr id="7" name="Shape 7"/>
          <p:cNvSpPr txBox="1">
            <a:spLocks noGrp="1"/>
          </p:cNvSpPr>
          <p:nvPr>
            <p:ph type="sldNum" idx="12"/>
          </p:nvPr>
        </p:nvSpPr>
        <p:spPr>
          <a:xfrm>
            <a:off x="8556791" y="5277612"/>
            <a:ext cx="548699" cy="437399"/>
          </a:xfrm>
          <a:prstGeom prst="rect">
            <a:avLst/>
          </a:prstGeom>
          <a:noFill/>
          <a:ln>
            <a:noFill/>
          </a:ln>
        </p:spPr>
        <p:txBody>
          <a:bodyPr lIns="91425" tIns="91425" rIns="91425" bIns="91425" anchor="ctr" anchorCtr="0">
            <a:noAutofit/>
          </a:bodyPr>
          <a:lstStyle>
            <a:lvl1pPr algn="r">
              <a:spcBef>
                <a:spcPct val="0"/>
              </a:spcBef>
              <a:buNone/>
              <a:defRPr sz="1300">
                <a:solidFill>
                  <a:schemeClr val="dk1"/>
                </a:solidFill>
              </a:defRPr>
            </a:lvl1pPr>
          </a:lstStyle>
          <a:p>
            <a:fld id="{00000000-1234-1234-1234-123412341234}" type="slidenum">
              <a:rPr lang="en" kern="0">
                <a:solidFill>
                  <a:srgbClr val="000000"/>
                </a:solidFill>
                <a:cs typeface="Arial"/>
                <a:sym typeface="Arial"/>
              </a:rPr>
              <a:t>‹#›</a:t>
            </a:fld>
          </a:p>
        </p:txBody>
      </p:sp>
    </p:spTree>
    <p:extLst>
      <p:ext uri="{BB962C8B-B14F-4D97-AF65-F5344CB8AC3E}">
        <p14:creationId xmlns:p14="http://schemas.microsoft.com/office/powerpoint/2010/main" val="433720916"/>
      </p:ext>
    </p:extLst>
  </p:cSld>
  <p:clrMap bg1="lt1" tx1="dk1" bg2="dk2" tx2="lt2" accent1="accent1" accent2="accent2" accent3="accent3" accent4="accent4" accent5="accent5" accent6="accent6" hlink="hlink" folHlink="folHlink"/>
  <p:sldLayoutIdLst>
    <p:sldLayoutId id="2147483685" r:id="rId1"/>
    <p:sldLayoutId id="2147483688" r:id="rId2"/>
    <p:sldLayoutId id="2147483689" r:id="rId3"/>
    <p:sldLayoutId id="2147483690" r:id="rId4"/>
  </p:sldLayoutIdLst>
  <p:transition/>
  <p:timing/>
  <p:txStyles>
    <p:titleStyle>
      <a:defPPr marR="0" algn="l" rtl="0">
        <a:lnSpc>
          <a:spcPct val="100000"/>
        </a:lnSpc>
        <a:spcBef>
          <a:spcPct val="0"/>
        </a:spcBef>
        <a:spcAft>
          <a:spcPct val="0"/>
        </a:spcAft>
      </a:defPPr>
      <a:lvl1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ct val="0"/>
        </a:spcBef>
        <a:spcAft>
          <a:spcPct val="0"/>
        </a:spcAft>
      </a:defPPr>
      <a:lvl1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ct val="0"/>
        </a:spcBef>
        <a:spcAft>
          <a:spcPct val="0"/>
        </a:spcAft>
      </a:defPPr>
      <a:lvl1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ct val="0"/>
        </a:spcBef>
        <a:spcAft>
          <a:spcPct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xml" /><Relationship Id="rId3" Type="http://schemas.openxmlformats.org/officeDocument/2006/relationships/image" Target="../media/image3.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 Id="rId3" Type="http://schemas.microsoft.com/office/2007/relationships/diagramDrawing" Target="../diagrams/drawing1.xml" /><Relationship Id="rId4" Type="http://schemas.openxmlformats.org/officeDocument/2006/relationships/diagramData" Target="../diagrams/data1.xml" /><Relationship Id="rId5" Type="http://schemas.openxmlformats.org/officeDocument/2006/relationships/diagramLayout" Target="../diagrams/layout1.xml" /><Relationship Id="rId6" Type="http://schemas.openxmlformats.org/officeDocument/2006/relationships/diagramQuickStyle" Target="../diagrams/quickStyle1.xml" /><Relationship Id="rId7" Type="http://schemas.openxmlformats.org/officeDocument/2006/relationships/diagramColors" Target="../diagrams/colors1.xml" /><Relationship Id="rId8" Type="http://schemas.openxmlformats.org/officeDocument/2006/relationships/image" Target="../media/image8.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 Id="rId3" Type="http://schemas.openxmlformats.org/officeDocument/2006/relationships/image" Target="../media/image6.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hyperlink" Target="https://twitter.com/deduper" TargetMode="External" /><Relationship Id="rId3" Type="http://schemas.openxmlformats.org/officeDocument/2006/relationships/hyperlink" Target="mailto:deduper@robertbullen.com" TargetMode="External" /><Relationship Id="rId4" Type="http://schemas.openxmlformats.org/officeDocument/2006/relationships/hyperlink" Target="http://goo.gl/Yy49W3" TargetMode="External" /><Relationship Id="rId5" Type="http://schemas.openxmlformats.org/officeDocument/2006/relationships/image" Target="../media/image5.jpe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image" Target="../media/image9.jpe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1.xml" /><Relationship Id="rId3" Type="http://schemas.openxmlformats.org/officeDocument/2006/relationships/image" Target="../media/image9.jpe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5.jpe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microsoft.com/office/2007/relationships/diagramDrawing" Target="../diagrams/drawing2.xml" /><Relationship Id="rId3" Type="http://schemas.openxmlformats.org/officeDocument/2006/relationships/diagramData" Target="../diagrams/data2.xml" /><Relationship Id="rId4" Type="http://schemas.openxmlformats.org/officeDocument/2006/relationships/diagramLayout" Target="../diagrams/layout2.xml" /><Relationship Id="rId5" Type="http://schemas.openxmlformats.org/officeDocument/2006/relationships/diagramQuickStyle" Target="../diagrams/quickStyle2.xml" /><Relationship Id="rId6" Type="http://schemas.openxmlformats.org/officeDocument/2006/relationships/diagramColors" Target="../diagrams/colors2.xml" /><Relationship Id="rId7" Type="http://schemas.openxmlformats.org/officeDocument/2006/relationships/image" Target="../media/image10.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 Id="rId3" Type="http://schemas.openxmlformats.org/officeDocument/2006/relationships/image" Target="../media/image4.jpe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microsoft.com/office/2007/relationships/diagramDrawing" Target="../diagrams/drawing3.xml" /><Relationship Id="rId3" Type="http://schemas.openxmlformats.org/officeDocument/2006/relationships/diagramData" Target="../diagrams/data3.xml" /><Relationship Id="rId4" Type="http://schemas.openxmlformats.org/officeDocument/2006/relationships/diagramLayout" Target="../diagrams/layout3.xml" /><Relationship Id="rId5" Type="http://schemas.openxmlformats.org/officeDocument/2006/relationships/diagramQuickStyle" Target="../diagrams/quickStyle3.xml" /><Relationship Id="rId6" Type="http://schemas.openxmlformats.org/officeDocument/2006/relationships/diagramColors" Target="../diagrams/colors3.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microsoft.com/office/2007/relationships/diagramDrawing" Target="../diagrams/drawing4.xml" /><Relationship Id="rId3" Type="http://schemas.openxmlformats.org/officeDocument/2006/relationships/diagramData" Target="../diagrams/data4.xml" /><Relationship Id="rId4" Type="http://schemas.openxmlformats.org/officeDocument/2006/relationships/diagramLayout" Target="../diagrams/layout4.xml" /><Relationship Id="rId5" Type="http://schemas.openxmlformats.org/officeDocument/2006/relationships/diagramQuickStyle" Target="../diagrams/quickStyle4.xml" /><Relationship Id="rId6" Type="http://schemas.openxmlformats.org/officeDocument/2006/relationships/diagramColors" Target="../diagrams/colors4.xml" /><Relationship Id="rId7" Type="http://schemas.openxmlformats.org/officeDocument/2006/relationships/image" Target="../media/image10.jpe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 Id="rId3" Type="http://schemas.openxmlformats.org/officeDocument/2006/relationships/image" Target="../media/image11.jpeg" /><Relationship Id="rId4" Type="http://schemas.openxmlformats.org/officeDocument/2006/relationships/image" Target="../media/image12.jpe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3.jpeg"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microsoft.com/office/2007/relationships/diagramDrawing" Target="../diagrams/drawing5.xml" /><Relationship Id="rId3" Type="http://schemas.openxmlformats.org/officeDocument/2006/relationships/diagramData" Target="../diagrams/data5.xml" /><Relationship Id="rId4" Type="http://schemas.openxmlformats.org/officeDocument/2006/relationships/diagramLayout" Target="../diagrams/layout5.xml" /><Relationship Id="rId5" Type="http://schemas.openxmlformats.org/officeDocument/2006/relationships/diagramQuickStyle" Target="../diagrams/quickStyle5.xml" /><Relationship Id="rId6" Type="http://schemas.openxmlformats.org/officeDocument/2006/relationships/diagramColors" Target="../diagrams/colors5.xml" /><Relationship Id="rId7" Type="http://schemas.openxmlformats.org/officeDocument/2006/relationships/image" Target="../media/image10.jpeg"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4.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6.xml" /><Relationship Id="rId3" Type="http://schemas.openxmlformats.org/officeDocument/2006/relationships/image" Target="../media/image14.jpeg" /><Relationship Id="rId4" Type="http://schemas.microsoft.com/office/2007/relationships/hdphoto" Target="../media/hdphoto1.wdp"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5.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image" Target="../media/image6.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7.jpeg"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blipFill dpi="0" rotWithShape="1">
          <a:blip r:embed="rId3"/>
          <a:stretch>
            <a:fillRect t="-1000" b="-1000"/>
          </a:stretch>
        </a:blipFill>
        <a:effectLst/>
      </p:bgPr>
    </p:bg>
    <p:spTree>
      <p:nvGrpSpPr>
        <p:cNvPr id="1" name="Shape 29"/>
        <p:cNvGrpSpPr/>
        <p:nvPr/>
      </p:nvGrpSpPr>
      <p:grpSpPr>
        <a:xfrm>
          <a:off x="0" y="0"/>
          <a:ext cx="0" cy="0"/>
        </a:xfrm>
      </p:grpSpPr>
      <p:sp>
        <p:nvSpPr>
          <p:cNvPr id="30" name="Shape 30"/>
          <p:cNvSpPr txBox="1">
            <a:spLocks noGrp="1"/>
          </p:cNvSpPr>
          <p:nvPr>
            <p:ph type="ctrTitle"/>
          </p:nvPr>
        </p:nvSpPr>
        <p:spPr>
          <a:xfrm>
            <a:off x="0" y="1819782"/>
            <a:ext cx="9144000" cy="1723518"/>
          </a:xfrm>
          <a:prstGeom prst="rect">
            <a:avLst/>
          </a:prstGeom>
          <a:solidFill>
            <a:schemeClr val="tx1">
              <a:alpha val="33000"/>
            </a:schemeClr>
          </a:solidFill>
          <a:ln w="9525" cap="flat">
            <a:noFill/>
            <a:prstDash val="dot"/>
            <a:round/>
            <a:headEnd type="none" w="med" len="med"/>
            <a:tailEnd type="none" w="med" len="med"/>
          </a:ln>
        </p:spPr>
        <p:txBody>
          <a:bodyPr wrap="square" lIns="91425" tIns="91425" rIns="91425" bIns="91425" anchor="b" anchorCtr="0">
            <a:spAutoFit/>
          </a:bodyPr>
          <a:lstStyle/>
          <a:p>
            <a:pPr rtl="0">
              <a:spcBef>
                <a:spcPct val="0"/>
              </a:spcBef>
              <a:buNone/>
            </a:pPr>
            <a:r>
              <a:rPr lang="en-US" sz="4000" smtClean="0">
                <a:solidFill>
                  <a:srgbClr val="FFFFFF"/>
                </a:solidFill>
                <a:effectLst>
                  <a:outerShdw blurRad="50800" dist="38100" dir="8100000" algn="tr" rotWithShape="0">
                    <a:prstClr val="black">
                      <a:alpha val="40000"/>
                    </a:prstClr>
                  </a:outerShdw>
                </a:effectLst>
                <a:latin typeface="Verdana"/>
                <a:ea typeface="Verdana"/>
                <a:cs typeface="Verdana"/>
                <a:sym typeface="Verdana"/>
              </a:rPr>
              <a:t>A18 – DEDUPING PACKET CAPTURE FILES AT LAYER 3</a:t>
            </a:r>
            <a:br>
              <a:rPr lang="en-US" sz="4000" smtClean="0">
                <a:solidFill>
                  <a:srgbClr val="FFFFFF"/>
                </a:solidFill>
                <a:effectLst>
                  <a:outerShdw blurRad="50800" dist="38100" dir="8100000" algn="tr" rotWithShape="0">
                    <a:prstClr val="black">
                      <a:alpha val="40000"/>
                    </a:prstClr>
                  </a:outerShdw>
                </a:effectLst>
                <a:latin typeface="Verdana"/>
                <a:ea typeface="Verdana"/>
                <a:cs typeface="Verdana"/>
                <a:sym typeface="Verdana"/>
              </a:rPr>
            </a:br>
            <a:r>
              <a:rPr lang="en-US" sz="2000" smtClean="0">
                <a:solidFill>
                  <a:srgbClr val="FFFFFF"/>
                </a:solidFill>
                <a:effectLst>
                  <a:outerShdw blurRad="50800" dist="38100" dir="8100000" algn="tr" rotWithShape="0">
                    <a:prstClr val="black">
                      <a:alpha val="40000"/>
                    </a:prstClr>
                  </a:outerShdw>
                </a:effectLst>
                <a:latin typeface="Verdana"/>
                <a:ea typeface="Verdana"/>
                <a:cs typeface="Verdana"/>
                <a:sym typeface="Verdana"/>
              </a:rPr>
              <a:t>Using Wiretap to Create a Custom De-duping Application</a:t>
            </a:r>
            <a:endParaRPr sz="2000">
              <a:solidFill>
                <a:srgbClr val="FFFFFF"/>
              </a:solidFill>
              <a:effectLst>
                <a:outerShdw blurRad="50800" dist="38100" dir="8100000" algn="tr" rotWithShape="0">
                  <a:prstClr val="black">
                    <a:alpha val="40000"/>
                  </a:prstClr>
                </a:outerShdw>
              </a:effectLst>
              <a:latin typeface="Verdana"/>
              <a:ea typeface="Verdana"/>
              <a:cs typeface="Verdana"/>
              <a:sym typeface="Verdana"/>
            </a:endParaRPr>
          </a:p>
        </p:txBody>
      </p:sp>
      <p:sp>
        <p:nvSpPr>
          <p:cNvPr id="4" name="Rectangle 3"/>
          <p:cNvSpPr/>
          <p:nvPr/>
        </p:nvSpPr>
        <p:spPr>
          <a:xfrm>
            <a:off x="3121122" y="4686300"/>
            <a:ext cx="2347117" cy="523220"/>
          </a:xfrm>
          <a:prstGeom prst="rect">
            <a:avLst/>
          </a:prstGeom>
        </p:spPr>
        <p:txBody>
          <a:bodyPr wrap="none">
            <a:spAutoFit/>
          </a:bodyPr>
          <a:lstStyle/>
          <a:p>
            <a:r>
              <a:rPr lang="en" sz="1400" kern="0" smtClean="0">
                <a:solidFill>
                  <a:srgbClr val="FFFFFF"/>
                </a:solidFill>
                <a:effectLst>
                  <a:outerShdw blurRad="50800" dist="38100" dir="8100000" algn="tr" rotWithShape="0">
                    <a:prstClr val="black">
                      <a:alpha val="40000"/>
                    </a:prstClr>
                  </a:outerShdw>
                </a:effectLst>
                <a:cs typeface="Arial"/>
                <a:sym typeface="Arial"/>
              </a:rPr>
              <a:t>Robert Bullen</a:t>
            </a:r>
          </a:p>
          <a:p>
            <a:r>
              <a:rPr lang="en" sz="1400" kern="0" smtClean="0">
                <a:solidFill>
                  <a:srgbClr val="FFFFFF"/>
                </a:solidFill>
                <a:effectLst>
                  <a:outerShdw blurRad="50800" dist="38100" dir="8100000" algn="tr" rotWithShape="0">
                    <a:prstClr val="black">
                      <a:alpha val="40000"/>
                    </a:prstClr>
                  </a:outerShdw>
                </a:effectLst>
                <a:cs typeface="Arial"/>
                <a:sym typeface="Arial"/>
              </a:rPr>
              <a:t>Blue </a:t>
            </a:r>
            <a:r>
              <a:rPr lang="en" sz="1400" kern="0">
                <a:solidFill>
                  <a:srgbClr val="FFFFFF"/>
                </a:solidFill>
                <a:effectLst>
                  <a:outerShdw blurRad="50800" dist="38100" dir="8100000" algn="tr" rotWithShape="0">
                    <a:prstClr val="black">
                      <a:alpha val="40000"/>
                    </a:prstClr>
                  </a:outerShdw>
                </a:effectLst>
                <a:cs typeface="Arial"/>
                <a:sym typeface="Arial"/>
              </a:rPr>
              <a:t>Cross Blue Shield </a:t>
            </a:r>
            <a:r>
              <a:rPr lang="en" sz="1400" kern="0" smtClean="0">
                <a:solidFill>
                  <a:srgbClr val="FFFFFF"/>
                </a:solidFill>
                <a:effectLst>
                  <a:outerShdw blurRad="50800" dist="38100" dir="8100000" algn="tr" rotWithShape="0">
                    <a:prstClr val="black">
                      <a:alpha val="40000"/>
                    </a:prstClr>
                  </a:outerShdw>
                </a:effectLst>
                <a:cs typeface="Arial"/>
                <a:sym typeface="Arial"/>
              </a:rPr>
              <a:t>MN</a:t>
            </a:r>
            <a:endParaRPr lang="en" sz="1400" kern="0">
              <a:solidFill>
                <a:srgbClr val="FFFFFF"/>
              </a:solidFill>
              <a:effectLst>
                <a:outerShdw blurRad="50800" dist="38100" dir="8100000" algn="tr" rotWithShape="0">
                  <a:prstClr val="black">
                    <a:alpha val="40000"/>
                  </a:prstClr>
                </a:outerShdw>
              </a:effectLst>
              <a:cs typeface="Arial"/>
              <a:sym typeface="Arial"/>
            </a:endParaRPr>
          </a:p>
        </p:txBody>
      </p:sp>
    </p:spTree>
    <p:extLst>
      <p:ext uri="{BB962C8B-B14F-4D97-AF65-F5344CB8AC3E}">
        <p14:creationId xmlns:p14="http://schemas.microsoft.com/office/powerpoint/2010/main" val="2159405842"/>
      </p:ext>
    </p:extLst>
  </p:cSld>
  <p:clrMapOvr>
    <a:masterClrMapping/>
  </p:clrMapOvr>
  <p:transition spd="slow">
    <p:cut/>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4035909251"/>
              </p:ext>
            </p:extLst>
          </p:nvPr>
        </p:nvGraphicFramePr>
        <p:xfrm>
          <a:off x="0" y="342900"/>
          <a:ext cx="4572000" cy="4800600"/>
        </p:xfrm>
        <a:graphic>
          <a:graphicData uri="http://schemas.openxmlformats.org/drawingml/2006/diagram">
            <dgm:relIds xmlns:dgm="http://schemas.openxmlformats.org/drawingml/2006/diagram" r:dm="rId4" r:lo="rId5" r:qs="rId6" r:cs="rId7"/>
          </a:graphicData>
        </a:graphic>
      </p:graphicFrame>
      <p:sp>
        <p:nvSpPr>
          <p:cNvPr id="4" name="Title 3"/>
          <p:cNvSpPr>
            <a:spLocks noGrp="1"/>
          </p:cNvSpPr>
          <p:nvPr>
            <p:ph type="title"/>
          </p:nvPr>
        </p:nvSpPr>
        <p:spPr>
          <a:xfrm>
            <a:off x="4572000" y="114300"/>
            <a:ext cx="3657600" cy="1828800"/>
          </a:xfrm>
        </p:spPr>
        <p:txBody>
          <a:bodyPr>
            <a:normAutofit/>
          </a:bodyPr>
          <a:lstStyle/>
          <a:p>
            <a:pPr algn="ctr"/>
            <a:r>
              <a:rPr lang="en-US" smtClean="0"/>
              <a:t>Duplicate Detection</a:t>
            </a:r>
            <a:br>
              <a:rPr lang="en-US" smtClean="0"/>
            </a:br>
            <a:r>
              <a:rPr lang="en-US" smtClean="0"/>
              <a:t>Queuing Modes</a:t>
            </a:r>
            <a:endParaRPr lang="en-US"/>
          </a:p>
        </p:txBody>
      </p:sp>
      <p:grpSp>
        <p:nvGrpSpPr>
          <p:cNvPr id="13" name="Group 12"/>
          <p:cNvGrpSpPr/>
          <p:nvPr/>
        </p:nvGrpSpPr>
        <p:grpSpPr>
          <a:xfrm>
            <a:off x="1828800" y="4199555"/>
            <a:ext cx="1143000" cy="788276"/>
            <a:chOff x="2552700" y="5278085"/>
            <a:chExt cx="1371600" cy="945931"/>
          </a:xfrm>
          <a:scene3d>
            <a:camera prst="isometricOffAxis2Left"/>
            <a:lightRig rig="threePt" dir="t"/>
          </a:scene3d>
        </p:grpSpPr>
        <p:sp>
          <p:nvSpPr>
            <p:cNvPr id="12" name="Rectangle 11"/>
            <p:cNvSpPr/>
            <p:nvPr/>
          </p:nvSpPr>
          <p:spPr>
            <a:xfrm>
              <a:off x="2552700" y="5280134"/>
              <a:ext cx="1371600" cy="941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p>
          </p:txBody>
        </p:sp>
        <p:pic>
          <p:nvPicPr>
            <p:cNvPr id="11" name="Picture 10"/>
            <p:cNvPicPr>
              <a:picLocks noChangeAspect="1"/>
            </p:cNvPicPr>
            <p:nvPr/>
          </p:nvPicPr>
          <p:blipFill>
            <a:blip r:embed="rId8">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552700" y="5278085"/>
              <a:ext cx="1371600" cy="945931"/>
            </a:xfrm>
            <a:prstGeom prst="rect">
              <a:avLst/>
            </a:prstGeom>
            <a:effectLst/>
          </p:spPr>
        </p:pic>
      </p:grpSp>
      <p:sp>
        <p:nvSpPr>
          <p:cNvPr id="14" name="TextBox 13"/>
          <p:cNvSpPr txBox="1"/>
          <p:nvPr/>
        </p:nvSpPr>
        <p:spPr>
          <a:xfrm>
            <a:off x="4572000" y="1943100"/>
            <a:ext cx="3657600" cy="1754326"/>
          </a:xfrm>
          <a:prstGeom prst="rect">
            <a:avLst/>
          </a:prstGeom>
          <a:noFill/>
        </p:spPr>
        <p:txBody>
          <a:bodyPr wrap="square" rtlCol="0">
            <a:spAutoFit/>
          </a:bodyPr>
          <a:lstStyle/>
          <a:p>
            <a:pPr marL="342900" indent="-342900">
              <a:buFont typeface="Wingdings" pitchFamily="2" charset="2"/>
              <a:buChar char="§"/>
            </a:pPr>
            <a:r>
              <a:rPr lang="en-US" smtClean="0">
                <a:solidFill>
                  <a:schemeClr val="accent1"/>
                </a:solidFill>
              </a:rPr>
              <a:t>Time queueing oftentimes yields more intuitive results</a:t>
            </a:r>
          </a:p>
          <a:p>
            <a:pPr marL="342900" indent="-342900">
              <a:buFont typeface="Wingdings" pitchFamily="2" charset="2"/>
              <a:buChar char="§"/>
            </a:pPr>
            <a:r>
              <a:rPr lang="en-US" smtClean="0">
                <a:solidFill>
                  <a:schemeClr val="accent1"/>
                </a:solidFill>
              </a:rPr>
              <a:t>Frame queueing can be handy when it is desirable to restrict deduplication to just one or two packets away</a:t>
            </a:r>
          </a:p>
        </p:txBody>
      </p:sp>
    </p:spTree>
    <p:extLst>
      <p:ext uri="{BB962C8B-B14F-4D97-AF65-F5344CB8AC3E}">
        <p14:creationId xmlns:p14="http://schemas.microsoft.com/office/powerpoint/2010/main" val="386073261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withEffect">
                                  <p:childTnLst>
                                    <p:set>
                                      <p:cBhvr>
                                        <p:cTn id="6" dur="1" fill="hold">
                                          <p:stCondLst>
                                            <p:cond delay="0"/>
                                          </p:stCondLst>
                                        </p:cTn>
                                        <p:tgtEl>
                                          <p:spTgt spid="13"/>
                                        </p:tgtEl>
                                        <p:attrNameLst>
                                          <p:attrName>style.visibility</p:attrName>
                                        </p:attrNameLst>
                                      </p:cBhvr>
                                      <p:to>
                                        <p:strVal val="visible"/>
                                      </p:to>
                                    </p:set>
                                    <p:anim calcmode="lin" valueType="num">
                                      <p:cBhvr additive="base">
                                        <p:cTn id="7" dur="750" fill="hold"/>
                                        <p:tgtEl>
                                          <p:spTgt spid="13"/>
                                        </p:tgtEl>
                                        <p:attrNameLst>
                                          <p:attrName>ppt_x</p:attrName>
                                        </p:attrNameLst>
                                      </p:cBhvr>
                                      <p:tavLst>
                                        <p:tav tm="0">
                                          <p:val>
                                            <p:strVal val="#ppt_x"/>
                                          </p:val>
                                        </p:tav>
                                        <p:tav tm="100000">
                                          <p:val>
                                            <p:strVal val="#ppt_x"/>
                                          </p:val>
                                        </p:tav>
                                      </p:tavLst>
                                    </p:anim>
                                    <p:anim calcmode="lin" valueType="num">
                                      <p:cBhvr additive="base">
                                        <p:cTn id="8" dur="75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withGroup">
                            <p:stCondLst>
                              <p:cond delay="indefinite"/>
                            </p:stCondLst>
                          </p:cTn>
                        </p:par>
                        <p:par>
                          <p:cTn id="11" fill="hold" nodeType="afterGroup">
                            <p:stCondLst>
                              <p:cond delay="0"/>
                            </p:stCondLst>
                            <p:childTnLst>
                              <p:par>
                                <p:cTn id="12" presetID="2" presetClass="entr" presetSubtype="1" fill="hold" grpId="0" nodeType="clickEffect">
                                  <p:childTnLst>
                                    <p:set>
                                      <p:cBhvr>
                                        <p:cTn id="13" dur="1" fill="hold">
                                          <p:stCondLst>
                                            <p:cond delay="0"/>
                                          </p:stCondLst>
                                        </p:cTn>
                                        <p:tgtEl>
                                          <p:spTgt spid="9">
                                            <p:graphicEl>
                                              <a:dgm id="{3D0DF028-49E8-4A22-830F-A8004DBCD009}"/>
                                            </p:graphicEl>
                                          </p:spTgt>
                                        </p:tgtEl>
                                        <p:attrNameLst>
                                          <p:attrName>style.visibility</p:attrName>
                                        </p:attrNameLst>
                                      </p:cBhvr>
                                      <p:to>
                                        <p:strVal val="visible"/>
                                      </p:to>
                                    </p:set>
                                    <p:anim calcmode="lin" valueType="num">
                                      <p:cBhvr additive="base">
                                        <p:cTn id="14" dur="750" fill="hold"/>
                                        <p:tgtEl>
                                          <p:spTgt spid="9">
                                            <p:graphicEl>
                                              <a:dgm id="{3D0DF028-49E8-4A22-830F-A8004DBCD009}"/>
                                            </p:graphicEl>
                                          </p:spTgt>
                                        </p:tgtEl>
                                        <p:attrNameLst>
                                          <p:attrName>ppt_x</p:attrName>
                                        </p:attrNameLst>
                                      </p:cBhvr>
                                      <p:tavLst>
                                        <p:tav tm="0">
                                          <p:val>
                                            <p:strVal val="#ppt_x"/>
                                          </p:val>
                                        </p:tav>
                                        <p:tav tm="100000">
                                          <p:val>
                                            <p:strVal val="#ppt_x"/>
                                          </p:val>
                                        </p:tav>
                                      </p:tavLst>
                                    </p:anim>
                                    <p:anim calcmode="lin" valueType="num">
                                      <p:cBhvr additive="base">
                                        <p:cTn id="15" dur="750" fill="hold"/>
                                        <p:tgtEl>
                                          <p:spTgt spid="9">
                                            <p:graphicEl>
                                              <a:dgm id="{3D0DF028-49E8-4A22-830F-A8004DBCD009}"/>
                                            </p:graphicEl>
                                          </p:spTgt>
                                        </p:tgtEl>
                                        <p:attrNameLst>
                                          <p:attrName>ppt_y</p:attrName>
                                        </p:attrNameLst>
                                      </p:cBhvr>
                                      <p:tavLst>
                                        <p:tav tm="0">
                                          <p:val>
                                            <p:strVal val="0-#ppt_h/2"/>
                                          </p:val>
                                        </p:tav>
                                        <p:tav tm="100000">
                                          <p:val>
                                            <p:strVal val="#ppt_y"/>
                                          </p:val>
                                        </p:tav>
                                      </p:tavLst>
                                    </p:anim>
                                  </p:childTnLst>
                                </p:cTn>
                              </p:par>
                              <p:par>
                                <p:cTn id="16" presetID="10" presetClass="entr" presetSubtype="0" fill="hold" grpId="0" nodeType="withEffect">
                                  <p:childTnLst>
                                    <p:set>
                                      <p:cBhvr>
                                        <p:cTn id="17" dur="1" fill="hold">
                                          <p:stCondLst>
                                            <p:cond delay="0"/>
                                          </p:stCondLst>
                                        </p:cTn>
                                        <p:tgtEl>
                                          <p:spTgt spid="9">
                                            <p:graphicEl>
                                              <a:dgm id="{2E905806-E48E-4E61-B0CE-C4DB96ABE548}"/>
                                            </p:graphicEl>
                                          </p:spTgt>
                                        </p:tgtEl>
                                        <p:attrNameLst>
                                          <p:attrName>style.visibility</p:attrName>
                                        </p:attrNameLst>
                                      </p:cBhvr>
                                      <p:to>
                                        <p:strVal val="visible"/>
                                      </p:to>
                                    </p:set>
                                    <p:animEffect transition="in" filter="fade">
                                      <p:cBhvr>
                                        <p:cTn id="18" dur="500"/>
                                        <p:tgtEl>
                                          <p:spTgt spid="9">
                                            <p:graphicEl>
                                              <a:dgm id="{2E905806-E48E-4E61-B0CE-C4DB96ABE548}"/>
                                            </p:graphicEl>
                                          </p:spTgt>
                                        </p:tgtEl>
                                      </p:cBhvr>
                                    </p:animEffect>
                                  </p:childTnLst>
                                </p:cTn>
                              </p:par>
                            </p:childTnLst>
                          </p:cTn>
                        </p:par>
                      </p:childTnLst>
                    </p:cTn>
                  </p:par>
                  <p:par>
                    <p:cTn id="19" fill="hold" nodeType="clickPar">
                      <p:stCondLst>
                        <p:cond delay="indefinite"/>
                        <p:cond evt="onBegin" delay="0">
                          <p:tn val="18"/>
                        </p:cond>
                      </p:stCondLst>
                      <p:childTnLst>
                        <p:par>
                          <p:cTn id="20" fill="hold" nodeType="withGroup">
                            <p:stCondLst>
                              <p:cond delay="indefinite"/>
                            </p:stCondLst>
                          </p:cTn>
                        </p:par>
                        <p:par>
                          <p:cTn id="21" fill="hold" nodeType="afterGroup">
                            <p:stCondLst>
                              <p:cond delay="0"/>
                            </p:stCondLst>
                            <p:childTnLst>
                              <p:par>
                                <p:cTn id="22" presetID="2" presetClass="entr" presetSubtype="1" fill="hold" grpId="0" nodeType="clickEffect">
                                  <p:childTnLst>
                                    <p:set>
                                      <p:cBhvr>
                                        <p:cTn id="23" dur="1" fill="hold">
                                          <p:stCondLst>
                                            <p:cond delay="0"/>
                                          </p:stCondLst>
                                        </p:cTn>
                                        <p:tgtEl>
                                          <p:spTgt spid="9">
                                            <p:graphicEl>
                                              <a:dgm id="{875B19DC-33C0-4DED-AA35-D40343E93B77}"/>
                                            </p:graphicEl>
                                          </p:spTgt>
                                        </p:tgtEl>
                                        <p:attrNameLst>
                                          <p:attrName>style.visibility</p:attrName>
                                        </p:attrNameLst>
                                      </p:cBhvr>
                                      <p:to>
                                        <p:strVal val="visible"/>
                                      </p:to>
                                    </p:set>
                                    <p:anim calcmode="lin" valueType="num">
                                      <p:cBhvr additive="base">
                                        <p:cTn id="24" dur="750" fill="hold"/>
                                        <p:tgtEl>
                                          <p:spTgt spid="9">
                                            <p:graphicEl>
                                              <a:dgm id="{875B19DC-33C0-4DED-AA35-D40343E93B77}"/>
                                            </p:graphicEl>
                                          </p:spTgt>
                                        </p:tgtEl>
                                        <p:attrNameLst>
                                          <p:attrName>ppt_x</p:attrName>
                                        </p:attrNameLst>
                                      </p:cBhvr>
                                      <p:tavLst>
                                        <p:tav tm="0">
                                          <p:val>
                                            <p:strVal val="#ppt_x"/>
                                          </p:val>
                                        </p:tav>
                                        <p:tav tm="100000">
                                          <p:val>
                                            <p:strVal val="#ppt_x"/>
                                          </p:val>
                                        </p:tav>
                                      </p:tavLst>
                                    </p:anim>
                                    <p:anim calcmode="lin" valueType="num">
                                      <p:cBhvr additive="base">
                                        <p:cTn id="25" dur="750" fill="hold"/>
                                        <p:tgtEl>
                                          <p:spTgt spid="9">
                                            <p:graphicEl>
                                              <a:dgm id="{875B19DC-33C0-4DED-AA35-D40343E93B77}"/>
                                            </p:graphicEl>
                                          </p:spTgt>
                                        </p:tgtEl>
                                        <p:attrNameLst>
                                          <p:attrName>ppt_y</p:attrName>
                                        </p:attrNameLst>
                                      </p:cBhvr>
                                      <p:tavLst>
                                        <p:tav tm="0">
                                          <p:val>
                                            <p:strVal val="0-#ppt_h/2"/>
                                          </p:val>
                                        </p:tav>
                                        <p:tav tm="100000">
                                          <p:val>
                                            <p:strVal val="#ppt_y"/>
                                          </p:val>
                                        </p:tav>
                                      </p:tavLst>
                                    </p:anim>
                                  </p:childTnLst>
                                </p:cTn>
                              </p:par>
                              <p:par>
                                <p:cTn id="26" presetID="2" presetClass="entr" presetSubtype="1" fill="hold" grpId="0" nodeType="withEffect">
                                  <p:childTnLst>
                                    <p:set>
                                      <p:cBhvr>
                                        <p:cTn id="27" dur="1" fill="hold">
                                          <p:stCondLst>
                                            <p:cond delay="0"/>
                                          </p:stCondLst>
                                        </p:cTn>
                                        <p:tgtEl>
                                          <p:spTgt spid="9">
                                            <p:graphicEl>
                                              <a:dgm id="{2D5BC3B7-5B10-41CD-9E61-99A73D5B8495}"/>
                                            </p:graphicEl>
                                          </p:spTgt>
                                        </p:tgtEl>
                                        <p:attrNameLst>
                                          <p:attrName>style.visibility</p:attrName>
                                        </p:attrNameLst>
                                      </p:cBhvr>
                                      <p:to>
                                        <p:strVal val="visible"/>
                                      </p:to>
                                    </p:set>
                                    <p:anim calcmode="lin" valueType="num">
                                      <p:cBhvr additive="base">
                                        <p:cTn id="28" dur="750" fill="hold"/>
                                        <p:tgtEl>
                                          <p:spTgt spid="9">
                                            <p:graphicEl>
                                              <a:dgm id="{2D5BC3B7-5B10-41CD-9E61-99A73D5B8495}"/>
                                            </p:graphicEl>
                                          </p:spTgt>
                                        </p:tgtEl>
                                        <p:attrNameLst>
                                          <p:attrName>ppt_x</p:attrName>
                                        </p:attrNameLst>
                                      </p:cBhvr>
                                      <p:tavLst>
                                        <p:tav tm="0">
                                          <p:val>
                                            <p:strVal val="#ppt_x"/>
                                          </p:val>
                                        </p:tav>
                                        <p:tav tm="100000">
                                          <p:val>
                                            <p:strVal val="#ppt_x"/>
                                          </p:val>
                                        </p:tav>
                                      </p:tavLst>
                                    </p:anim>
                                    <p:anim calcmode="lin" valueType="num">
                                      <p:cBhvr additive="base">
                                        <p:cTn id="29" dur="750" fill="hold"/>
                                        <p:tgtEl>
                                          <p:spTgt spid="9">
                                            <p:graphicEl>
                                              <a:dgm id="{2D5BC3B7-5B10-41CD-9E61-99A73D5B8495}"/>
                                            </p:graphicEl>
                                          </p:spTgt>
                                        </p:tgtEl>
                                        <p:attrNameLst>
                                          <p:attrName>ppt_y</p:attrName>
                                        </p:attrNameLst>
                                      </p:cBhvr>
                                      <p:tavLst>
                                        <p:tav tm="0">
                                          <p:val>
                                            <p:strVal val="0-#ppt_h/2"/>
                                          </p:val>
                                        </p:tav>
                                        <p:tav tm="100000">
                                          <p:val>
                                            <p:strVal val="#ppt_y"/>
                                          </p:val>
                                        </p:tav>
                                      </p:tavLst>
                                    </p:anim>
                                  </p:childTnLst>
                                </p:cTn>
                              </p:par>
                            </p:childTnLst>
                          </p:cTn>
                        </p:par>
                      </p:childTnLst>
                    </p:cTn>
                  </p:par>
                  <p:par>
                    <p:cTn id="30" fill="hold" nodeType="clickPar">
                      <p:stCondLst>
                        <p:cond delay="indefinite"/>
                        <p:cond evt="onBegin" delay="0">
                          <p:tn val="29"/>
                        </p:cond>
                      </p:stCondLst>
                      <p:childTnLst>
                        <p:par>
                          <p:cTn id="31" fill="hold" nodeType="withGroup">
                            <p:stCondLst>
                              <p:cond delay="indefinite"/>
                            </p:stCondLst>
                          </p:cTn>
                        </p:par>
                        <p:par>
                          <p:cTn id="32" fill="hold" nodeType="afterGroup">
                            <p:stCondLst>
                              <p:cond delay="0"/>
                            </p:stCondLst>
                            <p:childTnLst>
                              <p:par>
                                <p:cTn id="33" presetID="2" presetClass="entr" presetSubtype="1" fill="hold" grpId="0" nodeType="clickEffect">
                                  <p:childTnLst>
                                    <p:set>
                                      <p:cBhvr>
                                        <p:cTn id="34" dur="1" fill="hold">
                                          <p:stCondLst>
                                            <p:cond delay="0"/>
                                          </p:stCondLst>
                                        </p:cTn>
                                        <p:tgtEl>
                                          <p:spTgt spid="9">
                                            <p:graphicEl>
                                              <a:dgm id="{BA7E0A58-C410-49C2-9A35-AF1C66F0CD41}"/>
                                            </p:graphicEl>
                                          </p:spTgt>
                                        </p:tgtEl>
                                        <p:attrNameLst>
                                          <p:attrName>style.visibility</p:attrName>
                                        </p:attrNameLst>
                                      </p:cBhvr>
                                      <p:to>
                                        <p:strVal val="visible"/>
                                      </p:to>
                                    </p:set>
                                    <p:anim calcmode="lin" valueType="num">
                                      <p:cBhvr additive="base">
                                        <p:cTn id="35" dur="750" fill="hold"/>
                                        <p:tgtEl>
                                          <p:spTgt spid="9">
                                            <p:graphicEl>
                                              <a:dgm id="{BA7E0A58-C410-49C2-9A35-AF1C66F0CD41}"/>
                                            </p:graphicEl>
                                          </p:spTgt>
                                        </p:tgtEl>
                                        <p:attrNameLst>
                                          <p:attrName>ppt_x</p:attrName>
                                        </p:attrNameLst>
                                      </p:cBhvr>
                                      <p:tavLst>
                                        <p:tav tm="0">
                                          <p:val>
                                            <p:strVal val="#ppt_x"/>
                                          </p:val>
                                        </p:tav>
                                        <p:tav tm="100000">
                                          <p:val>
                                            <p:strVal val="#ppt_x"/>
                                          </p:val>
                                        </p:tav>
                                      </p:tavLst>
                                    </p:anim>
                                    <p:anim calcmode="lin" valueType="num">
                                      <p:cBhvr additive="base">
                                        <p:cTn id="36" dur="750" fill="hold"/>
                                        <p:tgtEl>
                                          <p:spTgt spid="9">
                                            <p:graphicEl>
                                              <a:dgm id="{BA7E0A58-C410-49C2-9A35-AF1C66F0CD41}"/>
                                            </p:graphicEl>
                                          </p:spTgt>
                                        </p:tgtEl>
                                        <p:attrNameLst>
                                          <p:attrName>ppt_y</p:attrName>
                                        </p:attrNameLst>
                                      </p:cBhvr>
                                      <p:tavLst>
                                        <p:tav tm="0">
                                          <p:val>
                                            <p:strVal val="0-#ppt_h/2"/>
                                          </p:val>
                                        </p:tav>
                                        <p:tav tm="100000">
                                          <p:val>
                                            <p:strVal val="#ppt_y"/>
                                          </p:val>
                                        </p:tav>
                                      </p:tavLst>
                                    </p:anim>
                                  </p:childTnLst>
                                </p:cTn>
                              </p:par>
                              <p:par>
                                <p:cTn id="37" presetID="2" presetClass="entr" presetSubtype="1" fill="hold" grpId="0" nodeType="withEffect">
                                  <p:childTnLst>
                                    <p:set>
                                      <p:cBhvr>
                                        <p:cTn id="38" dur="1" fill="hold">
                                          <p:stCondLst>
                                            <p:cond delay="0"/>
                                          </p:stCondLst>
                                        </p:cTn>
                                        <p:tgtEl>
                                          <p:spTgt spid="9">
                                            <p:graphicEl>
                                              <a:dgm id="{4D65668F-E588-43AA-8547-CF9E77CCE578}"/>
                                            </p:graphicEl>
                                          </p:spTgt>
                                        </p:tgtEl>
                                        <p:attrNameLst>
                                          <p:attrName>style.visibility</p:attrName>
                                        </p:attrNameLst>
                                      </p:cBhvr>
                                      <p:to>
                                        <p:strVal val="visible"/>
                                      </p:to>
                                    </p:set>
                                    <p:anim calcmode="lin" valueType="num">
                                      <p:cBhvr additive="base">
                                        <p:cTn id="39" dur="750" fill="hold"/>
                                        <p:tgtEl>
                                          <p:spTgt spid="9">
                                            <p:graphicEl>
                                              <a:dgm id="{4D65668F-E588-43AA-8547-CF9E77CCE578}"/>
                                            </p:graphicEl>
                                          </p:spTgt>
                                        </p:tgtEl>
                                        <p:attrNameLst>
                                          <p:attrName>ppt_x</p:attrName>
                                        </p:attrNameLst>
                                      </p:cBhvr>
                                      <p:tavLst>
                                        <p:tav tm="0">
                                          <p:val>
                                            <p:strVal val="#ppt_x"/>
                                          </p:val>
                                        </p:tav>
                                        <p:tav tm="100000">
                                          <p:val>
                                            <p:strVal val="#ppt_x"/>
                                          </p:val>
                                        </p:tav>
                                      </p:tavLst>
                                    </p:anim>
                                    <p:anim calcmode="lin" valueType="num">
                                      <p:cBhvr additive="base">
                                        <p:cTn id="40" dur="750" fill="hold"/>
                                        <p:tgtEl>
                                          <p:spTgt spid="9">
                                            <p:graphicEl>
                                              <a:dgm id="{4D65668F-E588-43AA-8547-CF9E77CCE578}"/>
                                            </p:graphicEl>
                                          </p:spTgt>
                                        </p:tgtEl>
                                        <p:attrNameLst>
                                          <p:attrName>ppt_y</p:attrName>
                                        </p:attrNameLst>
                                      </p:cBhvr>
                                      <p:tavLst>
                                        <p:tav tm="0">
                                          <p:val>
                                            <p:strVal val="0-#ppt_h/2"/>
                                          </p:val>
                                        </p:tav>
                                        <p:tav tm="100000">
                                          <p:val>
                                            <p:strVal val="#ppt_y"/>
                                          </p:val>
                                        </p:tav>
                                      </p:tavLst>
                                    </p:anim>
                                  </p:childTnLst>
                                </p:cTn>
                              </p:par>
                              <p:par>
                                <p:cTn id="41" presetID="2" presetClass="entr" presetSubtype="1" fill="hold" grpId="0" nodeType="withEffect">
                                  <p:childTnLst>
                                    <p:set>
                                      <p:cBhvr>
                                        <p:cTn id="42" dur="1" fill="hold">
                                          <p:stCondLst>
                                            <p:cond delay="0"/>
                                          </p:stCondLst>
                                        </p:cTn>
                                        <p:tgtEl>
                                          <p:spTgt spid="9">
                                            <p:graphicEl>
                                              <a:dgm id="{500712A5-33B2-42A4-AC37-EFD8DF2C6351}"/>
                                            </p:graphicEl>
                                          </p:spTgt>
                                        </p:tgtEl>
                                        <p:attrNameLst>
                                          <p:attrName>style.visibility</p:attrName>
                                        </p:attrNameLst>
                                      </p:cBhvr>
                                      <p:to>
                                        <p:strVal val="visible"/>
                                      </p:to>
                                    </p:set>
                                    <p:anim calcmode="lin" valueType="num">
                                      <p:cBhvr additive="base">
                                        <p:cTn id="43" dur="750" fill="hold"/>
                                        <p:tgtEl>
                                          <p:spTgt spid="9">
                                            <p:graphicEl>
                                              <a:dgm id="{500712A5-33B2-42A4-AC37-EFD8DF2C6351}"/>
                                            </p:graphicEl>
                                          </p:spTgt>
                                        </p:tgtEl>
                                        <p:attrNameLst>
                                          <p:attrName>ppt_x</p:attrName>
                                        </p:attrNameLst>
                                      </p:cBhvr>
                                      <p:tavLst>
                                        <p:tav tm="0">
                                          <p:val>
                                            <p:strVal val="#ppt_x"/>
                                          </p:val>
                                        </p:tav>
                                        <p:tav tm="100000">
                                          <p:val>
                                            <p:strVal val="#ppt_x"/>
                                          </p:val>
                                        </p:tav>
                                      </p:tavLst>
                                    </p:anim>
                                    <p:anim calcmode="lin" valueType="num">
                                      <p:cBhvr additive="base">
                                        <p:cTn id="44" dur="750" fill="hold"/>
                                        <p:tgtEl>
                                          <p:spTgt spid="9">
                                            <p:graphicEl>
                                              <a:dgm id="{500712A5-33B2-42A4-AC37-EFD8DF2C6351}"/>
                                            </p:graphicEl>
                                          </p:spTgt>
                                        </p:tgtEl>
                                        <p:attrNameLst>
                                          <p:attrName>ppt_y</p:attrName>
                                        </p:attrNameLst>
                                      </p:cBhvr>
                                      <p:tavLst>
                                        <p:tav tm="0">
                                          <p:val>
                                            <p:strVal val="0-#ppt_h/2"/>
                                          </p:val>
                                        </p:tav>
                                        <p:tav tm="100000">
                                          <p:val>
                                            <p:strVal val="#ppt_y"/>
                                          </p:val>
                                        </p:tav>
                                      </p:tavLst>
                                    </p:anim>
                                  </p:childTnLst>
                                </p:cTn>
                              </p:par>
                              <p:par>
                                <p:cTn id="45" presetID="2" presetClass="entr" presetSubtype="1" fill="hold" grpId="0" nodeType="withEffect">
                                  <p:childTnLst>
                                    <p:set>
                                      <p:cBhvr>
                                        <p:cTn id="46" dur="1" fill="hold">
                                          <p:stCondLst>
                                            <p:cond delay="0"/>
                                          </p:stCondLst>
                                        </p:cTn>
                                        <p:tgtEl>
                                          <p:spTgt spid="9">
                                            <p:graphicEl>
                                              <a:dgm id="{81925144-DF2E-447B-9885-F048C8D73BEE}"/>
                                            </p:graphicEl>
                                          </p:spTgt>
                                        </p:tgtEl>
                                        <p:attrNameLst>
                                          <p:attrName>style.visibility</p:attrName>
                                        </p:attrNameLst>
                                      </p:cBhvr>
                                      <p:to>
                                        <p:strVal val="visible"/>
                                      </p:to>
                                    </p:set>
                                    <p:anim calcmode="lin" valueType="num">
                                      <p:cBhvr additive="base">
                                        <p:cTn id="47" dur="750" fill="hold"/>
                                        <p:tgtEl>
                                          <p:spTgt spid="9">
                                            <p:graphicEl>
                                              <a:dgm id="{81925144-DF2E-447B-9885-F048C8D73BEE}"/>
                                            </p:graphicEl>
                                          </p:spTgt>
                                        </p:tgtEl>
                                        <p:attrNameLst>
                                          <p:attrName>ppt_x</p:attrName>
                                        </p:attrNameLst>
                                      </p:cBhvr>
                                      <p:tavLst>
                                        <p:tav tm="0">
                                          <p:val>
                                            <p:strVal val="#ppt_x"/>
                                          </p:val>
                                        </p:tav>
                                        <p:tav tm="100000">
                                          <p:val>
                                            <p:strVal val="#ppt_x"/>
                                          </p:val>
                                        </p:tav>
                                      </p:tavLst>
                                    </p:anim>
                                    <p:anim calcmode="lin" valueType="num">
                                      <p:cBhvr additive="base">
                                        <p:cTn id="48" dur="750" fill="hold"/>
                                        <p:tgtEl>
                                          <p:spTgt spid="9">
                                            <p:graphicEl>
                                              <a:dgm id="{81925144-DF2E-447B-9885-F048C8D73BEE}"/>
                                            </p:graphicEl>
                                          </p:spTgt>
                                        </p:tgtEl>
                                        <p:attrNameLst>
                                          <p:attrName>ppt_y</p:attrName>
                                        </p:attrNameLst>
                                      </p:cBhvr>
                                      <p:tavLst>
                                        <p:tav tm="0">
                                          <p:val>
                                            <p:strVal val="0-#ppt_h/2"/>
                                          </p:val>
                                        </p:tav>
                                        <p:tav tm="100000">
                                          <p:val>
                                            <p:strVal val="#ppt_y"/>
                                          </p:val>
                                        </p:tav>
                                      </p:tavLst>
                                    </p:anim>
                                  </p:childTnLst>
                                </p:cTn>
                              </p:par>
                            </p:childTnLst>
                          </p:cTn>
                        </p:par>
                      </p:childTnLst>
                    </p:cTn>
                  </p:par>
                  <p:par>
                    <p:cTn id="49" fill="hold" nodeType="clickPar">
                      <p:stCondLst>
                        <p:cond delay="indefinite"/>
                        <p:cond evt="onBegin" delay="0">
                          <p:tn val="48"/>
                        </p:cond>
                      </p:stCondLst>
                      <p:childTnLst>
                        <p:par>
                          <p:cTn id="50" fill="hold" nodeType="withGroup">
                            <p:stCondLst>
                              <p:cond delay="indefinite"/>
                            </p:stCondLst>
                          </p:cTn>
                        </p:par>
                        <p:par>
                          <p:cTn id="51" fill="hold" nodeType="afterGroup">
                            <p:stCondLst>
                              <p:cond delay="0"/>
                            </p:stCondLst>
                            <p:childTnLst>
                              <p:par>
                                <p:cTn id="52" presetID="1" presetClass="entr" presetSubtype="0" fill="hold" grpId="0" nodeType="clickEffect">
                                  <p:childTnLst>
                                    <p:set>
                                      <p:cBhvr>
                                        <p:cTn id="53"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58" name="VLAN 200"/>
          <p:cNvSpPr/>
          <p:nvPr/>
        </p:nvSpPr>
        <p:spPr>
          <a:xfrm>
            <a:off x="907071" y="567560"/>
            <a:ext cx="1836128" cy="2974426"/>
          </a:xfrm>
          <a:prstGeom prst="ellipse">
            <a:avLst/>
          </a:prstGeom>
          <a:solidFill>
            <a:schemeClr val="accent6">
              <a:alpha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mtClean="0"/>
              <a:t>VLAN</a:t>
            </a:r>
          </a:p>
          <a:p>
            <a:r>
              <a:rPr lang="en-US" smtClean="0"/>
              <a:t>200</a:t>
            </a:r>
            <a:endParaRPr lang="en-US"/>
          </a:p>
        </p:txBody>
      </p:sp>
      <p:sp>
        <p:nvSpPr>
          <p:cNvPr id="59" name="VLAN 203"/>
          <p:cNvSpPr/>
          <p:nvPr/>
        </p:nvSpPr>
        <p:spPr>
          <a:xfrm>
            <a:off x="907072" y="3083321"/>
            <a:ext cx="1836127" cy="1602979"/>
          </a:xfrm>
          <a:prstGeom prst="ellipse">
            <a:avLst/>
          </a:prstGeom>
          <a:solidFill>
            <a:schemeClr val="accent6">
              <a:alpha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mtClean="0"/>
              <a:t>VLAN</a:t>
            </a:r>
          </a:p>
          <a:p>
            <a:r>
              <a:rPr lang="en-US" smtClean="0"/>
              <a:t>203</a:t>
            </a:r>
          </a:p>
        </p:txBody>
      </p:sp>
      <p:sp>
        <p:nvSpPr>
          <p:cNvPr id="2" name="Title 1"/>
          <p:cNvSpPr>
            <a:spLocks noGrp="1"/>
          </p:cNvSpPr>
          <p:nvPr>
            <p:ph type="title"/>
          </p:nvPr>
        </p:nvSpPr>
        <p:spPr>
          <a:xfrm>
            <a:off x="5486400" y="381000"/>
            <a:ext cx="2743200" cy="4762500"/>
          </a:xfrm>
        </p:spPr>
        <p:txBody>
          <a:bodyPr/>
          <a:lstStyle/>
          <a:p>
            <a:pPr algn="ctr"/>
            <a:r>
              <a:rPr lang="en-US" smtClean="0"/>
              <a:t>Scenario 2—Layer 2 &amp; Layer 3 Duplicates with Differing MAC Addresses and VLAN Tags</a:t>
            </a:r>
            <a:endParaRPr lang="en-US"/>
          </a:p>
        </p:txBody>
      </p:sp>
      <p:sp>
        <p:nvSpPr>
          <p:cNvPr id="6" name="Server"/>
          <p:cNvSpPr/>
          <p:nvPr/>
        </p:nvSpPr>
        <p:spPr>
          <a:xfrm>
            <a:off x="1828800" y="4229100"/>
            <a:ext cx="914400" cy="4572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smtClean="0"/>
              <a:t>Web Server</a:t>
            </a:r>
            <a:endParaRPr lang="en-US" sz="1400"/>
          </a:p>
        </p:txBody>
      </p:sp>
      <p:sp>
        <p:nvSpPr>
          <p:cNvPr id="25" name="LB"/>
          <p:cNvSpPr/>
          <p:nvPr/>
        </p:nvSpPr>
        <p:spPr>
          <a:xfrm>
            <a:off x="1828800" y="567560"/>
            <a:ext cx="914400" cy="4572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smtClean="0"/>
              <a:t>Load Balancer</a:t>
            </a:r>
            <a:endParaRPr lang="en-US" sz="1400"/>
          </a:p>
        </p:txBody>
      </p:sp>
      <p:sp>
        <p:nvSpPr>
          <p:cNvPr id="26" name="WAF"/>
          <p:cNvSpPr/>
          <p:nvPr/>
        </p:nvSpPr>
        <p:spPr>
          <a:xfrm>
            <a:off x="1828800" y="1940473"/>
            <a:ext cx="914400" cy="4572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smtClean="0"/>
              <a:t>Web App Firewall</a:t>
            </a:r>
            <a:endParaRPr lang="en-US" sz="1400"/>
          </a:p>
        </p:txBody>
      </p:sp>
      <p:sp>
        <p:nvSpPr>
          <p:cNvPr id="27" name="Server"/>
          <p:cNvSpPr/>
          <p:nvPr/>
        </p:nvSpPr>
        <p:spPr>
          <a:xfrm>
            <a:off x="1828800" y="4229100"/>
            <a:ext cx="914400" cy="4572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smtClean="0"/>
              <a:t>Web Server</a:t>
            </a:r>
            <a:endParaRPr lang="en-US" sz="1400"/>
          </a:p>
        </p:txBody>
      </p:sp>
      <p:cxnSp>
        <p:nvCxnSpPr>
          <p:cNvPr id="29" name="WAF to LB Segment"/>
          <p:cNvCxnSpPr>
            <a:stCxn id="25" idx="2"/>
            <a:endCxn id="26" idx="0"/>
          </p:cNvCxnSpPr>
          <p:nvPr/>
        </p:nvCxnSpPr>
        <p:spPr>
          <a:xfrm flipH="1">
            <a:off x="2286000" y="1024760"/>
            <a:ext cx="0" cy="915713"/>
          </a:xfrm>
          <a:prstGeom prst="line">
            <a:avLst/>
          </a:prstGeom>
          <a:ln>
            <a:solidFill>
              <a:schemeClr val="accent2">
                <a:lumMod val="75000"/>
              </a:schemeClr>
            </a:solidFill>
            <a:headEnd type="triangle"/>
            <a:tailEnd type="triangle"/>
          </a:ln>
          <a:effectLst/>
        </p:spPr>
        <p:style>
          <a:lnRef idx="3">
            <a:schemeClr val="accent4"/>
          </a:lnRef>
          <a:fillRef idx="0">
            <a:schemeClr val="accent4"/>
          </a:fillRef>
          <a:effectRef idx="2">
            <a:schemeClr val="accent4"/>
          </a:effectRef>
          <a:fontRef idx="minor">
            <a:schemeClr val="tx1"/>
          </a:fontRef>
        </p:style>
      </p:cxnSp>
      <p:cxnSp>
        <p:nvCxnSpPr>
          <p:cNvPr id="31" name="WAF to Server Segment"/>
          <p:cNvCxnSpPr>
            <a:stCxn id="26" idx="2"/>
          </p:cNvCxnSpPr>
          <p:nvPr/>
        </p:nvCxnSpPr>
        <p:spPr>
          <a:xfrm flipH="1">
            <a:off x="1981200" y="2397673"/>
            <a:ext cx="304800" cy="915713"/>
          </a:xfrm>
          <a:prstGeom prst="line">
            <a:avLst/>
          </a:prstGeom>
          <a:ln>
            <a:solidFill>
              <a:schemeClr val="accent2">
                <a:lumMod val="75000"/>
              </a:schemeClr>
            </a:solidFill>
            <a:headEnd type="triangle"/>
            <a:tailEnd type="triangle"/>
          </a:ln>
          <a:effectLst/>
        </p:spPr>
        <p:style>
          <a:lnRef idx="3">
            <a:schemeClr val="accent4"/>
          </a:lnRef>
          <a:fillRef idx="0">
            <a:schemeClr val="accent4"/>
          </a:fillRef>
          <a:effectRef idx="2">
            <a:schemeClr val="accent4"/>
          </a:effectRef>
          <a:fontRef idx="minor">
            <a:schemeClr val="tx1"/>
          </a:fontRef>
        </p:style>
      </p:cxnSp>
      <p:sp>
        <p:nvSpPr>
          <p:cNvPr id="32" name="SVF"/>
          <p:cNvSpPr/>
          <p:nvPr/>
        </p:nvSpPr>
        <p:spPr>
          <a:xfrm>
            <a:off x="3276600" y="3084786"/>
            <a:ext cx="914400" cy="4572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smtClean="0"/>
              <a:t>Packet Broker</a:t>
            </a:r>
            <a:endParaRPr lang="en-US" sz="1200"/>
          </a:p>
        </p:txBody>
      </p:sp>
      <p:sp>
        <p:nvSpPr>
          <p:cNvPr id="34" name="Above WAF Tap"/>
          <p:cNvSpPr/>
          <p:nvPr/>
        </p:nvSpPr>
        <p:spPr>
          <a:xfrm>
            <a:off x="2095500" y="1329561"/>
            <a:ext cx="381000" cy="381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wrap="none" lIns="0" rIns="0" rtlCol="0" anchor="ctr"/>
          <a:lstStyle/>
          <a:p>
            <a:pPr algn="ctr"/>
            <a:r>
              <a:rPr lang="en-US" sz="1000" smtClean="0"/>
              <a:t>Tap</a:t>
            </a:r>
            <a:endParaRPr lang="en-US" sz="1000"/>
          </a:p>
        </p:txBody>
      </p:sp>
      <p:sp>
        <p:nvSpPr>
          <p:cNvPr id="35" name="Below WAF Tap"/>
          <p:cNvSpPr/>
          <p:nvPr/>
        </p:nvSpPr>
        <p:spPr>
          <a:xfrm>
            <a:off x="1981200" y="2627586"/>
            <a:ext cx="381000" cy="381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wrap="none" lIns="0" rIns="0" rtlCol="0" anchor="ctr"/>
          <a:lstStyle/>
          <a:p>
            <a:pPr algn="ctr"/>
            <a:r>
              <a:rPr lang="en-US" sz="1000" smtClean="0"/>
              <a:t>Tap</a:t>
            </a:r>
            <a:endParaRPr lang="en-US" sz="1000"/>
          </a:p>
        </p:txBody>
      </p:sp>
      <p:sp>
        <p:nvSpPr>
          <p:cNvPr id="37" name="LB Mirror"/>
          <p:cNvSpPr/>
          <p:nvPr/>
        </p:nvSpPr>
        <p:spPr>
          <a:xfrm>
            <a:off x="2667000" y="608286"/>
            <a:ext cx="381000" cy="381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wrap="none" lIns="0" rIns="0" rtlCol="0" anchor="ctr"/>
          <a:lstStyle/>
          <a:p>
            <a:pPr algn="ctr"/>
            <a:r>
              <a:rPr lang="en-US" sz="1000" smtClean="0"/>
              <a:t>Mirror</a:t>
            </a:r>
            <a:endParaRPr lang="en-US" sz="1000"/>
          </a:p>
        </p:txBody>
      </p:sp>
      <p:sp>
        <p:nvSpPr>
          <p:cNvPr id="38" name="Sniffer"/>
          <p:cNvSpPr/>
          <p:nvPr/>
        </p:nvSpPr>
        <p:spPr>
          <a:xfrm>
            <a:off x="3276600" y="3999186"/>
            <a:ext cx="914400" cy="4572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smtClean="0"/>
              <a:t>Sniffer</a:t>
            </a:r>
            <a:endParaRPr lang="en-US" sz="1400"/>
          </a:p>
        </p:txBody>
      </p:sp>
      <p:cxnSp>
        <p:nvCxnSpPr>
          <p:cNvPr id="39" name="LB Mirror to SVF Arrow"/>
          <p:cNvCxnSpPr>
            <a:stCxn id="37" idx="6"/>
          </p:cNvCxnSpPr>
          <p:nvPr/>
        </p:nvCxnSpPr>
        <p:spPr>
          <a:xfrm>
            <a:off x="3048000" y="798786"/>
            <a:ext cx="1064622" cy="2284535"/>
          </a:xfrm>
          <a:prstGeom prst="bentConnector2">
            <a:avLst/>
          </a:prstGeom>
          <a:ln>
            <a:solidFill>
              <a:schemeClr val="accent5">
                <a:lumMod val="75000"/>
              </a:schemeClr>
            </a:solidFill>
            <a:headEnd type="none"/>
            <a:tailEnd type="triangle"/>
          </a:ln>
          <a:effectLst/>
        </p:spPr>
        <p:style>
          <a:lnRef idx="3">
            <a:schemeClr val="accent4"/>
          </a:lnRef>
          <a:fillRef idx="0">
            <a:schemeClr val="accent4"/>
          </a:fillRef>
          <a:effectRef idx="2">
            <a:schemeClr val="accent4"/>
          </a:effectRef>
          <a:fontRef idx="minor">
            <a:schemeClr val="tx1"/>
          </a:fontRef>
        </p:style>
      </p:cxnSp>
      <p:cxnSp>
        <p:nvCxnSpPr>
          <p:cNvPr id="41" name="Above WAF Tap to SVF Arrow"/>
          <p:cNvCxnSpPr>
            <a:stCxn id="34" idx="6"/>
            <a:endCxn id="32" idx="0"/>
          </p:cNvCxnSpPr>
          <p:nvPr/>
        </p:nvCxnSpPr>
        <p:spPr>
          <a:xfrm>
            <a:off x="2476500" y="1520061"/>
            <a:ext cx="1257300" cy="1564725"/>
          </a:xfrm>
          <a:prstGeom prst="bentConnector2">
            <a:avLst/>
          </a:prstGeom>
          <a:ln>
            <a:solidFill>
              <a:schemeClr val="accent5">
                <a:lumMod val="75000"/>
              </a:schemeClr>
            </a:solidFill>
            <a:headEnd type="none"/>
            <a:tailEnd type="triangle"/>
          </a:ln>
          <a:effectLst/>
        </p:spPr>
        <p:style>
          <a:lnRef idx="3">
            <a:schemeClr val="accent4"/>
          </a:lnRef>
          <a:fillRef idx="0">
            <a:schemeClr val="accent4"/>
          </a:fillRef>
          <a:effectRef idx="2">
            <a:schemeClr val="accent4"/>
          </a:effectRef>
          <a:fontRef idx="minor">
            <a:schemeClr val="tx1"/>
          </a:fontRef>
        </p:style>
      </p:cxnSp>
      <p:cxnSp>
        <p:nvCxnSpPr>
          <p:cNvPr id="42" name="Below WAF Tap to SVF Arrow"/>
          <p:cNvCxnSpPr>
            <a:stCxn id="35" idx="6"/>
          </p:cNvCxnSpPr>
          <p:nvPr/>
        </p:nvCxnSpPr>
        <p:spPr>
          <a:xfrm>
            <a:off x="2362200" y="2818086"/>
            <a:ext cx="1047749" cy="265235"/>
          </a:xfrm>
          <a:prstGeom prst="bentConnector3">
            <a:avLst>
              <a:gd name="adj1" fmla="val 100350"/>
            </a:avLst>
          </a:prstGeom>
          <a:ln>
            <a:solidFill>
              <a:schemeClr val="accent5">
                <a:lumMod val="75000"/>
              </a:schemeClr>
            </a:solidFill>
            <a:headEnd type="none"/>
            <a:tailEnd type="triangle"/>
          </a:ln>
          <a:effectLst/>
        </p:spPr>
        <p:style>
          <a:lnRef idx="3">
            <a:schemeClr val="accent4"/>
          </a:lnRef>
          <a:fillRef idx="0">
            <a:schemeClr val="accent4"/>
          </a:fillRef>
          <a:effectRef idx="2">
            <a:schemeClr val="accent4"/>
          </a:effectRef>
          <a:fontRef idx="minor">
            <a:schemeClr val="tx1"/>
          </a:fontRef>
        </p:style>
      </p:cxnSp>
      <p:cxnSp>
        <p:nvCxnSpPr>
          <p:cNvPr id="43" name="SVF to Sniffer Arrow"/>
          <p:cNvCxnSpPr>
            <a:stCxn id="32" idx="2"/>
            <a:endCxn id="38" idx="0"/>
          </p:cNvCxnSpPr>
          <p:nvPr/>
        </p:nvCxnSpPr>
        <p:spPr>
          <a:xfrm flipH="1">
            <a:off x="3733800" y="3541986"/>
            <a:ext cx="0" cy="457200"/>
          </a:xfrm>
          <a:prstGeom prst="straightConnector1">
            <a:avLst/>
          </a:prstGeom>
          <a:ln>
            <a:solidFill>
              <a:schemeClr val="accent5">
                <a:lumMod val="75000"/>
              </a:schemeClr>
            </a:solidFill>
            <a:headEnd type="none"/>
            <a:tailEnd type="triangle"/>
          </a:ln>
          <a:effectLst/>
        </p:spPr>
        <p:style>
          <a:lnRef idx="3">
            <a:schemeClr val="accent4"/>
          </a:lnRef>
          <a:fillRef idx="0">
            <a:schemeClr val="accent4"/>
          </a:fillRef>
          <a:effectRef idx="2">
            <a:schemeClr val="accent4"/>
          </a:effectRef>
          <a:fontRef idx="minor">
            <a:schemeClr val="tx1"/>
          </a:fontRef>
        </p:style>
      </p:cxnSp>
      <p:sp>
        <p:nvSpPr>
          <p:cNvPr id="44" name="FW"/>
          <p:cNvSpPr/>
          <p:nvPr/>
        </p:nvSpPr>
        <p:spPr>
          <a:xfrm>
            <a:off x="457200" y="3084786"/>
            <a:ext cx="914400" cy="4572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smtClean="0"/>
              <a:t>Firewall</a:t>
            </a:r>
            <a:endParaRPr lang="en-US" sz="1400"/>
          </a:p>
        </p:txBody>
      </p:sp>
      <p:cxnSp>
        <p:nvCxnSpPr>
          <p:cNvPr id="45" name="FW Arrow"/>
          <p:cNvCxnSpPr/>
          <p:nvPr/>
        </p:nvCxnSpPr>
        <p:spPr>
          <a:xfrm>
            <a:off x="1371600" y="3313386"/>
            <a:ext cx="609600" cy="0"/>
          </a:xfrm>
          <a:prstGeom prst="line">
            <a:avLst/>
          </a:prstGeom>
          <a:ln>
            <a:solidFill>
              <a:schemeClr val="accent2">
                <a:lumMod val="75000"/>
              </a:schemeClr>
            </a:solidFill>
            <a:headEnd type="triangle"/>
          </a:ln>
          <a:effectLst/>
        </p:spPr>
        <p:style>
          <a:lnRef idx="3">
            <a:schemeClr val="accent4"/>
          </a:lnRef>
          <a:fillRef idx="0">
            <a:schemeClr val="accent4"/>
          </a:fillRef>
          <a:effectRef idx="2">
            <a:schemeClr val="accent4"/>
          </a:effectRef>
          <a:fontRef idx="minor">
            <a:schemeClr val="tx1"/>
          </a:fontRef>
        </p:style>
      </p:cxnSp>
      <p:cxnSp>
        <p:nvCxnSpPr>
          <p:cNvPr id="46" name="WAF to Server Segment"/>
          <p:cNvCxnSpPr>
            <a:endCxn id="27" idx="0"/>
          </p:cNvCxnSpPr>
          <p:nvPr/>
        </p:nvCxnSpPr>
        <p:spPr>
          <a:xfrm>
            <a:off x="1981200" y="3313386"/>
            <a:ext cx="304800" cy="915714"/>
          </a:xfrm>
          <a:prstGeom prst="line">
            <a:avLst/>
          </a:prstGeom>
          <a:ln>
            <a:solidFill>
              <a:schemeClr val="accent2">
                <a:lumMod val="75000"/>
              </a:schemeClr>
            </a:solidFill>
            <a:headEnd type="triangle"/>
            <a:tailEnd type="triangle"/>
          </a:ln>
          <a:effectLst/>
        </p:spPr>
        <p:style>
          <a:lnRef idx="3">
            <a:schemeClr val="accent4"/>
          </a:lnRef>
          <a:fillRef idx="0">
            <a:schemeClr val="accent4"/>
          </a:fillRef>
          <a:effectRef idx="2">
            <a:schemeClr val="accent4"/>
          </a:effectRef>
          <a:fontRef idx="minor">
            <a:schemeClr val="tx1"/>
          </a:fontRef>
        </p:style>
      </p:cxnSp>
      <p:sp>
        <p:nvSpPr>
          <p:cNvPr id="28" name="Firewall Tap"/>
          <p:cNvSpPr/>
          <p:nvPr/>
        </p:nvSpPr>
        <p:spPr>
          <a:xfrm>
            <a:off x="1447800" y="3119955"/>
            <a:ext cx="381000" cy="381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wrap="none" lIns="0" rIns="0" rtlCol="0" anchor="ctr"/>
          <a:lstStyle/>
          <a:p>
            <a:pPr algn="ctr"/>
            <a:r>
              <a:rPr lang="en-US" sz="1000" smtClean="0"/>
              <a:t>Tap</a:t>
            </a:r>
            <a:endParaRPr lang="en-US" sz="1000"/>
          </a:p>
        </p:txBody>
      </p:sp>
      <p:cxnSp>
        <p:nvCxnSpPr>
          <p:cNvPr id="40" name="FW Tap to SVF Arrow"/>
          <p:cNvCxnSpPr>
            <a:stCxn id="28" idx="7"/>
            <a:endCxn id="32" idx="1"/>
          </p:cNvCxnSpPr>
          <p:nvPr/>
        </p:nvCxnSpPr>
        <p:spPr>
          <a:xfrm>
            <a:off x="1773004" y="3175751"/>
            <a:ext cx="1503596" cy="137635"/>
          </a:xfrm>
          <a:prstGeom prst="straightConnector1">
            <a:avLst/>
          </a:prstGeom>
          <a:ln>
            <a:solidFill>
              <a:schemeClr val="accent5">
                <a:lumMod val="75000"/>
              </a:schemeClr>
            </a:solidFill>
            <a:headEnd type="none"/>
            <a:tailEnd type="triangle"/>
          </a:ln>
          <a:effectLst/>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02768506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childTnLst>
                                    <p:set>
                                      <p:cBhvr>
                                        <p:cTn id="6" dur="1" fill="hold">
                                          <p:stCondLst>
                                            <p:cond delay="0"/>
                                          </p:stCondLst>
                                        </p:cTn>
                                        <p:tgtEl>
                                          <p:spTgt spid="58"/>
                                        </p:tgtEl>
                                        <p:attrNameLst>
                                          <p:attrName>style.visibility</p:attrName>
                                        </p:attrNameLst>
                                      </p:cBhvr>
                                      <p:to>
                                        <p:strVal val="visible"/>
                                      </p:to>
                                    </p:set>
                                    <p:animEffect transition="in" filter="wipe(up)">
                                      <p:cBhvr>
                                        <p:cTn id="7" dur="500"/>
                                        <p:tgtEl>
                                          <p:spTgt spid="58"/>
                                        </p:tgtEl>
                                      </p:cBhvr>
                                    </p:animEffect>
                                  </p:childTnLst>
                                </p:cTn>
                              </p:par>
                            </p:childTnLst>
                          </p:cTn>
                        </p:par>
                        <p:par>
                          <p:cTn id="8" fill="hold" nodeType="withGroup">
                            <p:stCondLst>
                              <p:cond delay="500"/>
                            </p:stCondLst>
                            <p:childTnLst>
                              <p:par>
                                <p:cTn id="9" presetID="22" presetClass="entr" presetSubtype="1" fill="hold" grpId="1" nodeType="afterEffect">
                                  <p:childTnLst>
                                    <p:set>
                                      <p:cBhvr>
                                        <p:cTn id="10" dur="1" fill="hold">
                                          <p:stCondLst>
                                            <p:cond delay="0"/>
                                          </p:stCondLst>
                                        </p:cTn>
                                        <p:tgtEl>
                                          <p:spTgt spid="59"/>
                                        </p:tgtEl>
                                        <p:attrNameLst>
                                          <p:attrName>style.visibility</p:attrName>
                                        </p:attrNameLst>
                                      </p:cBhvr>
                                      <p:to>
                                        <p:strVal val="visible"/>
                                      </p:to>
                                    </p:set>
                                    <p:animEffect transition="in" filter="wipe(up)">
                                      <p:cBhvr>
                                        <p:cTn id="11" dur="500"/>
                                        <p:tgtEl>
                                          <p:spTgt spid="59"/>
                                        </p:tgtEl>
                                      </p:cBhvr>
                                    </p:animEffect>
                                  </p:childTnLst>
                                </p:cTn>
                              </p:par>
                            </p:childTnLst>
                          </p:cTn>
                        </p:par>
                      </p:childTnLst>
                    </p:cTn>
                  </p:par>
                  <p:par>
                    <p:cTn id="12" fill="hold" nodeType="clickPar">
                      <p:stCondLst>
                        <p:cond delay="indefinite"/>
                      </p:stCondLst>
                      <p:childTnLst>
                        <p:par>
                          <p:cTn id="13" fill="hold" nodeType="withGroup">
                            <p:stCondLst>
                              <p:cond delay="indefinite"/>
                            </p:stCondLst>
                          </p:cTn>
                        </p:par>
                        <p:par>
                          <p:cTn id="14" fill="hold" nodeType="afterGroup">
                            <p:stCondLst>
                              <p:cond delay="0"/>
                            </p:stCondLst>
                            <p:childTnLst>
                              <p:par>
                                <p:cTn id="15" presetID="22" presetClass="entr" presetSubtype="8" fill="hold" grpId="2" nodeType="clickEffect">
                                  <p:childTnLst>
                                    <p:set>
                                      <p:cBhvr>
                                        <p:cTn id="16" dur="1" fill="hold">
                                          <p:stCondLst>
                                            <p:cond delay="0"/>
                                          </p:stCondLst>
                                        </p:cTn>
                                        <p:tgtEl>
                                          <p:spTgt spid="28"/>
                                        </p:tgtEl>
                                        <p:attrNameLst>
                                          <p:attrName>style.visibility</p:attrName>
                                        </p:attrNameLst>
                                      </p:cBhvr>
                                      <p:to>
                                        <p:strVal val="visible"/>
                                      </p:to>
                                    </p:set>
                                    <p:animEffect transition="in" filter="wipe(left)">
                                      <p:cBhvr>
                                        <p:cTn id="17" dur="500"/>
                                        <p:tgtEl>
                                          <p:spTgt spid="28"/>
                                        </p:tgtEl>
                                      </p:cBhvr>
                                    </p:animEffect>
                                  </p:childTnLst>
                                </p:cTn>
                              </p:par>
                            </p:childTnLst>
                          </p:cTn>
                        </p:par>
                        <p:par>
                          <p:cTn id="18" fill="hold" nodeType="withGroup">
                            <p:stCondLst>
                              <p:cond delay="500"/>
                            </p:stCondLst>
                            <p:childTnLst>
                              <p:par>
                                <p:cTn id="19" presetID="22" presetClass="entr" presetSubtype="8" fill="hold" nodeType="afterEffect">
                                  <p:childTnLst>
                                    <p:set>
                                      <p:cBhvr>
                                        <p:cTn id="20" dur="1" fill="hold">
                                          <p:stCondLst>
                                            <p:cond delay="0"/>
                                          </p:stCondLst>
                                        </p:cTn>
                                        <p:tgtEl>
                                          <p:spTgt spid="40"/>
                                        </p:tgtEl>
                                        <p:attrNameLst>
                                          <p:attrName>style.visibility</p:attrName>
                                        </p:attrNameLst>
                                      </p:cBhvr>
                                      <p:to>
                                        <p:strVal val="visible"/>
                                      </p:to>
                                    </p:set>
                                    <p:animEffect transition="in" filter="wipe(left)">
                                      <p:cBhvr>
                                        <p:cTn id="21"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1"/>
      <p:bldP spid="28" grpId="2"/>
    </p:bldLst>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pic>
        <p:nvPicPr>
          <p:cNvPr id="10" name="Picture 9"/>
          <p:cNvPicPr>
            <a:picLocks noChangeAspect="1"/>
          </p:cNvPicPr>
          <p:nvPr/>
        </p:nvPicPr>
        <p:blipFill>
          <a:blip r:embed="rId3"/>
          <a:stretch>
            <a:fillRect/>
          </a:stretch>
        </p:blipFill>
        <p:spPr>
          <a:xfrm>
            <a:off x="217375" y="1066800"/>
            <a:ext cx="5269025" cy="3581400"/>
          </a:xfrm>
          <a:prstGeom prst="rect">
            <a:avLst/>
          </a:prstGeom>
        </p:spPr>
      </p:pic>
      <p:sp>
        <p:nvSpPr>
          <p:cNvPr id="3" name="Title 1"/>
          <p:cNvSpPr>
            <a:spLocks noGrp="1"/>
          </p:cNvSpPr>
          <p:nvPr>
            <p:ph type="title"/>
          </p:nvPr>
        </p:nvSpPr>
        <p:spPr>
          <a:xfrm>
            <a:off x="5486400" y="381000"/>
            <a:ext cx="2743200" cy="4762500"/>
          </a:xfrm>
        </p:spPr>
        <p:txBody>
          <a:bodyPr/>
          <a:lstStyle/>
          <a:p>
            <a:pPr algn="ctr"/>
            <a:r>
              <a:rPr lang="en-US" smtClean="0"/>
              <a:t>Demo 3—Wireshark, Editcap, Wireshark</a:t>
            </a:r>
            <a:endParaRPr lang="en-US"/>
          </a:p>
        </p:txBody>
      </p:sp>
    </p:spTree>
    <p:extLst>
      <p:ext uri="{BB962C8B-B14F-4D97-AF65-F5344CB8AC3E}">
        <p14:creationId xmlns:p14="http://schemas.microsoft.com/office/powerpoint/2010/main" val="309223801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Subtitle 2"/>
          <p:cNvSpPr>
            <a:spLocks noGrp="1"/>
          </p:cNvSpPr>
          <p:nvPr>
            <p:ph type="subTitle" idx="1"/>
          </p:nvPr>
        </p:nvSpPr>
        <p:spPr/>
        <p:txBody>
          <a:bodyPr>
            <a:normAutofit/>
          </a:bodyPr>
          <a:lstStyle/>
          <a:p>
            <a:r>
              <a:rPr lang="en-US" sz="1800" smtClean="0"/>
              <a:t> twitter: </a:t>
            </a:r>
            <a:r>
              <a:rPr lang="en-US" sz="1800" smtClean="0">
                <a:hlinkClick r:id="rId2"/>
              </a:rPr>
              <a:t>@deduper</a:t>
            </a:r>
            <a:endParaRPr lang="en-US" sz="1800" smtClean="0"/>
          </a:p>
          <a:p>
            <a:r>
              <a:rPr lang="en-US" sz="1800" smtClean="0"/>
              <a:t>email: </a:t>
            </a:r>
            <a:r>
              <a:rPr lang="en-US" sz="1800" smtClean="0">
                <a:hlinkClick r:id="rId3"/>
              </a:rPr>
              <a:t>deduper@robertbullen.com</a:t>
            </a:r>
            <a:endParaRPr lang="en-US" sz="1800" smtClean="0"/>
          </a:p>
          <a:p>
            <a:r>
              <a:rPr lang="en-US" sz="1800" smtClean="0"/>
              <a:t>download</a:t>
            </a:r>
            <a:r>
              <a:rPr lang="en-US" sz="1800"/>
              <a:t>: </a:t>
            </a:r>
            <a:r>
              <a:rPr lang="en-US" sz="1800">
                <a:hlinkClick r:id="rId4"/>
              </a:rPr>
              <a:t>http://</a:t>
            </a:r>
            <a:r>
              <a:rPr lang="en-US" sz="1800" smtClean="0">
                <a:hlinkClick r:id="rId4"/>
              </a:rPr>
              <a:t>goo.gl/Yy49W3</a:t>
            </a:r>
            <a:endParaRPr lang="en-US" sz="1800" smtClean="0"/>
          </a:p>
          <a:p>
            <a:endParaRPr lang="en-US" sz="1800"/>
          </a:p>
        </p:txBody>
      </p:sp>
      <p:sp>
        <p:nvSpPr>
          <p:cNvPr id="2" name="Title 1"/>
          <p:cNvSpPr>
            <a:spLocks noGrp="1"/>
          </p:cNvSpPr>
          <p:nvPr>
            <p:ph type="title"/>
          </p:nvPr>
        </p:nvSpPr>
        <p:spPr>
          <a:xfrm>
            <a:off x="914400" y="1206500"/>
            <a:ext cx="5486400" cy="1778000"/>
          </a:xfrm>
        </p:spPr>
        <p:txBody>
          <a:bodyPr/>
          <a:lstStyle/>
          <a:p>
            <a:r>
              <a:rPr lang="en-US" smtClean="0"/>
              <a:t>INTRODUCING SUPER DEDUPER</a:t>
            </a:r>
            <a:endParaRPr lang="en-US"/>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15200" y="4572004"/>
            <a:ext cx="1524000" cy="1051034"/>
          </a:xfrm>
          <a:prstGeom prst="rect">
            <a:avLst/>
          </a:prstGeom>
          <a:effectLst/>
        </p:spPr>
      </p:pic>
    </p:spTree>
    <p:extLst>
      <p:ext uri="{BB962C8B-B14F-4D97-AF65-F5344CB8AC3E}">
        <p14:creationId xmlns:p14="http://schemas.microsoft.com/office/powerpoint/2010/main" val="334404153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withEffec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par>
                                <p:cTn id="9" presetID="45" presetClass="entr" presetSubtype="0" fill="hold" nodeType="withEffec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ppt_w</p:attrName>
                                        </p:attrNameLst>
                                      </p:cBhvr>
                                      <p:tavLst>
                                        <p:tav tm="0" fmla="#ppt_w*sin(2.5*pi*$)">
                                          <p:val>
                                            <p:fltVal val="0"/>
                                          </p:val>
                                        </p:tav>
                                        <p:tav tm="100000">
                                          <p:val>
                                            <p:fltVal val="1"/>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p:cNvPicPr>
            <a:picLocks noChangeAspect="1"/>
          </p:cNvPicPr>
          <p:nvPr/>
        </p:nvPicPr>
        <p:blipFill>
          <a:blip r:embed="rId3"/>
          <a:stretch>
            <a:fillRect/>
          </a:stretch>
        </p:blipFill>
        <p:spPr>
          <a:xfrm>
            <a:off x="0" y="1954529"/>
            <a:ext cx="4572000" cy="3760471"/>
          </a:xfrm>
          <a:prstGeom prst="rect">
            <a:avLst/>
          </a:prstGeom>
        </p:spPr>
      </p:pic>
      <p:sp>
        <p:nvSpPr>
          <p:cNvPr id="2" name="Title 1"/>
          <p:cNvSpPr>
            <a:spLocks noGrp="1"/>
          </p:cNvSpPr>
          <p:nvPr>
            <p:ph type="title"/>
          </p:nvPr>
        </p:nvSpPr>
        <p:spPr>
          <a:xfrm>
            <a:off x="914400" y="126517"/>
            <a:ext cx="2743200" cy="1828800"/>
          </a:xfrm>
        </p:spPr>
        <p:txBody>
          <a:bodyPr/>
          <a:lstStyle/>
          <a:p>
            <a:pPr algn="ctr"/>
            <a:r>
              <a:rPr lang="en-US" smtClean="0"/>
              <a:t>Super Deduper’s</a:t>
            </a:r>
            <a:br>
              <a:rPr lang="en-US" smtClean="0"/>
            </a:br>
            <a:r>
              <a:rPr lang="en-US" smtClean="0"/>
              <a:t>Features</a:t>
            </a:r>
            <a:endParaRPr lang="en-US"/>
          </a:p>
        </p:txBody>
      </p:sp>
      <p:sp>
        <p:nvSpPr>
          <p:cNvPr id="3" name="Content Placeholder 2"/>
          <p:cNvSpPr>
            <a:spLocks noGrp="1"/>
          </p:cNvSpPr>
          <p:nvPr>
            <p:ph idx="1"/>
          </p:nvPr>
        </p:nvSpPr>
        <p:spPr>
          <a:xfrm>
            <a:off x="4572000" y="126517"/>
            <a:ext cx="4267200" cy="5029203"/>
          </a:xfrm>
        </p:spPr>
        <p:txBody>
          <a:bodyPr>
            <a:noAutofit/>
          </a:bodyPr>
          <a:lstStyle/>
          <a:p>
            <a:r>
              <a:rPr lang="en-US" sz="1400"/>
              <a:t>Presents a GUI </a:t>
            </a:r>
            <a:r>
              <a:rPr lang="en-US" sz="1400" smtClean="0"/>
              <a:t>that reads and writes all </a:t>
            </a:r>
            <a:r>
              <a:rPr lang="en-US" sz="1400"/>
              <a:t>Ethernet trace file formats supported by </a:t>
            </a:r>
            <a:r>
              <a:rPr lang="en-US" sz="1400" smtClean="0"/>
              <a:t>Wireshark</a:t>
            </a:r>
            <a:endParaRPr lang="en-US" sz="1400"/>
          </a:p>
          <a:p>
            <a:pPr lvl="1"/>
            <a:r>
              <a:rPr lang="en-US" sz="1100" smtClean="0"/>
              <a:t>Accepts files via drag </a:t>
            </a:r>
            <a:r>
              <a:rPr lang="en-US" sz="1100"/>
              <a:t>&amp; </a:t>
            </a:r>
            <a:r>
              <a:rPr lang="en-US" sz="1100" smtClean="0"/>
              <a:t>drop</a:t>
            </a:r>
            <a:endParaRPr lang="en-US" sz="1100"/>
          </a:p>
          <a:p>
            <a:pPr lvl="1"/>
            <a:r>
              <a:rPr lang="en-US" sz="1100"/>
              <a:t>Propagates the input file’s format to, or forces a chosen format on, the output file</a:t>
            </a:r>
          </a:p>
          <a:p>
            <a:r>
              <a:rPr lang="en-US" sz="1400"/>
              <a:t>Detects duplicates in two queuing modes</a:t>
            </a:r>
          </a:p>
          <a:p>
            <a:pPr lvl="1"/>
            <a:r>
              <a:rPr lang="en-US" sz="1100" smtClean="0"/>
              <a:t>Time </a:t>
            </a:r>
            <a:r>
              <a:rPr lang="en-US" sz="1100"/>
              <a:t>queuing—detects duplicates up to a maximum delta </a:t>
            </a:r>
            <a:r>
              <a:rPr lang="en-US" sz="1100" smtClean="0"/>
              <a:t>time</a:t>
            </a:r>
          </a:p>
          <a:p>
            <a:pPr lvl="1"/>
            <a:r>
              <a:rPr lang="en-US" sz="1100"/>
              <a:t>Frame queuing—detects duplicates up to a maximum separation by frame </a:t>
            </a:r>
            <a:r>
              <a:rPr lang="en-US" sz="1100" smtClean="0"/>
              <a:t>count</a:t>
            </a:r>
            <a:endParaRPr lang="en-US" sz="1100"/>
          </a:p>
          <a:p>
            <a:r>
              <a:rPr lang="en-US" sz="1400" err="1" smtClean="0"/>
              <a:t>Deduplicates IPv4 packets by ignoring layer 2 differences in frames (e.g</a:t>
            </a:r>
            <a:r>
              <a:rPr lang="en-US" sz="1400"/>
              <a:t>. MAC </a:t>
            </a:r>
            <a:r>
              <a:rPr lang="en-US" sz="1400" smtClean="0"/>
              <a:t>addresses, VLAN </a:t>
            </a:r>
            <a:r>
              <a:rPr lang="en-US" sz="1400"/>
              <a:t>tags)</a:t>
            </a:r>
            <a:endParaRPr lang="en-US" sz="1400" smtClean="0"/>
          </a:p>
          <a:p>
            <a:pPr lvl="1"/>
            <a:r>
              <a:rPr lang="en-US" sz="1100" smtClean="0"/>
              <a:t>Supports optionally deduping non-IPv4 frames byte-for-byte at </a:t>
            </a:r>
            <a:r>
              <a:rPr lang="en-US" sz="1100"/>
              <a:t>layer </a:t>
            </a:r>
            <a:r>
              <a:rPr lang="en-US" sz="1100" smtClean="0"/>
              <a:t>2, just like editcap</a:t>
            </a:r>
          </a:p>
          <a:p>
            <a:r>
              <a:rPr lang="en-US" sz="1400" smtClean="0"/>
              <a:t>Processes multiple files in two modes</a:t>
            </a:r>
          </a:p>
          <a:p>
            <a:pPr lvl="1"/>
            <a:r>
              <a:rPr lang="en-US" sz="1100" smtClean="0"/>
              <a:t>Batch mode dedupes each input file independently to its own output file</a:t>
            </a:r>
          </a:p>
          <a:p>
            <a:pPr lvl="1"/>
            <a:r>
              <a:rPr lang="en-US" sz="1100" smtClean="0"/>
              <a:t>Merge mode aggregates all input files while deduping and merges them into a single output file</a:t>
            </a:r>
          </a:p>
          <a:p>
            <a:r>
              <a:rPr lang="en-US" sz="1400" smtClean="0"/>
              <a:t>Shifts timestamps on-the-fly on a per-file basis</a:t>
            </a:r>
          </a:p>
          <a:p>
            <a:r>
              <a:rPr lang="en-US" sz="1400" smtClean="0"/>
              <a:t>Generates an HTML summary with detailed logs of per-packet handling</a:t>
            </a:r>
          </a:p>
        </p:txBody>
      </p:sp>
      <p:cxnSp>
        <p:nvCxnSpPr>
          <p:cNvPr id="5" name="Input Files Arrow"/>
          <p:cNvCxnSpPr/>
          <p:nvPr/>
        </p:nvCxnSpPr>
        <p:spPr>
          <a:xfrm flipH="1">
            <a:off x="1752602" y="1028700"/>
            <a:ext cx="3086098" cy="16002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3" name="Output File Format Arrow"/>
          <p:cNvCxnSpPr/>
          <p:nvPr/>
        </p:nvCxnSpPr>
        <p:spPr>
          <a:xfrm flipH="1">
            <a:off x="2667001" y="1193800"/>
            <a:ext cx="2171700" cy="33401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3" name="Duplicate Detection Frame Queuing Arrow"/>
          <p:cNvCxnSpPr/>
          <p:nvPr/>
        </p:nvCxnSpPr>
        <p:spPr>
          <a:xfrm flipH="1">
            <a:off x="1566863" y="1638300"/>
            <a:ext cx="3090862" cy="19177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6" name="Non-IPv4 Packet Processing Arrow"/>
          <p:cNvCxnSpPr/>
          <p:nvPr/>
        </p:nvCxnSpPr>
        <p:spPr>
          <a:xfrm flipH="1">
            <a:off x="1255714" y="2857500"/>
            <a:ext cx="3582986" cy="12602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9" name="Output File Creation Arrow"/>
          <p:cNvCxnSpPr/>
          <p:nvPr/>
        </p:nvCxnSpPr>
        <p:spPr>
          <a:xfrm flipH="1">
            <a:off x="2667001" y="3268800"/>
            <a:ext cx="1904999" cy="31196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5" name="Timeshift Arrow"/>
          <p:cNvCxnSpPr/>
          <p:nvPr/>
        </p:nvCxnSpPr>
        <p:spPr>
          <a:xfrm flipH="1" flipV="1">
            <a:off x="1752601" y="3268800"/>
            <a:ext cx="2905124" cy="9603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1" name="Logging Arrow"/>
          <p:cNvCxnSpPr/>
          <p:nvPr/>
        </p:nvCxnSpPr>
        <p:spPr>
          <a:xfrm flipH="1">
            <a:off x="907257" y="4533900"/>
            <a:ext cx="3750468" cy="462519"/>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95420210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2" fill="hold" grpId="0" nodeType="clickEffec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7" fill="hold" nodeType="withGroup">
                            <p:stCondLst>
                              <p:cond delay="500"/>
                            </p:stCondLst>
                            <p:childTnLst>
                              <p:par>
                                <p:cTn id="18" presetID="22" presetClass="entr" presetSubtype="2" fill="hold" nodeType="afterEffect">
                                  <p:childTnLst>
                                    <p:set>
                                      <p:cBhvr>
                                        <p:cTn id="19" dur="1" fill="hold">
                                          <p:stCondLst>
                                            <p:cond delay="0"/>
                                          </p:stCondLst>
                                        </p:cTn>
                                        <p:tgtEl>
                                          <p:spTgt spid="5"/>
                                        </p:tgtEl>
                                        <p:attrNameLst>
                                          <p:attrName>style.visibility</p:attrName>
                                        </p:attrNameLst>
                                      </p:cBhvr>
                                      <p:to>
                                        <p:strVal val="visible"/>
                                      </p:to>
                                    </p:set>
                                    <p:animEffect transition="in" filter="wipe(right)">
                                      <p:cBhvr>
                                        <p:cTn id="20" dur="500"/>
                                        <p:tgtEl>
                                          <p:spTgt spid="5"/>
                                        </p:tgtEl>
                                      </p:cBhvr>
                                    </p:animEffect>
                                  </p:childTnLst>
                                </p:cTn>
                              </p:par>
                            </p:childTnLst>
                          </p:cTn>
                        </p:par>
                        <p:par>
                          <p:cTn id="21" fill="hold" nodeType="withGroup">
                            <p:stCondLst>
                              <p:cond delay="1000"/>
                            </p:stCondLst>
                            <p:childTnLst>
                              <p:par>
                                <p:cTn id="22" presetID="22" presetClass="entr" presetSubtype="2" fill="hold" nodeType="afterEffect">
                                  <p:childTnLst>
                                    <p:set>
                                      <p:cBhvr>
                                        <p:cTn id="23" dur="1" fill="hold">
                                          <p:stCondLst>
                                            <p:cond delay="0"/>
                                          </p:stCondLst>
                                        </p:cTn>
                                        <p:tgtEl>
                                          <p:spTgt spid="13"/>
                                        </p:tgtEl>
                                        <p:attrNameLst>
                                          <p:attrName>style.visibility</p:attrName>
                                        </p:attrNameLst>
                                      </p:cBhvr>
                                      <p:to>
                                        <p:strVal val="visible"/>
                                      </p:to>
                                    </p:set>
                                    <p:animEffect transition="in" filter="wipe(right)">
                                      <p:cBhvr>
                                        <p:cTn id="24" dur="500"/>
                                        <p:tgtEl>
                                          <p:spTgt spid="13"/>
                                        </p:tgtEl>
                                      </p:cBhvr>
                                    </p:animEffect>
                                  </p:childTnLst>
                                </p:cTn>
                              </p:par>
                            </p:childTnLst>
                          </p:cTn>
                        </p:par>
                      </p:childTnLst>
                    </p:cTn>
                  </p:par>
                  <p:par>
                    <p:cTn id="25" fill="hold" nodeType="clickPar">
                      <p:stCondLst>
                        <p:cond delay="indefinite"/>
                      </p:stCondLst>
                      <p:childTnLst>
                        <p:par>
                          <p:cTn id="26" fill="hold" nodeType="withGroup">
                            <p:stCondLst>
                              <p:cond delay="indefinite"/>
                            </p:stCondLst>
                          </p:cTn>
                        </p:par>
                        <p:par>
                          <p:cTn id="27" fill="hold" nodeType="afterGroup">
                            <p:stCondLst>
                              <p:cond delay="0"/>
                            </p:stCondLst>
                            <p:childTnLst>
                              <p:par>
                                <p:cTn id="28" presetID="10" presetClass="exit" presetSubtype="0" fill="hold" nodeType="clickEffect">
                                  <p:childTnLst>
                                    <p:animEffect transition="out" filter="fade">
                                      <p:cBhvr>
                                        <p:cTn id="29" dur="500"/>
                                        <p:tgtEl>
                                          <p:spTgt spid="5"/>
                                        </p:tgtEl>
                                      </p:cBhvr>
                                    </p:animEffect>
                                    <p:set>
                                      <p:cBhvr>
                                        <p:cTn id="30" dur="1" fill="hold">
                                          <p:stCondLst>
                                            <p:cond delay="499"/>
                                          </p:stCondLst>
                                        </p:cTn>
                                        <p:tgtEl>
                                          <p:spTgt spid="5"/>
                                        </p:tgtEl>
                                        <p:attrNameLst>
                                          <p:attrName>style.visibility</p:attrName>
                                        </p:attrNameLst>
                                      </p:cBhvr>
                                      <p:to>
                                        <p:strVal val="hidden"/>
                                      </p:to>
                                    </p:set>
                                  </p:childTnLst>
                                </p:cTn>
                              </p:par>
                              <p:par>
                                <p:cTn id="31" presetID="10" presetClass="exit" presetSubtype="0" fill="hold" nodeType="withEffect">
                                  <p:childTnLst>
                                    <p:animEffect transition="out" filter="fade">
                                      <p:cBhvr>
                                        <p:cTn id="32" dur="500"/>
                                        <p:tgtEl>
                                          <p:spTgt spid="13"/>
                                        </p:tgtEl>
                                      </p:cBhvr>
                                    </p:animEffect>
                                    <p:set>
                                      <p:cBhvr>
                                        <p:cTn id="33" dur="1" fill="hold">
                                          <p:stCondLst>
                                            <p:cond delay="499"/>
                                          </p:stCondLst>
                                        </p:cTn>
                                        <p:tgtEl>
                                          <p:spTgt spid="13"/>
                                        </p:tgtEl>
                                        <p:attrNameLst>
                                          <p:attrName>style.visibility</p:attrName>
                                        </p:attrNameLst>
                                      </p:cBhvr>
                                      <p:to>
                                        <p:strVal val="hidden"/>
                                      </p:to>
                                    </p:set>
                                  </p:childTnLst>
                                </p:cTn>
                              </p:par>
                              <p:par>
                                <p:cTn id="34" presetID="2" presetClass="entr" presetSubtype="2" fill="hold" grpId="0" nodeType="withEffec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additive="base">
                                        <p:cTn id="36"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3" end="3"/>
                                            </p:txEl>
                                          </p:spTgt>
                                        </p:tgtEl>
                                        <p:attrNameLst>
                                          <p:attrName>ppt_y</p:attrName>
                                        </p:attrNameLst>
                                      </p:cBhvr>
                                      <p:tavLst>
                                        <p:tav tm="0">
                                          <p:val>
                                            <p:strVal val="#ppt_y"/>
                                          </p:val>
                                        </p:tav>
                                        <p:tav tm="100000">
                                          <p:val>
                                            <p:strVal val="#ppt_y"/>
                                          </p:val>
                                        </p:tav>
                                      </p:tavLst>
                                    </p:anim>
                                  </p:childTnLst>
                                </p:cTn>
                              </p:par>
                              <p:par>
                                <p:cTn id="38" presetID="2" presetClass="entr" presetSubtype="2" fill="hold" grpId="0" nodeType="withEffec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additive="base">
                                        <p:cTn id="40"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3">
                                            <p:txEl>
                                              <p:pRg st="4" end="4"/>
                                            </p:txEl>
                                          </p:spTgt>
                                        </p:tgtEl>
                                        <p:attrNameLst>
                                          <p:attrName>ppt_y</p:attrName>
                                        </p:attrNameLst>
                                      </p:cBhvr>
                                      <p:tavLst>
                                        <p:tav tm="0">
                                          <p:val>
                                            <p:strVal val="#ppt_y"/>
                                          </p:val>
                                        </p:tav>
                                        <p:tav tm="100000">
                                          <p:val>
                                            <p:strVal val="#ppt_y"/>
                                          </p:val>
                                        </p:tav>
                                      </p:tavLst>
                                    </p:anim>
                                  </p:childTnLst>
                                </p:cTn>
                              </p:par>
                              <p:par>
                                <p:cTn id="42" presetID="2" presetClass="entr" presetSubtype="2" fill="hold" grpId="0" nodeType="withEffec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46" fill="hold" nodeType="withGroup">
                            <p:stCondLst>
                              <p:cond delay="500"/>
                            </p:stCondLst>
                            <p:childTnLst>
                              <p:par>
                                <p:cTn id="47" presetID="22" presetClass="entr" presetSubtype="2" fill="hold" nodeType="afterEffect">
                                  <p:childTnLst>
                                    <p:set>
                                      <p:cBhvr>
                                        <p:cTn id="48" dur="1" fill="hold">
                                          <p:stCondLst>
                                            <p:cond delay="0"/>
                                          </p:stCondLst>
                                        </p:cTn>
                                        <p:tgtEl>
                                          <p:spTgt spid="23"/>
                                        </p:tgtEl>
                                        <p:attrNameLst>
                                          <p:attrName>style.visibility</p:attrName>
                                        </p:attrNameLst>
                                      </p:cBhvr>
                                      <p:to>
                                        <p:strVal val="visible"/>
                                      </p:to>
                                    </p:set>
                                    <p:animEffect transition="in" filter="wipe(right)">
                                      <p:cBhvr>
                                        <p:cTn id="49" dur="500"/>
                                        <p:tgtEl>
                                          <p:spTgt spid="23"/>
                                        </p:tgtEl>
                                      </p:cBhvr>
                                    </p:animEffect>
                                  </p:childTnLst>
                                </p:cTn>
                              </p:par>
                            </p:childTnLst>
                          </p:cTn>
                        </p:par>
                      </p:childTnLst>
                    </p:cTn>
                  </p:par>
                  <p:par>
                    <p:cTn id="50" fill="hold" nodeType="clickPar">
                      <p:stCondLst>
                        <p:cond delay="indefinite"/>
                      </p:stCondLst>
                      <p:childTnLst>
                        <p:par>
                          <p:cTn id="51" fill="hold" nodeType="withGroup">
                            <p:stCondLst>
                              <p:cond delay="indefinite"/>
                            </p:stCondLst>
                          </p:cTn>
                        </p:par>
                        <p:par>
                          <p:cTn id="52" fill="hold" nodeType="afterGroup">
                            <p:stCondLst>
                              <p:cond delay="0"/>
                            </p:stCondLst>
                            <p:childTnLst>
                              <p:par>
                                <p:cTn id="53" presetID="10" presetClass="exit" presetSubtype="0" fill="hold" nodeType="clickEffect">
                                  <p:childTnLst>
                                    <p:animEffect transition="out" filter="fade">
                                      <p:cBhvr>
                                        <p:cTn id="54" dur="500"/>
                                        <p:tgtEl>
                                          <p:spTgt spid="23"/>
                                        </p:tgtEl>
                                      </p:cBhvr>
                                    </p:animEffect>
                                    <p:set>
                                      <p:cBhvr>
                                        <p:cTn id="55" dur="1" fill="hold">
                                          <p:stCondLst>
                                            <p:cond delay="499"/>
                                          </p:stCondLst>
                                        </p:cTn>
                                        <p:tgtEl>
                                          <p:spTgt spid="23"/>
                                        </p:tgtEl>
                                        <p:attrNameLst>
                                          <p:attrName>style.visibility</p:attrName>
                                        </p:attrNameLst>
                                      </p:cBhvr>
                                      <p:to>
                                        <p:strVal val="hidden"/>
                                      </p:to>
                                    </p:set>
                                  </p:childTnLst>
                                </p:cTn>
                              </p:par>
                              <p:par>
                                <p:cTn id="56" presetID="2" presetClass="entr" presetSubtype="2" fill="hold" grpId="0" nodeType="withEffect">
                                  <p:childTnLst>
                                    <p:set>
                                      <p:cBhvr>
                                        <p:cTn id="57" dur="1" fill="hold">
                                          <p:stCondLst>
                                            <p:cond delay="0"/>
                                          </p:stCondLst>
                                        </p:cTn>
                                        <p:tgtEl>
                                          <p:spTgt spid="3">
                                            <p:txEl>
                                              <p:pRg st="6" end="6"/>
                                            </p:txEl>
                                          </p:spTgt>
                                        </p:tgtEl>
                                        <p:attrNameLst>
                                          <p:attrName>style.visibility</p:attrName>
                                        </p:attrNameLst>
                                      </p:cBhvr>
                                      <p:to>
                                        <p:strVal val="visible"/>
                                      </p:to>
                                    </p:set>
                                    <p:anim calcmode="lin" valueType="num">
                                      <p:cBhvr additive="base">
                                        <p:cTn id="58"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9"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60" fill="hold" nodeType="clickPar">
                      <p:stCondLst>
                        <p:cond delay="indefinite"/>
                      </p:stCondLst>
                      <p:childTnLst>
                        <p:par>
                          <p:cTn id="61" fill="hold" nodeType="withGroup">
                            <p:stCondLst>
                              <p:cond delay="indefinite"/>
                            </p:stCondLst>
                          </p:cTn>
                        </p:par>
                        <p:par>
                          <p:cTn id="62" fill="hold" nodeType="afterGroup">
                            <p:stCondLst>
                              <p:cond delay="0"/>
                            </p:stCondLst>
                            <p:childTnLst>
                              <p:par>
                                <p:cTn id="63" presetID="2" presetClass="entr" presetSubtype="2" fill="hold" grpId="0" nodeType="clickEffect">
                                  <p:childTnLst>
                                    <p:set>
                                      <p:cBhvr>
                                        <p:cTn id="64" dur="1" fill="hold">
                                          <p:stCondLst>
                                            <p:cond delay="0"/>
                                          </p:stCondLst>
                                        </p:cTn>
                                        <p:tgtEl>
                                          <p:spTgt spid="3">
                                            <p:txEl>
                                              <p:pRg st="7" end="7"/>
                                            </p:txEl>
                                          </p:spTgt>
                                        </p:tgtEl>
                                        <p:attrNameLst>
                                          <p:attrName>style.visibility</p:attrName>
                                        </p:attrNameLst>
                                      </p:cBhvr>
                                      <p:to>
                                        <p:strVal val="visible"/>
                                      </p:to>
                                    </p:set>
                                    <p:anim calcmode="lin" valueType="num">
                                      <p:cBhvr additive="base">
                                        <p:cTn id="6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6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67" fill="hold" nodeType="withGroup">
                            <p:stCondLst>
                              <p:cond delay="500"/>
                            </p:stCondLst>
                            <p:childTnLst>
                              <p:par>
                                <p:cTn id="68" presetID="22" presetClass="entr" presetSubtype="2" fill="hold" nodeType="afterEffect">
                                  <p:childTnLst>
                                    <p:set>
                                      <p:cBhvr>
                                        <p:cTn id="69" dur="1" fill="hold">
                                          <p:stCondLst>
                                            <p:cond delay="0"/>
                                          </p:stCondLst>
                                        </p:cTn>
                                        <p:tgtEl>
                                          <p:spTgt spid="26"/>
                                        </p:tgtEl>
                                        <p:attrNameLst>
                                          <p:attrName>style.visibility</p:attrName>
                                        </p:attrNameLst>
                                      </p:cBhvr>
                                      <p:to>
                                        <p:strVal val="visible"/>
                                      </p:to>
                                    </p:set>
                                    <p:animEffect transition="in" filter="wipe(right)">
                                      <p:cBhvr>
                                        <p:cTn id="70" dur="500"/>
                                        <p:tgtEl>
                                          <p:spTgt spid="26"/>
                                        </p:tgtEl>
                                      </p:cBhvr>
                                    </p:animEffect>
                                  </p:childTnLst>
                                </p:cTn>
                              </p:par>
                            </p:childTnLst>
                          </p:cTn>
                        </p:par>
                      </p:childTnLst>
                    </p:cTn>
                  </p:par>
                  <p:par>
                    <p:cTn id="71" fill="hold" nodeType="clickPar">
                      <p:stCondLst>
                        <p:cond delay="indefinite"/>
                      </p:stCondLst>
                      <p:childTnLst>
                        <p:par>
                          <p:cTn id="72" fill="hold" nodeType="withGroup">
                            <p:stCondLst>
                              <p:cond delay="indefinite"/>
                            </p:stCondLst>
                          </p:cTn>
                        </p:par>
                        <p:par>
                          <p:cTn id="73" fill="hold" nodeType="afterGroup">
                            <p:stCondLst>
                              <p:cond delay="0"/>
                            </p:stCondLst>
                            <p:childTnLst>
                              <p:par>
                                <p:cTn id="74" presetID="10" presetClass="exit" presetSubtype="0" fill="hold" nodeType="clickEffect">
                                  <p:childTnLst>
                                    <p:animEffect transition="out" filter="fade">
                                      <p:cBhvr>
                                        <p:cTn id="75" dur="500"/>
                                        <p:tgtEl>
                                          <p:spTgt spid="26"/>
                                        </p:tgtEl>
                                      </p:cBhvr>
                                    </p:animEffect>
                                    <p:set>
                                      <p:cBhvr>
                                        <p:cTn id="76" dur="1" fill="hold">
                                          <p:stCondLst>
                                            <p:cond delay="499"/>
                                          </p:stCondLst>
                                        </p:cTn>
                                        <p:tgtEl>
                                          <p:spTgt spid="26"/>
                                        </p:tgtEl>
                                        <p:attrNameLst>
                                          <p:attrName>style.visibility</p:attrName>
                                        </p:attrNameLst>
                                      </p:cBhvr>
                                      <p:to>
                                        <p:strVal val="hidden"/>
                                      </p:to>
                                    </p:set>
                                  </p:childTnLst>
                                </p:cTn>
                              </p:par>
                              <p:par>
                                <p:cTn id="77" presetID="2" presetClass="entr" presetSubtype="2" fill="hold" grpId="0" nodeType="withEffect">
                                  <p:childTnLst>
                                    <p:set>
                                      <p:cBhvr>
                                        <p:cTn id="78" dur="1" fill="hold">
                                          <p:stCondLst>
                                            <p:cond delay="0"/>
                                          </p:stCondLst>
                                        </p:cTn>
                                        <p:tgtEl>
                                          <p:spTgt spid="3">
                                            <p:txEl>
                                              <p:pRg st="8" end="8"/>
                                            </p:txEl>
                                          </p:spTgt>
                                        </p:tgtEl>
                                        <p:attrNameLst>
                                          <p:attrName>style.visibility</p:attrName>
                                        </p:attrNameLst>
                                      </p:cBhvr>
                                      <p:to>
                                        <p:strVal val="visible"/>
                                      </p:to>
                                    </p:set>
                                    <p:anim calcmode="lin" valueType="num">
                                      <p:cBhvr additive="base">
                                        <p:cTn id="79"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81" fill="hold" nodeType="withGroup">
                            <p:stCondLst>
                              <p:cond delay="500"/>
                            </p:stCondLst>
                            <p:childTnLst>
                              <p:par>
                                <p:cTn id="82" presetID="22" presetClass="entr" presetSubtype="2" fill="hold" nodeType="afterEffect">
                                  <p:childTnLst>
                                    <p:set>
                                      <p:cBhvr>
                                        <p:cTn id="83" dur="1" fill="hold">
                                          <p:stCondLst>
                                            <p:cond delay="0"/>
                                          </p:stCondLst>
                                        </p:cTn>
                                        <p:tgtEl>
                                          <p:spTgt spid="29"/>
                                        </p:tgtEl>
                                        <p:attrNameLst>
                                          <p:attrName>style.visibility</p:attrName>
                                        </p:attrNameLst>
                                      </p:cBhvr>
                                      <p:to>
                                        <p:strVal val="visible"/>
                                      </p:to>
                                    </p:set>
                                    <p:animEffect transition="in" filter="wipe(right)">
                                      <p:cBhvr>
                                        <p:cTn id="84" dur="500"/>
                                        <p:tgtEl>
                                          <p:spTgt spid="29"/>
                                        </p:tgtEl>
                                      </p:cBhvr>
                                    </p:animEffect>
                                  </p:childTnLst>
                                </p:cTn>
                              </p:par>
                            </p:childTnLst>
                          </p:cTn>
                        </p:par>
                      </p:childTnLst>
                    </p:cTn>
                  </p:par>
                  <p:par>
                    <p:cTn id="85" fill="hold" nodeType="clickPar">
                      <p:stCondLst>
                        <p:cond delay="indefinite"/>
                      </p:stCondLst>
                      <p:childTnLst>
                        <p:par>
                          <p:cTn id="86" fill="hold" nodeType="withGroup">
                            <p:stCondLst>
                              <p:cond delay="indefinite"/>
                            </p:stCondLst>
                          </p:cTn>
                        </p:par>
                        <p:par>
                          <p:cTn id="87" fill="hold" nodeType="afterGroup">
                            <p:stCondLst>
                              <p:cond delay="0"/>
                            </p:stCondLst>
                            <p:childTnLst>
                              <p:par>
                                <p:cTn id="88" presetID="2" presetClass="entr" presetSubtype="2" fill="hold" grpId="0" nodeType="clickEffect">
                                  <p:childTnLst>
                                    <p:set>
                                      <p:cBhvr>
                                        <p:cTn id="89" dur="1" fill="hold">
                                          <p:stCondLst>
                                            <p:cond delay="0"/>
                                          </p:stCondLst>
                                        </p:cTn>
                                        <p:tgtEl>
                                          <p:spTgt spid="3">
                                            <p:txEl>
                                              <p:pRg st="9" end="9"/>
                                            </p:txEl>
                                          </p:spTgt>
                                        </p:tgtEl>
                                        <p:attrNameLst>
                                          <p:attrName>style.visibility</p:attrName>
                                        </p:attrNameLst>
                                      </p:cBhvr>
                                      <p:to>
                                        <p:strVal val="visible"/>
                                      </p:to>
                                    </p:set>
                                    <p:anim calcmode="lin" valueType="num">
                                      <p:cBhvr additive="base">
                                        <p:cTn id="90"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91"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indefinite"/>
                            </p:stCondLst>
                          </p:cTn>
                        </p:par>
                        <p:par>
                          <p:cTn id="94" fill="hold" nodeType="afterGroup">
                            <p:stCondLst>
                              <p:cond delay="0"/>
                            </p:stCondLst>
                            <p:childTnLst>
                              <p:par>
                                <p:cTn id="95" presetID="2" presetClass="entr" presetSubtype="2" fill="hold" grpId="0" nodeType="clickEffect">
                                  <p:childTnLst>
                                    <p:set>
                                      <p:cBhvr>
                                        <p:cTn id="96" dur="1" fill="hold">
                                          <p:stCondLst>
                                            <p:cond delay="0"/>
                                          </p:stCondLst>
                                        </p:cTn>
                                        <p:tgtEl>
                                          <p:spTgt spid="3">
                                            <p:txEl>
                                              <p:pRg st="10" end="10"/>
                                            </p:txEl>
                                          </p:spTgt>
                                        </p:tgtEl>
                                        <p:attrNameLst>
                                          <p:attrName>style.visibility</p:attrName>
                                        </p:attrNameLst>
                                      </p:cBhvr>
                                      <p:to>
                                        <p:strVal val="visible"/>
                                      </p:to>
                                    </p:set>
                                    <p:anim calcmode="lin" valueType="num">
                                      <p:cBhvr additive="base">
                                        <p:cTn id="9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98"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indefinite"/>
                            </p:stCondLst>
                          </p:cTn>
                        </p:par>
                        <p:par>
                          <p:cTn id="101" fill="hold" nodeType="afterGroup">
                            <p:stCondLst>
                              <p:cond delay="0"/>
                            </p:stCondLst>
                            <p:childTnLst>
                              <p:par>
                                <p:cTn id="102" presetID="10" presetClass="exit" presetSubtype="0" fill="hold" nodeType="clickEffect">
                                  <p:childTnLst>
                                    <p:animEffect transition="out" filter="fade">
                                      <p:cBhvr>
                                        <p:cTn id="103" dur="500"/>
                                        <p:tgtEl>
                                          <p:spTgt spid="29"/>
                                        </p:tgtEl>
                                      </p:cBhvr>
                                    </p:animEffect>
                                    <p:set>
                                      <p:cBhvr>
                                        <p:cTn id="104" dur="1" fill="hold">
                                          <p:stCondLst>
                                            <p:cond delay="499"/>
                                          </p:stCondLst>
                                        </p:cTn>
                                        <p:tgtEl>
                                          <p:spTgt spid="29"/>
                                        </p:tgtEl>
                                        <p:attrNameLst>
                                          <p:attrName>style.visibility</p:attrName>
                                        </p:attrNameLst>
                                      </p:cBhvr>
                                      <p:to>
                                        <p:strVal val="hidden"/>
                                      </p:to>
                                    </p:set>
                                  </p:childTnLst>
                                </p:cTn>
                              </p:par>
                              <p:par>
                                <p:cTn id="105" presetID="2" presetClass="entr" presetSubtype="2" fill="hold" grpId="0" nodeType="withEffect">
                                  <p:childTnLst>
                                    <p:set>
                                      <p:cBhvr>
                                        <p:cTn id="106" dur="1" fill="hold">
                                          <p:stCondLst>
                                            <p:cond delay="0"/>
                                          </p:stCondLst>
                                        </p:cTn>
                                        <p:tgtEl>
                                          <p:spTgt spid="3">
                                            <p:txEl>
                                              <p:pRg st="11" end="11"/>
                                            </p:txEl>
                                          </p:spTgt>
                                        </p:tgtEl>
                                        <p:attrNameLst>
                                          <p:attrName>style.visibility</p:attrName>
                                        </p:attrNameLst>
                                      </p:cBhvr>
                                      <p:to>
                                        <p:strVal val="visible"/>
                                      </p:to>
                                    </p:set>
                                    <p:anim calcmode="lin" valueType="num">
                                      <p:cBhvr additive="base">
                                        <p:cTn id="107"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108"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par>
                          <p:cTn id="109" fill="hold" nodeType="withGroup">
                            <p:stCondLst>
                              <p:cond delay="500"/>
                            </p:stCondLst>
                            <p:childTnLst>
                              <p:par>
                                <p:cTn id="110" presetID="22" presetClass="entr" presetSubtype="2" fill="hold" nodeType="afterEffect">
                                  <p:childTnLst>
                                    <p:set>
                                      <p:cBhvr>
                                        <p:cTn id="111" dur="1" fill="hold">
                                          <p:stCondLst>
                                            <p:cond delay="0"/>
                                          </p:stCondLst>
                                        </p:cTn>
                                        <p:tgtEl>
                                          <p:spTgt spid="35"/>
                                        </p:tgtEl>
                                        <p:attrNameLst>
                                          <p:attrName>style.visibility</p:attrName>
                                        </p:attrNameLst>
                                      </p:cBhvr>
                                      <p:to>
                                        <p:strVal val="visible"/>
                                      </p:to>
                                    </p:set>
                                    <p:animEffect transition="in" filter="wipe(right)">
                                      <p:cBhvr>
                                        <p:cTn id="112" dur="500"/>
                                        <p:tgtEl>
                                          <p:spTgt spid="35"/>
                                        </p:tgtEl>
                                      </p:cBhvr>
                                    </p:animEffect>
                                  </p:childTnLst>
                                </p:cTn>
                              </p:par>
                            </p:childTnLst>
                          </p:cTn>
                        </p:par>
                      </p:childTnLst>
                    </p:cTn>
                  </p:par>
                  <p:par>
                    <p:cTn id="113" fill="hold" nodeType="clickPar">
                      <p:stCondLst>
                        <p:cond delay="indefinite"/>
                      </p:stCondLst>
                      <p:childTnLst>
                        <p:par>
                          <p:cTn id="114" fill="hold" nodeType="withGroup">
                            <p:stCondLst>
                              <p:cond delay="indefinite"/>
                            </p:stCondLst>
                          </p:cTn>
                        </p:par>
                        <p:par>
                          <p:cTn id="115" fill="hold" nodeType="afterGroup">
                            <p:stCondLst>
                              <p:cond delay="0"/>
                            </p:stCondLst>
                            <p:childTnLst>
                              <p:par>
                                <p:cTn id="116" presetID="10" presetClass="exit" presetSubtype="0" fill="hold" nodeType="clickEffect">
                                  <p:childTnLst>
                                    <p:animEffect transition="out" filter="fade">
                                      <p:cBhvr>
                                        <p:cTn id="117" dur="500"/>
                                        <p:tgtEl>
                                          <p:spTgt spid="35"/>
                                        </p:tgtEl>
                                      </p:cBhvr>
                                    </p:animEffect>
                                    <p:set>
                                      <p:cBhvr>
                                        <p:cTn id="118" dur="1" fill="hold">
                                          <p:stCondLst>
                                            <p:cond delay="499"/>
                                          </p:stCondLst>
                                        </p:cTn>
                                        <p:tgtEl>
                                          <p:spTgt spid="35"/>
                                        </p:tgtEl>
                                        <p:attrNameLst>
                                          <p:attrName>style.visibility</p:attrName>
                                        </p:attrNameLst>
                                      </p:cBhvr>
                                      <p:to>
                                        <p:strVal val="hidden"/>
                                      </p:to>
                                    </p:set>
                                  </p:childTnLst>
                                </p:cTn>
                              </p:par>
                              <p:par>
                                <p:cTn id="119" presetID="2" presetClass="entr" presetSubtype="2" fill="hold" grpId="0" nodeType="withEffect">
                                  <p:childTnLst>
                                    <p:set>
                                      <p:cBhvr>
                                        <p:cTn id="120" dur="1" fill="hold">
                                          <p:stCondLst>
                                            <p:cond delay="0"/>
                                          </p:stCondLst>
                                        </p:cTn>
                                        <p:tgtEl>
                                          <p:spTgt spid="3">
                                            <p:txEl>
                                              <p:pRg st="12" end="12"/>
                                            </p:txEl>
                                          </p:spTgt>
                                        </p:tgtEl>
                                        <p:attrNameLst>
                                          <p:attrName>style.visibility</p:attrName>
                                        </p:attrNameLst>
                                      </p:cBhvr>
                                      <p:to>
                                        <p:strVal val="visible"/>
                                      </p:to>
                                    </p:set>
                                    <p:anim calcmode="lin" valueType="num">
                                      <p:cBhvr additive="base">
                                        <p:cTn id="121"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122"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par>
                          <p:cTn id="123" fill="hold" nodeType="withGroup">
                            <p:stCondLst>
                              <p:cond delay="500"/>
                            </p:stCondLst>
                            <p:childTnLst>
                              <p:par>
                                <p:cTn id="124" presetID="22" presetClass="entr" presetSubtype="2" fill="hold" nodeType="afterEffect">
                                  <p:childTnLst>
                                    <p:set>
                                      <p:cBhvr>
                                        <p:cTn id="125" dur="1" fill="hold">
                                          <p:stCondLst>
                                            <p:cond delay="0"/>
                                          </p:stCondLst>
                                        </p:cTn>
                                        <p:tgtEl>
                                          <p:spTgt spid="41"/>
                                        </p:tgtEl>
                                        <p:attrNameLst>
                                          <p:attrName>style.visibility</p:attrName>
                                        </p:attrNameLst>
                                      </p:cBhvr>
                                      <p:to>
                                        <p:strVal val="visible"/>
                                      </p:to>
                                    </p:set>
                                    <p:animEffect transition="in" filter="wipe(right)">
                                      <p:cBhvr>
                                        <p:cTn id="126"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3"/>
          <p:cNvSpPr>
            <a:spLocks noGrp="1"/>
          </p:cNvSpPr>
          <p:nvPr>
            <p:ph type="title"/>
          </p:nvPr>
        </p:nvSpPr>
        <p:spPr>
          <a:xfrm>
            <a:off x="5486400" y="419100"/>
            <a:ext cx="2743200" cy="4724400"/>
          </a:xfrm>
        </p:spPr>
        <p:txBody>
          <a:bodyPr/>
          <a:lstStyle/>
          <a:p>
            <a:pPr algn="ctr"/>
            <a:r>
              <a:rPr lang="en-US" smtClean="0"/>
              <a:t>Demo 4—Super Deduper</a:t>
            </a:r>
            <a:endParaRPr lang="en-US"/>
          </a:p>
        </p:txBody>
      </p:sp>
      <p:pic>
        <p:nvPicPr>
          <p:cNvPr id="5" name="Picture 4"/>
          <p:cNvPicPr>
            <a:picLocks noChangeAspect="1"/>
          </p:cNvPicPr>
          <p:nvPr/>
        </p:nvPicPr>
        <p:blipFill>
          <a:blip r:embed="rId3"/>
          <a:stretch>
            <a:fillRect/>
          </a:stretch>
        </p:blipFill>
        <p:spPr>
          <a:xfrm>
            <a:off x="-1" y="590550"/>
            <a:ext cx="5512339" cy="4533900"/>
          </a:xfrm>
          <a:prstGeom prst="rect">
            <a:avLst/>
          </a:prstGeom>
        </p:spPr>
      </p:pic>
    </p:spTree>
    <p:extLst>
      <p:ext uri="{BB962C8B-B14F-4D97-AF65-F5344CB8AC3E}">
        <p14:creationId xmlns:p14="http://schemas.microsoft.com/office/powerpoint/2010/main" val="70741468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0">
  <p:cSld>
    <p:spTree>
      <p:nvGrpSpPr>
        <p:cNvPr id="1" name=""/>
        <p:cNvGrpSpPr/>
        <p:nvPr/>
      </p:nvGrpSpPr>
      <p:grpSpPr>
        <a:xfrm>
          <a:off x="0" y="0"/>
          <a:ext cx="0" cy="0"/>
        </a:xfrm>
      </p:grpSpPr>
      <p:sp>
        <p:nvSpPr>
          <p:cNvPr id="2" name="Content Placeholder 1"/>
          <p:cNvSpPr>
            <a:spLocks noGrp="1"/>
          </p:cNvSpPr>
          <p:nvPr>
            <p:ph idx="1"/>
          </p:nvPr>
        </p:nvSpPr>
        <p:spPr>
          <a:xfrm>
            <a:off x="914400" y="114300"/>
            <a:ext cx="4572000" cy="5486400"/>
          </a:xfrm>
        </p:spPr>
        <p:txBody>
          <a:bodyPr>
            <a:normAutofit/>
          </a:bodyPr>
          <a:lstStyle/>
          <a:p>
            <a:r>
              <a:rPr lang="en-US" sz="1800" smtClean="0"/>
              <a:t>Outputs only the first duplicate</a:t>
            </a:r>
          </a:p>
          <a:p>
            <a:pPr lvl="1"/>
            <a:r>
              <a:rPr lang="en-US" sz="1400" smtClean="0"/>
              <a:t>Cannot specify the </a:t>
            </a:r>
            <a:r>
              <a:rPr lang="en-US" sz="1400" i="1" smtClean="0"/>
              <a:t>n</a:t>
            </a:r>
            <a:r>
              <a:rPr lang="en-US" sz="1400" i="1" baseline="30000" smtClean="0"/>
              <a:t>th</a:t>
            </a:r>
            <a:r>
              <a:rPr lang="en-US" sz="1400" smtClean="0"/>
              <a:t> duplicate</a:t>
            </a:r>
          </a:p>
          <a:p>
            <a:pPr lvl="1"/>
            <a:r>
              <a:rPr lang="en-US" sz="1400" smtClean="0"/>
              <a:t>Cannot select duplicates from a specific segment (based on MAC addresses or VLAN tags)</a:t>
            </a:r>
          </a:p>
          <a:p>
            <a:r>
              <a:rPr lang="en-US" sz="1800" smtClean="0"/>
              <a:t>IPv4 duplicate determination is based solely on the IP Source, Destination, ID, and Payload</a:t>
            </a:r>
          </a:p>
          <a:p>
            <a:pPr lvl="1"/>
            <a:r>
              <a:rPr lang="en-US" sz="1400" smtClean="0"/>
              <a:t>Cannot take TTL, options, etc. into account</a:t>
            </a:r>
          </a:p>
          <a:p>
            <a:r>
              <a:rPr lang="en-US" sz="1800" smtClean="0"/>
              <a:t>IPv6 is not given special consideration like IPv4</a:t>
            </a:r>
          </a:p>
          <a:p>
            <a:pPr lvl="1"/>
            <a:r>
              <a:rPr lang="en-US" sz="1400" smtClean="0"/>
              <a:t>Currently processed like any other non-IPv4 frame</a:t>
            </a:r>
          </a:p>
        </p:txBody>
      </p:sp>
      <p:sp>
        <p:nvSpPr>
          <p:cNvPr id="3" name="Title 2"/>
          <p:cNvSpPr>
            <a:spLocks noGrp="1"/>
          </p:cNvSpPr>
          <p:nvPr>
            <p:ph type="title"/>
          </p:nvPr>
        </p:nvSpPr>
        <p:spPr>
          <a:xfrm>
            <a:off x="5486400" y="114300"/>
            <a:ext cx="2743200" cy="5105400"/>
          </a:xfrm>
        </p:spPr>
        <p:txBody>
          <a:bodyPr/>
          <a:lstStyle/>
          <a:p>
            <a:pPr algn="ctr"/>
            <a:r>
              <a:rPr lang="en-US" smtClean="0"/>
              <a:t>Super Deduper’s</a:t>
            </a:r>
            <a:br>
              <a:rPr lang="en-US" smtClean="0"/>
            </a:br>
            <a:r>
              <a:rPr lang="en-US" smtClean="0"/>
              <a:t>Current Limitations</a:t>
            </a:r>
            <a:endParaRPr lang="en-US"/>
          </a:p>
        </p:txBody>
      </p:sp>
    </p:spTree>
    <p:extLst>
      <p:ext uri="{BB962C8B-B14F-4D97-AF65-F5344CB8AC3E}">
        <p14:creationId xmlns:p14="http://schemas.microsoft.com/office/powerpoint/2010/main" val="275126908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indefinite"/>
                            </p:stCondLst>
                          </p:cTn>
                        </p:par>
                        <p:par>
                          <p:cTn id="19" fill="hold" nodeType="afterGroup">
                            <p:stCondLst>
                              <p:cond delay="0"/>
                            </p:stCondLst>
                            <p:childTnLst>
                              <p:par>
                                <p:cTn id="20" presetID="2" presetClass="entr" presetSubtype="4" fill="hold" grpId="0" nodeType="clickEffec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childTnLst>
                                    <p:set>
                                      <p:cBhvr>
                                        <p:cTn id="25" dur="1" fill="hold">
                                          <p:stCondLst>
                                            <p:cond delay="0"/>
                                          </p:stCondLst>
                                        </p:cTn>
                                        <p:tgtEl>
                                          <p:spTgt spid="2">
                                            <p:txEl>
                                              <p:pRg st="4" end="4"/>
                                            </p:txEl>
                                          </p:spTgt>
                                        </p:tgtEl>
                                        <p:attrNameLst>
                                          <p:attrName>style.visibility</p:attrName>
                                        </p:attrNameLst>
                                      </p:cBhvr>
                                      <p:to>
                                        <p:strVal val="visible"/>
                                      </p:to>
                                    </p:set>
                                    <p:anim calcmode="lin" valueType="num">
                                      <p:cBhvr additive="base">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indefinite"/>
                            </p:stCondLst>
                          </p:cTn>
                        </p:par>
                        <p:par>
                          <p:cTn id="30" fill="hold" nodeType="afterGroup">
                            <p:stCondLst>
                              <p:cond delay="0"/>
                            </p:stCondLst>
                            <p:childTnLst>
                              <p:par>
                                <p:cTn id="31" presetID="2" presetClass="entr" presetSubtype="4" fill="hold" grpId="0" nodeType="clickEffec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idx="1"/>
          </p:nvPr>
        </p:nvSpPr>
        <p:spPr>
          <a:xfrm>
            <a:off x="914400" y="114300"/>
            <a:ext cx="4572000" cy="5486400"/>
          </a:xfrm>
        </p:spPr>
        <p:txBody>
          <a:bodyPr>
            <a:normAutofit/>
          </a:bodyPr>
          <a:lstStyle/>
          <a:p>
            <a:r>
              <a:rPr lang="en-US" sz="1800" err="1" smtClean="0"/>
              <a:t>Deduping can mask problems like packet storms</a:t>
            </a:r>
          </a:p>
          <a:p>
            <a:r>
              <a:rPr lang="en-US" sz="1800" err="1" smtClean="0"/>
              <a:t>Deduping can mask legitimate retransmissions </a:t>
            </a:r>
            <a:r>
              <a:rPr lang="en-US" sz="1800"/>
              <a:t>that are </a:t>
            </a:r>
            <a:r>
              <a:rPr lang="en-US" sz="1800" smtClean="0"/>
              <a:t>byte-for-byte identical to </a:t>
            </a:r>
            <a:r>
              <a:rPr lang="en-US" sz="1800"/>
              <a:t>the original </a:t>
            </a:r>
            <a:r>
              <a:rPr lang="en-US" sz="1800" smtClean="0"/>
              <a:t>segment (but shouldn’t be)</a:t>
            </a:r>
          </a:p>
          <a:p>
            <a:r>
              <a:rPr lang="en-US" err="1" smtClean="0"/>
              <a:t>Deduping packets from segments with nontrivial latency between them can result in misleading timings</a:t>
            </a:r>
            <a:endParaRPr lang="en-US" sz="1600" smtClean="0"/>
          </a:p>
          <a:p>
            <a:r>
              <a:rPr lang="en-US" sz="1800"/>
              <a:t>When slicing/truncating of packets has taken place, and there are layer 3 duplicates of differing layer 2 lengths greater than the slice limit, they will not be </a:t>
            </a:r>
            <a:r>
              <a:rPr lang="en-US" sz="1800" smtClean="0"/>
              <a:t>detected</a:t>
            </a:r>
            <a:endParaRPr lang="en-US" sz="1800"/>
          </a:p>
        </p:txBody>
      </p:sp>
      <p:sp>
        <p:nvSpPr>
          <p:cNvPr id="3" name="Title 2"/>
          <p:cNvSpPr>
            <a:spLocks noGrp="1"/>
          </p:cNvSpPr>
          <p:nvPr>
            <p:ph type="title"/>
          </p:nvPr>
        </p:nvSpPr>
        <p:spPr>
          <a:xfrm>
            <a:off x="5486400" y="114300"/>
            <a:ext cx="2743200" cy="5105400"/>
          </a:xfrm>
        </p:spPr>
        <p:txBody>
          <a:bodyPr/>
          <a:lstStyle/>
          <a:p>
            <a:pPr algn="ctr"/>
            <a:r>
              <a:rPr lang="en-US" smtClean="0"/>
              <a:t>Use Caution When Deduping</a:t>
            </a:r>
            <a:endParaRPr lang="en-US"/>
          </a:p>
        </p:txBody>
      </p:sp>
    </p:spTree>
    <p:extLst>
      <p:ext uri="{BB962C8B-B14F-4D97-AF65-F5344CB8AC3E}">
        <p14:creationId xmlns:p14="http://schemas.microsoft.com/office/powerpoint/2010/main" val="60201034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indefinite"/>
                            </p:stCondLst>
                          </p:cTn>
                        </p:par>
                        <p:par>
                          <p:cTn id="11" fill="hold" nodeType="afterGroup">
                            <p:stCondLst>
                              <p:cond delay="0"/>
                            </p:stCondLst>
                            <p:childTnLst>
                              <p:par>
                                <p:cTn id="12" presetID="2" presetClass="entr" presetSubtype="4" fill="hold" grpId="0" nodeType="clickEffec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additive="base">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2" presetClass="entr" presetSubtype="4" fill="hold" grpId="0" nodeType="clickEffec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indefinite"/>
                            </p:stCondLst>
                          </p:cTn>
                        </p:par>
                        <p:par>
                          <p:cTn id="25" fill="hold" nodeType="afterGroup">
                            <p:stCondLst>
                              <p:cond delay="0"/>
                            </p:stCondLst>
                            <p:childTnLst>
                              <p:par>
                                <p:cTn id="26" presetID="2" presetClass="entr" presetSubtype="4" fill="hold" grpId="0" nodeType="clickEffec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additive="base">
                                        <p:cTn id="28"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title"/>
          </p:nvPr>
        </p:nvSpPr>
        <p:spPr>
          <a:xfrm>
            <a:off x="914400" y="1206500"/>
            <a:ext cx="5486400" cy="1778000"/>
          </a:xfrm>
        </p:spPr>
        <p:txBody>
          <a:bodyPr/>
          <a:lstStyle/>
          <a:p>
            <a:r>
              <a:rPr lang="en-US" smtClean="0"/>
              <a:t>INFORMATION FOR DEVELOPERS</a:t>
            </a: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4572004"/>
            <a:ext cx="1524000" cy="1051034"/>
          </a:xfrm>
          <a:prstGeom prst="rect">
            <a:avLst/>
          </a:prstGeom>
          <a:effectLst/>
        </p:spPr>
      </p:pic>
    </p:spTree>
    <p:extLst>
      <p:ext uri="{BB962C8B-B14F-4D97-AF65-F5344CB8AC3E}">
        <p14:creationId xmlns:p14="http://schemas.microsoft.com/office/powerpoint/2010/main" val="278761498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withEffec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par>
                                <p:cTn id="9" presetID="45" presetClass="entr" presetSubtype="0" fill="hold" nodeType="withEffec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ppt_w</p:attrName>
                                        </p:attrNameLst>
                                      </p:cBhvr>
                                      <p:tavLst>
                                        <p:tav tm="0" fmla="#ppt_w*sin(2.5*pi*$)">
                                          <p:val>
                                            <p:fltVal val="0"/>
                                          </p:val>
                                        </p:tav>
                                        <p:tav tm="100000">
                                          <p:val>
                                            <p:fltVal val="1"/>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91213200"/>
              </p:ext>
            </p:extLst>
          </p:nvPr>
        </p:nvGraphicFramePr>
        <p:xfrm>
          <a:off x="914400" y="342900"/>
          <a:ext cx="4572000" cy="4648200"/>
        </p:xfrm>
        <a:graphic>
          <a:graphicData uri="http://schemas.openxmlformats.org/drawingml/2006/diagram">
            <dgm:relIds xmlns:dgm="http://schemas.openxmlformats.org/drawingml/2006/diagram" r:dm="rId3" r:lo="rId4" r:qs="rId5" r:cs="rId6"/>
          </a:graphicData>
        </a:graphic>
      </p:graphicFrame>
      <p:sp>
        <p:nvSpPr>
          <p:cNvPr id="2" name="Title 1"/>
          <p:cNvSpPr>
            <a:spLocks noGrp="1"/>
          </p:cNvSpPr>
          <p:nvPr>
            <p:ph type="title"/>
          </p:nvPr>
        </p:nvSpPr>
        <p:spPr>
          <a:xfrm>
            <a:off x="5486400" y="114300"/>
            <a:ext cx="2743200" cy="5181600"/>
          </a:xfrm>
        </p:spPr>
        <p:txBody>
          <a:bodyPr/>
          <a:lstStyle/>
          <a:p>
            <a:pPr algn="ctr"/>
            <a:r>
              <a:rPr lang="en-US" smtClean="0"/>
              <a:t>Super Deduper’s</a:t>
            </a:r>
            <a:br>
              <a:rPr lang="en-US"/>
            </a:br>
            <a:r>
              <a:rPr lang="en-US" smtClean="0"/>
              <a:t>Architecture</a:t>
            </a:r>
            <a:endParaRPr lang="en-US"/>
          </a:p>
        </p:txBody>
      </p:sp>
      <p:pic>
        <p:nvPicPr>
          <p:cNvPr id="12" name="Picture 11"/>
          <p:cNvPicPr>
            <a:picLocks noChangeAspect="1"/>
          </p:cNvPicPr>
          <p:nvPr/>
        </p:nvPicPr>
        <p:blipFill>
          <a:blip r:embed="rId7">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667000" y="4748433"/>
            <a:ext cx="1143000" cy="788276"/>
          </a:xfrm>
          <a:prstGeom prst="rect">
            <a:avLst/>
          </a:prstGeom>
          <a:effectLst/>
          <a:scene3d>
            <a:camera prst="isometricOffAxis2Left"/>
            <a:lightRig rig="threePt" dir="t"/>
          </a:scene3d>
        </p:spPr>
      </p:pic>
    </p:spTree>
    <p:extLst>
      <p:ext uri="{BB962C8B-B14F-4D97-AF65-F5344CB8AC3E}">
        <p14:creationId xmlns:p14="http://schemas.microsoft.com/office/powerpoint/2010/main" val="252128998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withEffect">
                                  <p:childTnLst>
                                    <p:set>
                                      <p:cBhvr>
                                        <p:cTn id="6" dur="1" fill="hold">
                                          <p:stCondLst>
                                            <p:cond delay="0"/>
                                          </p:stCondLst>
                                        </p:cTn>
                                        <p:tgtEl>
                                          <p:spTgt spid="12"/>
                                        </p:tgtEl>
                                        <p:attrNameLst>
                                          <p:attrName>style.visibility</p:attrName>
                                        </p:attrNameLst>
                                      </p:cBhvr>
                                      <p:to>
                                        <p:strVal val="visible"/>
                                      </p:to>
                                    </p:set>
                                    <p:anim calcmode="lin" valueType="num">
                                      <p:cBhvr additive="base">
                                        <p:cTn id="7" dur="750" fill="hold"/>
                                        <p:tgtEl>
                                          <p:spTgt spid="12"/>
                                        </p:tgtEl>
                                        <p:attrNameLst>
                                          <p:attrName>ppt_x</p:attrName>
                                        </p:attrNameLst>
                                      </p:cBhvr>
                                      <p:tavLst>
                                        <p:tav tm="0">
                                          <p:val>
                                            <p:strVal val="#ppt_x"/>
                                          </p:val>
                                        </p:tav>
                                        <p:tav tm="100000">
                                          <p:val>
                                            <p:strVal val="#ppt_x"/>
                                          </p:val>
                                        </p:tav>
                                      </p:tavLst>
                                    </p:anim>
                                    <p:anim calcmode="lin" valueType="num">
                                      <p:cBhvr additive="base">
                                        <p:cTn id="8" dur="750" fill="hold"/>
                                        <p:tgtEl>
                                          <p:spTgt spid="12"/>
                                        </p:tgtEl>
                                        <p:attrNameLst>
                                          <p:attrName>ppt_y</p:attrName>
                                        </p:attrNameLst>
                                      </p:cBhvr>
                                      <p:tavLst>
                                        <p:tav tm="0">
                                          <p:val>
                                            <p:strVal val="0-#ppt_h/2"/>
                                          </p:val>
                                        </p:tav>
                                        <p:tav tm="100000">
                                          <p:val>
                                            <p:strVal val="#ppt_y"/>
                                          </p:val>
                                        </p:tav>
                                      </p:tavLst>
                                    </p:anim>
                                  </p:childTnLst>
                                </p:cTn>
                              </p:par>
                            </p:childTnLst>
                          </p:cTn>
                        </p:par>
                        <p:par>
                          <p:cTn id="9" fill="hold" nodeType="withGroup">
                            <p:stCondLst>
                              <p:cond delay="1750"/>
                            </p:stCondLst>
                            <p:childTnLst>
                              <p:par>
                                <p:cTn id="10" presetID="2" presetClass="entr" presetSubtype="1" fill="hold" grpId="0" nodeType="afterEffect">
                                  <p:childTnLst>
                                    <p:set>
                                      <p:cBhvr>
                                        <p:cTn id="11" dur="1" fill="hold">
                                          <p:stCondLst>
                                            <p:cond delay="0"/>
                                          </p:stCondLst>
                                        </p:cTn>
                                        <p:tgtEl>
                                          <p:spTgt spid="4">
                                            <p:graphicEl>
                                              <a:dgm id="{00FABC45-70F9-413E-8A68-7EC814C7314D}"/>
                                            </p:graphicEl>
                                          </p:spTgt>
                                        </p:tgtEl>
                                        <p:attrNameLst>
                                          <p:attrName>style.visibility</p:attrName>
                                        </p:attrNameLst>
                                      </p:cBhvr>
                                      <p:to>
                                        <p:strVal val="visible"/>
                                      </p:to>
                                    </p:set>
                                    <p:anim calcmode="lin" valueType="num">
                                      <p:cBhvr additive="base">
                                        <p:cTn id="12" dur="750" fill="hold"/>
                                        <p:tgtEl>
                                          <p:spTgt spid="4">
                                            <p:graphicEl>
                                              <a:dgm id="{00FABC45-70F9-413E-8A68-7EC814C7314D}"/>
                                            </p:graphicEl>
                                          </p:spTgt>
                                        </p:tgtEl>
                                        <p:attrNameLst>
                                          <p:attrName>ppt_x</p:attrName>
                                        </p:attrNameLst>
                                      </p:cBhvr>
                                      <p:tavLst>
                                        <p:tav tm="0">
                                          <p:val>
                                            <p:strVal val="#ppt_x"/>
                                          </p:val>
                                        </p:tav>
                                        <p:tav tm="100000">
                                          <p:val>
                                            <p:strVal val="#ppt_x"/>
                                          </p:val>
                                        </p:tav>
                                      </p:tavLst>
                                    </p:anim>
                                    <p:anim calcmode="lin" valueType="num">
                                      <p:cBhvr additive="base">
                                        <p:cTn id="13" dur="750" fill="hold"/>
                                        <p:tgtEl>
                                          <p:spTgt spid="4">
                                            <p:graphicEl>
                                              <a:dgm id="{00FABC45-70F9-413E-8A68-7EC814C7314D}"/>
                                            </p:graphicEl>
                                          </p:spTgt>
                                        </p:tgtEl>
                                        <p:attrNameLst>
                                          <p:attrName>ppt_y</p:attrName>
                                        </p:attrNameLst>
                                      </p:cBhvr>
                                      <p:tavLst>
                                        <p:tav tm="0">
                                          <p:val>
                                            <p:strVal val="0-#ppt_h/2"/>
                                          </p:val>
                                        </p:tav>
                                        <p:tav tm="100000">
                                          <p:val>
                                            <p:strVal val="#ppt_y"/>
                                          </p:val>
                                        </p:tav>
                                      </p:tavLst>
                                    </p:anim>
                                  </p:childTnLst>
                                </p:cTn>
                              </p:par>
                            </p:childTnLst>
                          </p:cTn>
                        </p:par>
                        <p:par>
                          <p:cTn id="14" fill="hold" nodeType="withGroup">
                            <p:stCondLst>
                              <p:cond delay="2500"/>
                            </p:stCondLst>
                            <p:childTnLst>
                              <p:par>
                                <p:cTn id="15" presetID="2" presetClass="entr" presetSubtype="1" fill="hold" grpId="0" nodeType="afterEffect">
                                  <p:childTnLst>
                                    <p:set>
                                      <p:cBhvr>
                                        <p:cTn id="16" dur="1" fill="hold">
                                          <p:stCondLst>
                                            <p:cond delay="0"/>
                                          </p:stCondLst>
                                        </p:cTn>
                                        <p:tgtEl>
                                          <p:spTgt spid="4">
                                            <p:graphicEl>
                                              <a:dgm id="{1D6D4622-90D4-41BF-BBFF-D054E87409F9}"/>
                                            </p:graphicEl>
                                          </p:spTgt>
                                        </p:tgtEl>
                                        <p:attrNameLst>
                                          <p:attrName>style.visibility</p:attrName>
                                        </p:attrNameLst>
                                      </p:cBhvr>
                                      <p:to>
                                        <p:strVal val="visible"/>
                                      </p:to>
                                    </p:set>
                                    <p:anim calcmode="lin" valueType="num">
                                      <p:cBhvr additive="base">
                                        <p:cTn id="17" dur="750" fill="hold"/>
                                        <p:tgtEl>
                                          <p:spTgt spid="4">
                                            <p:graphicEl>
                                              <a:dgm id="{1D6D4622-90D4-41BF-BBFF-D054E87409F9}"/>
                                            </p:graphicEl>
                                          </p:spTgt>
                                        </p:tgtEl>
                                        <p:attrNameLst>
                                          <p:attrName>ppt_x</p:attrName>
                                        </p:attrNameLst>
                                      </p:cBhvr>
                                      <p:tavLst>
                                        <p:tav tm="0">
                                          <p:val>
                                            <p:strVal val="#ppt_x"/>
                                          </p:val>
                                        </p:tav>
                                        <p:tav tm="100000">
                                          <p:val>
                                            <p:strVal val="#ppt_x"/>
                                          </p:val>
                                        </p:tav>
                                      </p:tavLst>
                                    </p:anim>
                                    <p:anim calcmode="lin" valueType="num">
                                      <p:cBhvr additive="base">
                                        <p:cTn id="18" dur="750" fill="hold"/>
                                        <p:tgtEl>
                                          <p:spTgt spid="4">
                                            <p:graphicEl>
                                              <a:dgm id="{1D6D4622-90D4-41BF-BBFF-D054E87409F9}"/>
                                            </p:graphicEl>
                                          </p:spTgt>
                                        </p:tgtEl>
                                        <p:attrNameLst>
                                          <p:attrName>ppt_y</p:attrName>
                                        </p:attrNameLst>
                                      </p:cBhvr>
                                      <p:tavLst>
                                        <p:tav tm="0">
                                          <p:val>
                                            <p:strVal val="0-#ppt_h/2"/>
                                          </p:val>
                                        </p:tav>
                                        <p:tav tm="100000">
                                          <p:val>
                                            <p:strVal val="#ppt_y"/>
                                          </p:val>
                                        </p:tav>
                                      </p:tavLst>
                                    </p:anim>
                                  </p:childTnLst>
                                </p:cTn>
                              </p:par>
                            </p:childTnLst>
                          </p:cTn>
                        </p:par>
                        <p:par>
                          <p:cTn id="19" fill="hold" nodeType="withGroup">
                            <p:stCondLst>
                              <p:cond delay="3250"/>
                            </p:stCondLst>
                            <p:childTnLst>
                              <p:par>
                                <p:cTn id="20" presetID="2" presetClass="entr" presetSubtype="1" fill="hold" grpId="0" nodeType="afterEffect">
                                  <p:childTnLst>
                                    <p:set>
                                      <p:cBhvr>
                                        <p:cTn id="21" dur="1" fill="hold">
                                          <p:stCondLst>
                                            <p:cond delay="0"/>
                                          </p:stCondLst>
                                        </p:cTn>
                                        <p:tgtEl>
                                          <p:spTgt spid="4">
                                            <p:graphicEl>
                                              <a:dgm id="{E2A863C4-E020-4EE7-85C2-1BE6FC1F6753}"/>
                                            </p:graphicEl>
                                          </p:spTgt>
                                        </p:tgtEl>
                                        <p:attrNameLst>
                                          <p:attrName>style.visibility</p:attrName>
                                        </p:attrNameLst>
                                      </p:cBhvr>
                                      <p:to>
                                        <p:strVal val="visible"/>
                                      </p:to>
                                    </p:set>
                                    <p:anim calcmode="lin" valueType="num">
                                      <p:cBhvr additive="base">
                                        <p:cTn id="22" dur="750" fill="hold"/>
                                        <p:tgtEl>
                                          <p:spTgt spid="4">
                                            <p:graphicEl>
                                              <a:dgm id="{E2A863C4-E020-4EE7-85C2-1BE6FC1F6753}"/>
                                            </p:graphicEl>
                                          </p:spTgt>
                                        </p:tgtEl>
                                        <p:attrNameLst>
                                          <p:attrName>ppt_x</p:attrName>
                                        </p:attrNameLst>
                                      </p:cBhvr>
                                      <p:tavLst>
                                        <p:tav tm="0">
                                          <p:val>
                                            <p:strVal val="#ppt_x"/>
                                          </p:val>
                                        </p:tav>
                                        <p:tav tm="100000">
                                          <p:val>
                                            <p:strVal val="#ppt_x"/>
                                          </p:val>
                                        </p:tav>
                                      </p:tavLst>
                                    </p:anim>
                                    <p:anim calcmode="lin" valueType="num">
                                      <p:cBhvr additive="base">
                                        <p:cTn id="23" dur="750" fill="hold"/>
                                        <p:tgtEl>
                                          <p:spTgt spid="4">
                                            <p:graphicEl>
                                              <a:dgm id="{E2A863C4-E020-4EE7-85C2-1BE6FC1F6753}"/>
                                            </p:graphicEl>
                                          </p:spTgt>
                                        </p:tgtEl>
                                        <p:attrNameLst>
                                          <p:attrName>ppt_y</p:attrName>
                                        </p:attrNameLst>
                                      </p:cBhvr>
                                      <p:tavLst>
                                        <p:tav tm="0">
                                          <p:val>
                                            <p:strVal val="0-#ppt_h/2"/>
                                          </p:val>
                                        </p:tav>
                                        <p:tav tm="100000">
                                          <p:val>
                                            <p:strVal val="#ppt_y"/>
                                          </p:val>
                                        </p:tav>
                                      </p:tavLst>
                                    </p:anim>
                                  </p:childTnLst>
                                </p:cTn>
                              </p:par>
                            </p:childTnLst>
                          </p:cTn>
                        </p:par>
                        <p:par>
                          <p:cTn id="24" fill="hold" nodeType="withGroup">
                            <p:stCondLst>
                              <p:cond delay="4000"/>
                            </p:stCondLst>
                            <p:childTnLst>
                              <p:par>
                                <p:cTn id="25" presetID="2" presetClass="entr" presetSubtype="1" fill="hold" grpId="0" nodeType="afterEffect">
                                  <p:childTnLst>
                                    <p:set>
                                      <p:cBhvr>
                                        <p:cTn id="26" dur="1" fill="hold">
                                          <p:stCondLst>
                                            <p:cond delay="0"/>
                                          </p:stCondLst>
                                        </p:cTn>
                                        <p:tgtEl>
                                          <p:spTgt spid="4">
                                            <p:graphicEl>
                                              <a:dgm id="{6E7A272B-9401-45DB-8293-3892E132B1F1}"/>
                                            </p:graphicEl>
                                          </p:spTgt>
                                        </p:tgtEl>
                                        <p:attrNameLst>
                                          <p:attrName>style.visibility</p:attrName>
                                        </p:attrNameLst>
                                      </p:cBhvr>
                                      <p:to>
                                        <p:strVal val="visible"/>
                                      </p:to>
                                    </p:set>
                                    <p:anim calcmode="lin" valueType="num">
                                      <p:cBhvr additive="base">
                                        <p:cTn id="27" dur="750" fill="hold"/>
                                        <p:tgtEl>
                                          <p:spTgt spid="4">
                                            <p:graphicEl>
                                              <a:dgm id="{6E7A272B-9401-45DB-8293-3892E132B1F1}"/>
                                            </p:graphicEl>
                                          </p:spTgt>
                                        </p:tgtEl>
                                        <p:attrNameLst>
                                          <p:attrName>ppt_x</p:attrName>
                                        </p:attrNameLst>
                                      </p:cBhvr>
                                      <p:tavLst>
                                        <p:tav tm="0">
                                          <p:val>
                                            <p:strVal val="#ppt_x"/>
                                          </p:val>
                                        </p:tav>
                                        <p:tav tm="100000">
                                          <p:val>
                                            <p:strVal val="#ppt_x"/>
                                          </p:val>
                                        </p:tav>
                                      </p:tavLst>
                                    </p:anim>
                                    <p:anim calcmode="lin" valueType="num">
                                      <p:cBhvr additive="base">
                                        <p:cTn id="28" dur="750" fill="hold"/>
                                        <p:tgtEl>
                                          <p:spTgt spid="4">
                                            <p:graphicEl>
                                              <a:dgm id="{6E7A272B-9401-45DB-8293-3892E132B1F1}"/>
                                            </p:graphicEl>
                                          </p:spTgt>
                                        </p:tgtEl>
                                        <p:attrNameLst>
                                          <p:attrName>ppt_y</p:attrName>
                                        </p:attrNameLst>
                                      </p:cBhvr>
                                      <p:tavLst>
                                        <p:tav tm="0">
                                          <p:val>
                                            <p:strVal val="0-#ppt_h/2"/>
                                          </p:val>
                                        </p:tav>
                                        <p:tav tm="100000">
                                          <p:val>
                                            <p:strVal val="#ppt_y"/>
                                          </p:val>
                                        </p:tav>
                                      </p:tavLst>
                                    </p:anim>
                                  </p:childTnLst>
                                </p:cTn>
                              </p:par>
                            </p:childTnLst>
                          </p:cTn>
                        </p:par>
                        <p:par>
                          <p:cTn id="29" fill="hold" nodeType="withGroup">
                            <p:stCondLst>
                              <p:cond delay="4750"/>
                            </p:stCondLst>
                            <p:childTnLst>
                              <p:par>
                                <p:cTn id="30" presetID="2" presetClass="entr" presetSubtype="1" fill="hold" grpId="0" nodeType="afterEffect">
                                  <p:childTnLst>
                                    <p:set>
                                      <p:cBhvr>
                                        <p:cTn id="31" dur="1" fill="hold">
                                          <p:stCondLst>
                                            <p:cond delay="0"/>
                                          </p:stCondLst>
                                        </p:cTn>
                                        <p:tgtEl>
                                          <p:spTgt spid="4">
                                            <p:graphicEl>
                                              <a:dgm id="{9C385C00-F12D-4353-9645-2A335E5B4A6A}"/>
                                            </p:graphicEl>
                                          </p:spTgt>
                                        </p:tgtEl>
                                        <p:attrNameLst>
                                          <p:attrName>style.visibility</p:attrName>
                                        </p:attrNameLst>
                                      </p:cBhvr>
                                      <p:to>
                                        <p:strVal val="visible"/>
                                      </p:to>
                                    </p:set>
                                    <p:anim calcmode="lin" valueType="num">
                                      <p:cBhvr additive="base">
                                        <p:cTn id="32" dur="750" fill="hold"/>
                                        <p:tgtEl>
                                          <p:spTgt spid="4">
                                            <p:graphicEl>
                                              <a:dgm id="{9C385C00-F12D-4353-9645-2A335E5B4A6A}"/>
                                            </p:graphicEl>
                                          </p:spTgt>
                                        </p:tgtEl>
                                        <p:attrNameLst>
                                          <p:attrName>ppt_x</p:attrName>
                                        </p:attrNameLst>
                                      </p:cBhvr>
                                      <p:tavLst>
                                        <p:tav tm="0">
                                          <p:val>
                                            <p:strVal val="#ppt_x"/>
                                          </p:val>
                                        </p:tav>
                                        <p:tav tm="100000">
                                          <p:val>
                                            <p:strVal val="#ppt_x"/>
                                          </p:val>
                                        </p:tav>
                                      </p:tavLst>
                                    </p:anim>
                                    <p:anim calcmode="lin" valueType="num">
                                      <p:cBhvr additive="base">
                                        <p:cTn id="33" dur="750" fill="hold"/>
                                        <p:tgtEl>
                                          <p:spTgt spid="4">
                                            <p:graphicEl>
                                              <a:dgm id="{9C385C00-F12D-4353-9645-2A335E5B4A6A}"/>
                                            </p:graphicEl>
                                          </p:spTgt>
                                        </p:tgtEl>
                                        <p:attrNameLst>
                                          <p:attrName>ppt_y</p:attrName>
                                        </p:attrNameLst>
                                      </p:cBhvr>
                                      <p:tavLst>
                                        <p:tav tm="0">
                                          <p:val>
                                            <p:strVal val="0-#ppt_h/2"/>
                                          </p:val>
                                        </p:tav>
                                        <p:tav tm="100000">
                                          <p:val>
                                            <p:strVal val="#ppt_y"/>
                                          </p:val>
                                        </p:tav>
                                      </p:tavLst>
                                    </p:anim>
                                  </p:childTnLst>
                                </p:cTn>
                              </p:par>
                            </p:childTnLst>
                          </p:cTn>
                        </p:par>
                      </p:childTnLst>
                    </p:cTn>
                  </p:par>
                  <p:par>
                    <p:cTn id="34" fill="hold" nodeType="clickPar">
                      <p:stCondLst>
                        <p:cond delay="indefinite"/>
                        <p:cond evt="onBegin" delay="0">
                          <p:tn val="33"/>
                        </p:cond>
                      </p:stCondLst>
                      <p:childTnLst>
                        <p:par>
                          <p:cTn id="35" fill="hold" nodeType="withGroup">
                            <p:stCondLst>
                              <p:cond delay="indefinite"/>
                            </p:stCondLst>
                          </p:cTn>
                        </p:par>
                        <p:par>
                          <p:cTn id="36" fill="hold" nodeType="afterGroup">
                            <p:stCondLst>
                              <p:cond delay="0"/>
                            </p:stCondLst>
                            <p:childTnLst>
                              <p:par>
                                <p:cTn id="37" presetID="19" presetClass="emph" presetSubtype="0" fill="hold" grpId="1" nodeType="clickEffect">
                                  <p:childTnLst>
                                    <p:animClr clrSpc="rgb" dir="cw">
                                      <p:cBhvr override="childStyle">
                                        <p:cTn id="38" dur="500" fill="hold"/>
                                        <p:tgtEl>
                                          <p:spTgt spid="4">
                                            <p:graphicEl>
                                              <a:dgm id="{00FABC45-70F9-413E-8A68-7EC814C7314D}"/>
                                            </p:graphicEl>
                                          </p:spTgt>
                                        </p:tgtEl>
                                        <p:attrNameLst>
                                          <p:attrName>style.color</p:attrName>
                                        </p:attrNameLst>
                                      </p:cBhvr>
                                      <p:to>
                                        <a:srgbClr val="98C723"/>
                                      </p:to>
                                    </p:animClr>
                                    <p:animClr clrSpc="rgb" dir="cw">
                                      <p:cBhvr>
                                        <p:cTn id="39" dur="500" fill="hold"/>
                                        <p:tgtEl>
                                          <p:spTgt spid="4">
                                            <p:graphicEl>
                                              <a:dgm id="{00FABC45-70F9-413E-8A68-7EC814C7314D}"/>
                                            </p:graphicEl>
                                          </p:spTgt>
                                        </p:tgtEl>
                                        <p:attrNameLst>
                                          <p:attrName>fillcolor</p:attrName>
                                        </p:attrNameLst>
                                      </p:cBhvr>
                                      <p:to>
                                        <a:srgbClr val="98C723"/>
                                      </p:to>
                                    </p:animClr>
                                    <p:set>
                                      <p:cBhvr>
                                        <p:cTn id="40" dur="500" fill="hold"/>
                                        <p:tgtEl>
                                          <p:spTgt spid="4">
                                            <p:graphicEl>
                                              <a:dgm id="{00FABC45-70F9-413E-8A68-7EC814C7314D}"/>
                                            </p:graphicEl>
                                          </p:spTgt>
                                        </p:tgtEl>
                                        <p:attrNameLst>
                                          <p:attrName>fill.type</p:attrName>
                                        </p:attrNameLst>
                                      </p:cBhvr>
                                      <p:to>
                                        <p:strVal val="solid"/>
                                      </p:to>
                                    </p:set>
                                    <p:set>
                                      <p:cBhvr>
                                        <p:cTn id="41" dur="500" fill="hold"/>
                                        <p:tgtEl>
                                          <p:spTgt spid="4">
                                            <p:graphicEl>
                                              <a:dgm id="{00FABC45-70F9-413E-8A68-7EC814C7314D}"/>
                                            </p:graphic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486400" y="114300"/>
            <a:ext cx="2743200" cy="5029200"/>
          </a:xfrm>
        </p:spPr>
        <p:txBody>
          <a:bodyPr/>
          <a:lstStyle/>
          <a:p>
            <a:pPr algn="ctr"/>
            <a:r>
              <a:rPr lang="en-US" smtClean="0"/>
              <a:t>Agenda</a:t>
            </a:r>
            <a:endParaRPr lang="en-US"/>
          </a:p>
        </p:txBody>
      </p:sp>
      <p:sp>
        <p:nvSpPr>
          <p:cNvPr id="3" name="Content Placeholder 2"/>
          <p:cNvSpPr>
            <a:spLocks noGrp="1"/>
          </p:cNvSpPr>
          <p:nvPr>
            <p:ph idx="1"/>
          </p:nvPr>
        </p:nvSpPr>
        <p:spPr>
          <a:xfrm>
            <a:off x="914400" y="114300"/>
            <a:ext cx="4572000" cy="5486400"/>
          </a:xfrm>
        </p:spPr>
        <p:txBody>
          <a:bodyPr>
            <a:normAutofit/>
          </a:bodyPr>
          <a:lstStyle/>
          <a:p>
            <a:r>
              <a:rPr lang="en-US" sz="1800" smtClean="0"/>
              <a:t>Of </a:t>
            </a:r>
            <a:r>
              <a:rPr lang="en-US" sz="1800"/>
              <a:t>G</a:t>
            </a:r>
            <a:r>
              <a:rPr lang="en-US" sz="1800" smtClean="0"/>
              <a:t>eneral </a:t>
            </a:r>
            <a:r>
              <a:rPr lang="en-US" sz="1800"/>
              <a:t>I</a:t>
            </a:r>
            <a:r>
              <a:rPr lang="en-US" sz="1800" smtClean="0"/>
              <a:t>nterest</a:t>
            </a:r>
            <a:endParaRPr lang="en-US" sz="1800"/>
          </a:p>
          <a:p>
            <a:pPr lvl="1"/>
            <a:r>
              <a:rPr lang="en-US" smtClean="0"/>
              <a:t>Define </a:t>
            </a:r>
            <a:r>
              <a:rPr lang="en-US"/>
              <a:t>Layer 2 and Layer 3 duplicates</a:t>
            </a:r>
          </a:p>
          <a:p>
            <a:pPr lvl="1"/>
            <a:r>
              <a:rPr lang="en-US" sz="1400" smtClean="0"/>
              <a:t>Explain when </a:t>
            </a:r>
            <a:r>
              <a:rPr lang="en-US" sz="1400"/>
              <a:t>and why </a:t>
            </a:r>
            <a:r>
              <a:rPr lang="en-US" sz="1400" smtClean="0"/>
              <a:t>duplicates are captured</a:t>
            </a:r>
          </a:p>
          <a:p>
            <a:pPr lvl="1"/>
            <a:r>
              <a:rPr lang="en-US" sz="1400" smtClean="0"/>
              <a:t>Cover existing </a:t>
            </a:r>
            <a:r>
              <a:rPr lang="en-US" sz="1400" err="1"/>
              <a:t>deduping </a:t>
            </a:r>
            <a:r>
              <a:rPr lang="en-US" sz="1400" smtClean="0"/>
              <a:t>solutions</a:t>
            </a:r>
          </a:p>
          <a:p>
            <a:pPr lvl="1"/>
            <a:r>
              <a:rPr lang="en-US" sz="1400" smtClean="0"/>
              <a:t>Introduce a new solution</a:t>
            </a:r>
          </a:p>
          <a:p>
            <a:pPr lvl="1"/>
            <a:r>
              <a:rPr lang="en-US" smtClean="0"/>
              <a:t>Show demos throughout</a:t>
            </a:r>
            <a:endParaRPr lang="en-US"/>
          </a:p>
          <a:p>
            <a:r>
              <a:rPr lang="en-US" sz="1800" smtClean="0"/>
              <a:t>Of Interest to Developers</a:t>
            </a:r>
            <a:endParaRPr lang="en-US" sz="1800"/>
          </a:p>
          <a:p>
            <a:pPr lvl="1"/>
            <a:r>
              <a:rPr lang="en-US" sz="1400" smtClean="0"/>
              <a:t>Outline the new solution’s architecture</a:t>
            </a:r>
          </a:p>
          <a:p>
            <a:pPr lvl="1"/>
            <a:r>
              <a:rPr lang="en-US" sz="1400" smtClean="0"/>
              <a:t>Explain how Wiretap was leveraged</a:t>
            </a:r>
          </a:p>
          <a:p>
            <a:pPr lvl="1"/>
            <a:r>
              <a:rPr lang="en-US" smtClean="0"/>
              <a:t>Show code samples</a:t>
            </a:r>
          </a:p>
          <a:p>
            <a:pPr lvl="1"/>
            <a:r>
              <a:rPr lang="en-US" smtClean="0"/>
              <a:t>Model the new solution’s duplicate detection algorithm</a:t>
            </a:r>
          </a:p>
        </p:txBody>
      </p:sp>
      <p:pic>
        <p:nvPicPr>
          <p:cNvPr id="5" name="Picture 4"/>
          <p:cNvPicPr>
            <a:picLocks noChangeAspect="1"/>
          </p:cNvPicPr>
          <p:nvPr/>
        </p:nvPicPr>
        <p:blipFill>
          <a:blip r:embed="rId3"/>
          <a:stretch>
            <a:fillRect/>
          </a:stretch>
        </p:blipFill>
        <p:spPr>
          <a:xfrm>
            <a:off x="3048000" y="1414462"/>
            <a:ext cx="228600" cy="214313"/>
          </a:xfrm>
          <a:prstGeom prst="rect">
            <a:avLst/>
          </a:prstGeom>
        </p:spPr>
      </p:pic>
      <p:grpSp>
        <p:nvGrpSpPr>
          <p:cNvPr id="12" name="Group 11"/>
          <p:cNvGrpSpPr/>
          <p:nvPr/>
        </p:nvGrpSpPr>
        <p:grpSpPr>
          <a:xfrm>
            <a:off x="3585882" y="3017044"/>
            <a:ext cx="681318" cy="214313"/>
            <a:chOff x="3585882" y="3017044"/>
            <a:chExt cx="681318" cy="214313"/>
          </a:xfrm>
        </p:grpSpPr>
        <p:pic>
          <p:nvPicPr>
            <p:cNvPr id="8" name="Picture 7"/>
            <p:cNvPicPr>
              <a:picLocks noChangeAspect="1"/>
            </p:cNvPicPr>
            <p:nvPr/>
          </p:nvPicPr>
          <p:blipFill>
            <a:blip r:embed="rId3"/>
            <a:stretch>
              <a:fillRect/>
            </a:stretch>
          </p:blipFill>
          <p:spPr>
            <a:xfrm>
              <a:off x="4038600" y="3017044"/>
              <a:ext cx="228600" cy="214313"/>
            </a:xfrm>
            <a:prstGeom prst="rect">
              <a:avLst/>
            </a:prstGeom>
          </p:spPr>
        </p:pic>
        <p:pic>
          <p:nvPicPr>
            <p:cNvPr id="9" name="Picture 8"/>
            <p:cNvPicPr>
              <a:picLocks noChangeAspect="1"/>
            </p:cNvPicPr>
            <p:nvPr/>
          </p:nvPicPr>
          <p:blipFill>
            <a:blip r:embed="rId3"/>
            <a:stretch>
              <a:fillRect/>
            </a:stretch>
          </p:blipFill>
          <p:spPr>
            <a:xfrm>
              <a:off x="3812241" y="3017044"/>
              <a:ext cx="228600" cy="214313"/>
            </a:xfrm>
            <a:prstGeom prst="rect">
              <a:avLst/>
            </a:prstGeom>
          </p:spPr>
        </p:pic>
        <p:pic>
          <p:nvPicPr>
            <p:cNvPr id="10" name="Picture 9"/>
            <p:cNvPicPr>
              <a:picLocks noChangeAspect="1"/>
            </p:cNvPicPr>
            <p:nvPr/>
          </p:nvPicPr>
          <p:blipFill>
            <a:blip r:embed="rId3"/>
            <a:stretch>
              <a:fillRect/>
            </a:stretch>
          </p:blipFill>
          <p:spPr>
            <a:xfrm>
              <a:off x="3585882" y="3017044"/>
              <a:ext cx="228600" cy="214313"/>
            </a:xfrm>
            <a:prstGeom prst="rect">
              <a:avLst/>
            </a:prstGeom>
          </p:spPr>
        </p:pic>
      </p:grpSp>
    </p:spTree>
    <p:extLst>
      <p:ext uri="{BB962C8B-B14F-4D97-AF65-F5344CB8AC3E}">
        <p14:creationId xmlns:p14="http://schemas.microsoft.com/office/powerpoint/2010/main" val="63643449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indefinite"/>
                            </p:stCondLst>
                          </p:cTn>
                        </p:par>
                        <p:par>
                          <p:cTn id="21" fill="hold" nodeType="afterGroup">
                            <p:stCondLst>
                              <p:cond delay="0"/>
                            </p:stCondLst>
                            <p:childTnLst>
                              <p:par>
                                <p:cTn id="22" presetID="1" presetClass="entr" presetSubtype="0" fill="hold" grpId="0" nodeType="clickEffect">
                                  <p:childTnLst>
                                    <p:set>
                                      <p:cBhvr>
                                        <p:cTn id="23" dur="1" fill="hold">
                                          <p:stCondLst>
                                            <p:cond delay="0"/>
                                          </p:stCondLst>
                                        </p:cTn>
                                        <p:tgtEl>
                                          <p:spTgt spid="3">
                                            <p:txEl>
                                              <p:pRg st="6" end="6"/>
                                            </p:txEl>
                                          </p:spTgt>
                                        </p:tgtEl>
                                        <p:attrNameLst>
                                          <p:attrName>style.visibility</p:attrName>
                                        </p:attrNameLst>
                                      </p:cBhvr>
                                      <p:to>
                                        <p:strVal val="visible"/>
                                      </p:to>
                                    </p:set>
                                  </p:childTnLst>
                                </p:cTn>
                              </p:par>
                              <p:par>
                                <p:cTn id="24" presetID="1" presetClass="entr" presetSubtype="0" fill="hold" grpId="0" nodeType="withEffect">
                                  <p:childTnLst>
                                    <p:set>
                                      <p:cBhvr>
                                        <p:cTn id="25" dur="1" fill="hold">
                                          <p:stCondLst>
                                            <p:cond delay="0"/>
                                          </p:stCondLst>
                                        </p:cTn>
                                        <p:tgtEl>
                                          <p:spTgt spid="3">
                                            <p:txEl>
                                              <p:pRg st="7" end="7"/>
                                            </p:txEl>
                                          </p:spTgt>
                                        </p:tgtEl>
                                        <p:attrNameLst>
                                          <p:attrName>style.visibility</p:attrName>
                                        </p:attrNameLst>
                                      </p:cBhvr>
                                      <p:to>
                                        <p:strVal val="visible"/>
                                      </p:to>
                                    </p:set>
                                  </p:childTnLst>
                                </p:cTn>
                              </p:par>
                              <p:par>
                                <p:cTn id="26" presetID="1" presetClass="entr" presetSubtype="0" fill="hold" grpId="0" nodeType="withEffect">
                                  <p:childTnLst>
                                    <p:set>
                                      <p:cBhvr>
                                        <p:cTn id="27" dur="1" fill="hold">
                                          <p:stCondLst>
                                            <p:cond delay="0"/>
                                          </p:stCondLst>
                                        </p:cTn>
                                        <p:tgtEl>
                                          <p:spTgt spid="3">
                                            <p:txEl>
                                              <p:pRg st="8" end="8"/>
                                            </p:txEl>
                                          </p:spTgt>
                                        </p:tgtEl>
                                        <p:attrNameLst>
                                          <p:attrName>style.visibility</p:attrName>
                                        </p:attrNameLst>
                                      </p:cBhvr>
                                      <p:to>
                                        <p:strVal val="visible"/>
                                      </p:to>
                                    </p:set>
                                  </p:childTnLst>
                                </p:cTn>
                              </p:par>
                              <p:par>
                                <p:cTn id="28" presetID="1" presetClass="entr" presetSubtype="0" fill="hold" grpId="0" nodeType="withEffect">
                                  <p:childTnLst>
                                    <p:set>
                                      <p:cBhvr>
                                        <p:cTn id="29" dur="1" fill="hold">
                                          <p:stCondLst>
                                            <p:cond delay="0"/>
                                          </p:stCondLst>
                                        </p:cTn>
                                        <p:tgtEl>
                                          <p:spTgt spid="3">
                                            <p:txEl>
                                              <p:pRg st="9" end="9"/>
                                            </p:txEl>
                                          </p:spTgt>
                                        </p:tgtEl>
                                        <p:attrNameLst>
                                          <p:attrName>style.visibility</p:attrName>
                                        </p:attrNameLst>
                                      </p:cBhvr>
                                      <p:to>
                                        <p:strVal val="visible"/>
                                      </p:to>
                                    </p:set>
                                  </p:childTnLst>
                                </p:cTn>
                              </p:par>
                              <p:par>
                                <p:cTn id="30" presetID="1" presetClass="entr" presetSubtype="0" fill="hold" grpId="0" nodeType="withEffect">
                                  <p:childTnLst>
                                    <p:set>
                                      <p:cBhvr>
                                        <p:cTn id="31" dur="1" fill="hold">
                                          <p:stCondLst>
                                            <p:cond delay="0"/>
                                          </p:stCondLst>
                                        </p:cTn>
                                        <p:tgtEl>
                                          <p:spTgt spid="3">
                                            <p:txEl>
                                              <p:pRg st="10" end="10"/>
                                            </p:txEl>
                                          </p:spTgt>
                                        </p:tgtEl>
                                        <p:attrNameLst>
                                          <p:attrName>style.visibility</p:attrName>
                                        </p:attrNameLst>
                                      </p:cBhvr>
                                      <p:to>
                                        <p:strVal val="visible"/>
                                      </p:to>
                                    </p:set>
                                  </p:childTnLst>
                                </p:cTn>
                              </p:par>
                              <p:par>
                                <p:cTn id="32" presetID="1" presetClass="entr" presetSubtype="0" fill="hold" nodeType="withEffect">
                                  <p:childTnLst>
                                    <p:set>
                                      <p:cBhvr>
                                        <p:cTn id="3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17161655"/>
              </p:ext>
            </p:extLst>
          </p:nvPr>
        </p:nvGraphicFramePr>
        <p:xfrm>
          <a:off x="0" y="342900"/>
          <a:ext cx="9144000" cy="4343400"/>
        </p:xfrm>
        <a:graphic>
          <a:graphicData uri="http://schemas.openxmlformats.org/drawingml/2006/diagram">
            <dgm:relIds xmlns:dgm="http://schemas.openxmlformats.org/drawingml/2006/diagram" r:dm="rId3" r:lo="rId4" r:qs="rId5" r:cs="rId6"/>
          </a:graphicData>
        </a:graphic>
      </p:graphicFrame>
      <p:sp>
        <p:nvSpPr>
          <p:cNvPr id="3" name="Title 2"/>
          <p:cNvSpPr>
            <a:spLocks noGrp="1"/>
          </p:cNvSpPr>
          <p:nvPr>
            <p:ph type="title"/>
          </p:nvPr>
        </p:nvSpPr>
        <p:spPr>
          <a:xfrm>
            <a:off x="914400" y="4686300"/>
            <a:ext cx="7315200" cy="914400"/>
          </a:xfrm>
        </p:spPr>
        <p:txBody>
          <a:bodyPr/>
          <a:lstStyle/>
          <a:p>
            <a:r>
              <a:rPr lang="en-US" smtClean="0"/>
              <a:t>Wiretap Library Dependency Tree</a:t>
            </a:r>
            <a:endParaRPr lang="en-US"/>
          </a:p>
        </p:txBody>
      </p:sp>
    </p:spTree>
    <p:extLst>
      <p:ext uri="{BB962C8B-B14F-4D97-AF65-F5344CB8AC3E}">
        <p14:creationId xmlns:p14="http://schemas.microsoft.com/office/powerpoint/2010/main" val="172759986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2" presetClass="entr" presetSubtype="6" fill="hold" grpId="0" nodeType="afterEffect">
                                  <p:childTnLst>
                                    <p:set>
                                      <p:cBhvr>
                                        <p:cTn id="7" dur="1" fill="hold">
                                          <p:stCondLst>
                                            <p:cond delay="0"/>
                                          </p:stCondLst>
                                        </p:cTn>
                                        <p:tgtEl>
                                          <p:spTgt spid="4">
                                            <p:graphicEl>
                                              <a:dgm id="{E9000634-B8E0-4E66-A6D7-81458AC450C9}"/>
                                            </p:graphicEl>
                                          </p:spTgt>
                                        </p:tgtEl>
                                        <p:attrNameLst>
                                          <p:attrName>style.visibility</p:attrName>
                                        </p:attrNameLst>
                                      </p:cBhvr>
                                      <p:to>
                                        <p:strVal val="visible"/>
                                      </p:to>
                                    </p:set>
                                    <p:anim calcmode="lin" valueType="num">
                                      <p:cBhvr additive="base">
                                        <p:cTn id="8" dur="750" fill="hold"/>
                                        <p:tgtEl>
                                          <p:spTgt spid="4">
                                            <p:graphicEl>
                                              <a:dgm id="{E9000634-B8E0-4E66-A6D7-81458AC450C9}"/>
                                            </p:graphicEl>
                                          </p:spTgt>
                                        </p:tgtEl>
                                        <p:attrNameLst>
                                          <p:attrName>ppt_x</p:attrName>
                                        </p:attrNameLst>
                                      </p:cBhvr>
                                      <p:tavLst>
                                        <p:tav tm="0">
                                          <p:val>
                                            <p:strVal val="1+#ppt_w/2"/>
                                          </p:val>
                                        </p:tav>
                                        <p:tav tm="100000">
                                          <p:val>
                                            <p:strVal val="#ppt_x"/>
                                          </p:val>
                                        </p:tav>
                                      </p:tavLst>
                                    </p:anim>
                                    <p:anim calcmode="lin" valueType="num">
                                      <p:cBhvr additive="base">
                                        <p:cTn id="9" dur="750" fill="hold"/>
                                        <p:tgtEl>
                                          <p:spTgt spid="4">
                                            <p:graphicEl>
                                              <a:dgm id="{E9000634-B8E0-4E66-A6D7-81458AC450C9}"/>
                                            </p:graphicEl>
                                          </p:spTgt>
                                        </p:tgtEl>
                                        <p:attrNameLst>
                                          <p:attrName>ppt_y</p:attrName>
                                        </p:attrNameLst>
                                      </p:cBhvr>
                                      <p:tavLst>
                                        <p:tav tm="0">
                                          <p:val>
                                            <p:strVal val="1+#ppt_h/2"/>
                                          </p:val>
                                        </p:tav>
                                        <p:tav tm="100000">
                                          <p:val>
                                            <p:strVal val="#ppt_y"/>
                                          </p:val>
                                        </p:tav>
                                      </p:tavLst>
                                    </p:anim>
                                  </p:childTnLst>
                                </p:cTn>
                              </p:par>
                            </p:childTnLst>
                          </p:cTn>
                        </p:par>
                        <p:par>
                          <p:cTn id="10" fill="hold" nodeType="withGroup">
                            <p:stCondLst>
                              <p:cond delay="750"/>
                            </p:stCondLst>
                            <p:childTnLst>
                              <p:par>
                                <p:cTn id="11" presetID="2" presetClass="entr" presetSubtype="6" fill="hold" grpId="0" nodeType="afterEffect">
                                  <p:childTnLst>
                                    <p:set>
                                      <p:cBhvr>
                                        <p:cTn id="12" dur="1" fill="hold">
                                          <p:stCondLst>
                                            <p:cond delay="0"/>
                                          </p:stCondLst>
                                        </p:cTn>
                                        <p:tgtEl>
                                          <p:spTgt spid="4">
                                            <p:graphicEl>
                                              <a:dgm id="{2703C71C-0D2F-4553-BD05-80C269ECD109}"/>
                                            </p:graphicEl>
                                          </p:spTgt>
                                        </p:tgtEl>
                                        <p:attrNameLst>
                                          <p:attrName>style.visibility</p:attrName>
                                        </p:attrNameLst>
                                      </p:cBhvr>
                                      <p:to>
                                        <p:strVal val="visible"/>
                                      </p:to>
                                    </p:set>
                                    <p:anim calcmode="lin" valueType="num">
                                      <p:cBhvr additive="base">
                                        <p:cTn id="13" dur="750" fill="hold"/>
                                        <p:tgtEl>
                                          <p:spTgt spid="4">
                                            <p:graphicEl>
                                              <a:dgm id="{2703C71C-0D2F-4553-BD05-80C269ECD109}"/>
                                            </p:graphicEl>
                                          </p:spTgt>
                                        </p:tgtEl>
                                        <p:attrNameLst>
                                          <p:attrName>ppt_x</p:attrName>
                                        </p:attrNameLst>
                                      </p:cBhvr>
                                      <p:tavLst>
                                        <p:tav tm="0">
                                          <p:val>
                                            <p:strVal val="1+#ppt_w/2"/>
                                          </p:val>
                                        </p:tav>
                                        <p:tav tm="100000">
                                          <p:val>
                                            <p:strVal val="#ppt_x"/>
                                          </p:val>
                                        </p:tav>
                                      </p:tavLst>
                                    </p:anim>
                                    <p:anim calcmode="lin" valueType="num">
                                      <p:cBhvr additive="base">
                                        <p:cTn id="14" dur="750" fill="hold"/>
                                        <p:tgtEl>
                                          <p:spTgt spid="4">
                                            <p:graphicEl>
                                              <a:dgm id="{2703C71C-0D2F-4553-BD05-80C269ECD109}"/>
                                            </p:graphicEl>
                                          </p:spTgt>
                                        </p:tgtEl>
                                        <p:attrNameLst>
                                          <p:attrName>ppt_y</p:attrName>
                                        </p:attrNameLst>
                                      </p:cBhvr>
                                      <p:tavLst>
                                        <p:tav tm="0">
                                          <p:val>
                                            <p:strVal val="1+#ppt_h/2"/>
                                          </p:val>
                                        </p:tav>
                                        <p:tav tm="100000">
                                          <p:val>
                                            <p:strVal val="#ppt_y"/>
                                          </p:val>
                                        </p:tav>
                                      </p:tavLst>
                                    </p:anim>
                                  </p:childTnLst>
                                </p:cTn>
                              </p:par>
                              <p:par>
                                <p:cTn id="15" presetID="2" presetClass="entr" presetSubtype="6" fill="hold" grpId="0" nodeType="withEffect">
                                  <p:childTnLst>
                                    <p:set>
                                      <p:cBhvr>
                                        <p:cTn id="16" dur="1" fill="hold">
                                          <p:stCondLst>
                                            <p:cond delay="0"/>
                                          </p:stCondLst>
                                        </p:cTn>
                                        <p:tgtEl>
                                          <p:spTgt spid="4">
                                            <p:graphicEl>
                                              <a:dgm id="{63D24C12-03D7-4E6F-BDF3-A0733EF5ABC0}"/>
                                            </p:graphicEl>
                                          </p:spTgt>
                                        </p:tgtEl>
                                        <p:attrNameLst>
                                          <p:attrName>style.visibility</p:attrName>
                                        </p:attrNameLst>
                                      </p:cBhvr>
                                      <p:to>
                                        <p:strVal val="visible"/>
                                      </p:to>
                                    </p:set>
                                    <p:anim calcmode="lin" valueType="num">
                                      <p:cBhvr additive="base">
                                        <p:cTn id="17" dur="750" fill="hold"/>
                                        <p:tgtEl>
                                          <p:spTgt spid="4">
                                            <p:graphicEl>
                                              <a:dgm id="{63D24C12-03D7-4E6F-BDF3-A0733EF5ABC0}"/>
                                            </p:graphicEl>
                                          </p:spTgt>
                                        </p:tgtEl>
                                        <p:attrNameLst>
                                          <p:attrName>ppt_x</p:attrName>
                                        </p:attrNameLst>
                                      </p:cBhvr>
                                      <p:tavLst>
                                        <p:tav tm="0">
                                          <p:val>
                                            <p:strVal val="1+#ppt_w/2"/>
                                          </p:val>
                                        </p:tav>
                                        <p:tav tm="100000">
                                          <p:val>
                                            <p:strVal val="#ppt_x"/>
                                          </p:val>
                                        </p:tav>
                                      </p:tavLst>
                                    </p:anim>
                                    <p:anim calcmode="lin" valueType="num">
                                      <p:cBhvr additive="base">
                                        <p:cTn id="18" dur="750" fill="hold"/>
                                        <p:tgtEl>
                                          <p:spTgt spid="4">
                                            <p:graphicEl>
                                              <a:dgm id="{63D24C12-03D7-4E6F-BDF3-A0733EF5ABC0}"/>
                                            </p:graphicEl>
                                          </p:spTgt>
                                        </p:tgtEl>
                                        <p:attrNameLst>
                                          <p:attrName>ppt_y</p:attrName>
                                        </p:attrNameLst>
                                      </p:cBhvr>
                                      <p:tavLst>
                                        <p:tav tm="0">
                                          <p:val>
                                            <p:strVal val="1+#ppt_h/2"/>
                                          </p:val>
                                        </p:tav>
                                        <p:tav tm="100000">
                                          <p:val>
                                            <p:strVal val="#ppt_y"/>
                                          </p:val>
                                        </p:tav>
                                      </p:tavLst>
                                    </p:anim>
                                  </p:childTnLst>
                                </p:cTn>
                              </p:par>
                              <p:par>
                                <p:cTn id="19" presetID="2" presetClass="entr" presetSubtype="6" fill="hold" grpId="0" nodeType="withEffect">
                                  <p:childTnLst>
                                    <p:set>
                                      <p:cBhvr>
                                        <p:cTn id="20" dur="1" fill="hold">
                                          <p:stCondLst>
                                            <p:cond delay="0"/>
                                          </p:stCondLst>
                                        </p:cTn>
                                        <p:tgtEl>
                                          <p:spTgt spid="4">
                                            <p:graphicEl>
                                              <a:dgm id="{23050FF2-1530-4622-986C-D93CA56C226F}"/>
                                            </p:graphicEl>
                                          </p:spTgt>
                                        </p:tgtEl>
                                        <p:attrNameLst>
                                          <p:attrName>style.visibility</p:attrName>
                                        </p:attrNameLst>
                                      </p:cBhvr>
                                      <p:to>
                                        <p:strVal val="visible"/>
                                      </p:to>
                                    </p:set>
                                    <p:anim calcmode="lin" valueType="num">
                                      <p:cBhvr additive="base">
                                        <p:cTn id="21" dur="750" fill="hold"/>
                                        <p:tgtEl>
                                          <p:spTgt spid="4">
                                            <p:graphicEl>
                                              <a:dgm id="{23050FF2-1530-4622-986C-D93CA56C226F}"/>
                                            </p:graphicEl>
                                          </p:spTgt>
                                        </p:tgtEl>
                                        <p:attrNameLst>
                                          <p:attrName>ppt_x</p:attrName>
                                        </p:attrNameLst>
                                      </p:cBhvr>
                                      <p:tavLst>
                                        <p:tav tm="0">
                                          <p:val>
                                            <p:strVal val="1+#ppt_w/2"/>
                                          </p:val>
                                        </p:tav>
                                        <p:tav tm="100000">
                                          <p:val>
                                            <p:strVal val="#ppt_x"/>
                                          </p:val>
                                        </p:tav>
                                      </p:tavLst>
                                    </p:anim>
                                    <p:anim calcmode="lin" valueType="num">
                                      <p:cBhvr additive="base">
                                        <p:cTn id="22" dur="750" fill="hold"/>
                                        <p:tgtEl>
                                          <p:spTgt spid="4">
                                            <p:graphicEl>
                                              <a:dgm id="{23050FF2-1530-4622-986C-D93CA56C226F}"/>
                                            </p:graphicEl>
                                          </p:spTgt>
                                        </p:tgtEl>
                                        <p:attrNameLst>
                                          <p:attrName>ppt_y</p:attrName>
                                        </p:attrNameLst>
                                      </p:cBhvr>
                                      <p:tavLst>
                                        <p:tav tm="0">
                                          <p:val>
                                            <p:strVal val="1+#ppt_h/2"/>
                                          </p:val>
                                        </p:tav>
                                        <p:tav tm="100000">
                                          <p:val>
                                            <p:strVal val="#ppt_y"/>
                                          </p:val>
                                        </p:tav>
                                      </p:tavLst>
                                    </p:anim>
                                  </p:childTnLst>
                                </p:cTn>
                              </p:par>
                              <p:par>
                                <p:cTn id="23" presetID="2" presetClass="entr" presetSubtype="6" fill="hold" grpId="0" nodeType="withEffect">
                                  <p:childTnLst>
                                    <p:set>
                                      <p:cBhvr>
                                        <p:cTn id="24" dur="1" fill="hold">
                                          <p:stCondLst>
                                            <p:cond delay="0"/>
                                          </p:stCondLst>
                                        </p:cTn>
                                        <p:tgtEl>
                                          <p:spTgt spid="4">
                                            <p:graphicEl>
                                              <a:dgm id="{AA2C9E9B-99C8-46CC-85E0-A5CED98D1EC5}"/>
                                            </p:graphicEl>
                                          </p:spTgt>
                                        </p:tgtEl>
                                        <p:attrNameLst>
                                          <p:attrName>style.visibility</p:attrName>
                                        </p:attrNameLst>
                                      </p:cBhvr>
                                      <p:to>
                                        <p:strVal val="visible"/>
                                      </p:to>
                                    </p:set>
                                    <p:anim calcmode="lin" valueType="num">
                                      <p:cBhvr additive="base">
                                        <p:cTn id="25" dur="750" fill="hold"/>
                                        <p:tgtEl>
                                          <p:spTgt spid="4">
                                            <p:graphicEl>
                                              <a:dgm id="{AA2C9E9B-99C8-46CC-85E0-A5CED98D1EC5}"/>
                                            </p:graphicEl>
                                          </p:spTgt>
                                        </p:tgtEl>
                                        <p:attrNameLst>
                                          <p:attrName>ppt_x</p:attrName>
                                        </p:attrNameLst>
                                      </p:cBhvr>
                                      <p:tavLst>
                                        <p:tav tm="0">
                                          <p:val>
                                            <p:strVal val="1+#ppt_w/2"/>
                                          </p:val>
                                        </p:tav>
                                        <p:tav tm="100000">
                                          <p:val>
                                            <p:strVal val="#ppt_x"/>
                                          </p:val>
                                        </p:tav>
                                      </p:tavLst>
                                    </p:anim>
                                    <p:anim calcmode="lin" valueType="num">
                                      <p:cBhvr additive="base">
                                        <p:cTn id="26" dur="750" fill="hold"/>
                                        <p:tgtEl>
                                          <p:spTgt spid="4">
                                            <p:graphicEl>
                                              <a:dgm id="{AA2C9E9B-99C8-46CC-85E0-A5CED98D1EC5}"/>
                                            </p:graphicEl>
                                          </p:spTgt>
                                        </p:tgtEl>
                                        <p:attrNameLst>
                                          <p:attrName>ppt_y</p:attrName>
                                        </p:attrNameLst>
                                      </p:cBhvr>
                                      <p:tavLst>
                                        <p:tav tm="0">
                                          <p:val>
                                            <p:strVal val="1+#ppt_h/2"/>
                                          </p:val>
                                        </p:tav>
                                        <p:tav tm="100000">
                                          <p:val>
                                            <p:strVal val="#ppt_y"/>
                                          </p:val>
                                        </p:tav>
                                      </p:tavLst>
                                    </p:anim>
                                  </p:childTnLst>
                                </p:cTn>
                              </p:par>
                              <p:par>
                                <p:cTn id="27" presetID="2" presetClass="entr" presetSubtype="6" fill="hold" grpId="0" nodeType="withEffect">
                                  <p:childTnLst>
                                    <p:set>
                                      <p:cBhvr>
                                        <p:cTn id="28" dur="1" fill="hold">
                                          <p:stCondLst>
                                            <p:cond delay="0"/>
                                          </p:stCondLst>
                                        </p:cTn>
                                        <p:tgtEl>
                                          <p:spTgt spid="4">
                                            <p:graphicEl>
                                              <a:dgm id="{5495898C-C112-41FE-B37A-24B8FC7A9331}"/>
                                            </p:graphicEl>
                                          </p:spTgt>
                                        </p:tgtEl>
                                        <p:attrNameLst>
                                          <p:attrName>style.visibility</p:attrName>
                                        </p:attrNameLst>
                                      </p:cBhvr>
                                      <p:to>
                                        <p:strVal val="visible"/>
                                      </p:to>
                                    </p:set>
                                    <p:anim calcmode="lin" valueType="num">
                                      <p:cBhvr additive="base">
                                        <p:cTn id="29" dur="750" fill="hold"/>
                                        <p:tgtEl>
                                          <p:spTgt spid="4">
                                            <p:graphicEl>
                                              <a:dgm id="{5495898C-C112-41FE-B37A-24B8FC7A9331}"/>
                                            </p:graphicEl>
                                          </p:spTgt>
                                        </p:tgtEl>
                                        <p:attrNameLst>
                                          <p:attrName>ppt_x</p:attrName>
                                        </p:attrNameLst>
                                      </p:cBhvr>
                                      <p:tavLst>
                                        <p:tav tm="0">
                                          <p:val>
                                            <p:strVal val="1+#ppt_w/2"/>
                                          </p:val>
                                        </p:tav>
                                        <p:tav tm="100000">
                                          <p:val>
                                            <p:strVal val="#ppt_x"/>
                                          </p:val>
                                        </p:tav>
                                      </p:tavLst>
                                    </p:anim>
                                    <p:anim calcmode="lin" valueType="num">
                                      <p:cBhvr additive="base">
                                        <p:cTn id="30" dur="750" fill="hold"/>
                                        <p:tgtEl>
                                          <p:spTgt spid="4">
                                            <p:graphicEl>
                                              <a:dgm id="{5495898C-C112-41FE-B37A-24B8FC7A9331}"/>
                                            </p:graphicEl>
                                          </p:spTgt>
                                        </p:tgtEl>
                                        <p:attrNameLst>
                                          <p:attrName>ppt_y</p:attrName>
                                        </p:attrNameLst>
                                      </p:cBhvr>
                                      <p:tavLst>
                                        <p:tav tm="0">
                                          <p:val>
                                            <p:strVal val="1+#ppt_h/2"/>
                                          </p:val>
                                        </p:tav>
                                        <p:tav tm="100000">
                                          <p:val>
                                            <p:strVal val="#ppt_y"/>
                                          </p:val>
                                        </p:tav>
                                      </p:tavLst>
                                    </p:anim>
                                  </p:childTnLst>
                                </p:cTn>
                              </p:par>
                              <p:par>
                                <p:cTn id="31" presetID="2" presetClass="entr" presetSubtype="6" fill="hold" grpId="0" nodeType="withEffect">
                                  <p:childTnLst>
                                    <p:set>
                                      <p:cBhvr>
                                        <p:cTn id="32" dur="1" fill="hold">
                                          <p:stCondLst>
                                            <p:cond delay="0"/>
                                          </p:stCondLst>
                                        </p:cTn>
                                        <p:tgtEl>
                                          <p:spTgt spid="4">
                                            <p:graphicEl>
                                              <a:dgm id="{D0764B01-5DA3-4A8B-9DF3-9181E6A0FA0B}"/>
                                            </p:graphicEl>
                                          </p:spTgt>
                                        </p:tgtEl>
                                        <p:attrNameLst>
                                          <p:attrName>style.visibility</p:attrName>
                                        </p:attrNameLst>
                                      </p:cBhvr>
                                      <p:to>
                                        <p:strVal val="visible"/>
                                      </p:to>
                                    </p:set>
                                    <p:anim calcmode="lin" valueType="num">
                                      <p:cBhvr additive="base">
                                        <p:cTn id="33" dur="750" fill="hold"/>
                                        <p:tgtEl>
                                          <p:spTgt spid="4">
                                            <p:graphicEl>
                                              <a:dgm id="{D0764B01-5DA3-4A8B-9DF3-9181E6A0FA0B}"/>
                                            </p:graphicEl>
                                          </p:spTgt>
                                        </p:tgtEl>
                                        <p:attrNameLst>
                                          <p:attrName>ppt_x</p:attrName>
                                        </p:attrNameLst>
                                      </p:cBhvr>
                                      <p:tavLst>
                                        <p:tav tm="0">
                                          <p:val>
                                            <p:strVal val="1+#ppt_w/2"/>
                                          </p:val>
                                        </p:tav>
                                        <p:tav tm="100000">
                                          <p:val>
                                            <p:strVal val="#ppt_x"/>
                                          </p:val>
                                        </p:tav>
                                      </p:tavLst>
                                    </p:anim>
                                    <p:anim calcmode="lin" valueType="num">
                                      <p:cBhvr additive="base">
                                        <p:cTn id="34" dur="750" fill="hold"/>
                                        <p:tgtEl>
                                          <p:spTgt spid="4">
                                            <p:graphicEl>
                                              <a:dgm id="{D0764B01-5DA3-4A8B-9DF3-9181E6A0FA0B}"/>
                                            </p:graphicEl>
                                          </p:spTgt>
                                        </p:tgtEl>
                                        <p:attrNameLst>
                                          <p:attrName>ppt_y</p:attrName>
                                        </p:attrNameLst>
                                      </p:cBhvr>
                                      <p:tavLst>
                                        <p:tav tm="0">
                                          <p:val>
                                            <p:strVal val="1+#ppt_h/2"/>
                                          </p:val>
                                        </p:tav>
                                        <p:tav tm="100000">
                                          <p:val>
                                            <p:strVal val="#ppt_y"/>
                                          </p:val>
                                        </p:tav>
                                      </p:tavLst>
                                    </p:anim>
                                  </p:childTnLst>
                                </p:cTn>
                              </p:par>
                              <p:par>
                                <p:cTn id="35" presetID="2" presetClass="entr" presetSubtype="6" fill="hold" grpId="0" nodeType="withEffect">
                                  <p:childTnLst>
                                    <p:set>
                                      <p:cBhvr>
                                        <p:cTn id="36" dur="1" fill="hold">
                                          <p:stCondLst>
                                            <p:cond delay="0"/>
                                          </p:stCondLst>
                                        </p:cTn>
                                        <p:tgtEl>
                                          <p:spTgt spid="4">
                                            <p:graphicEl>
                                              <a:dgm id="{4F50A76B-F9E4-4020-8353-C332B45140E2}"/>
                                            </p:graphicEl>
                                          </p:spTgt>
                                        </p:tgtEl>
                                        <p:attrNameLst>
                                          <p:attrName>style.visibility</p:attrName>
                                        </p:attrNameLst>
                                      </p:cBhvr>
                                      <p:to>
                                        <p:strVal val="visible"/>
                                      </p:to>
                                    </p:set>
                                    <p:anim calcmode="lin" valueType="num">
                                      <p:cBhvr additive="base">
                                        <p:cTn id="37" dur="750" fill="hold"/>
                                        <p:tgtEl>
                                          <p:spTgt spid="4">
                                            <p:graphicEl>
                                              <a:dgm id="{4F50A76B-F9E4-4020-8353-C332B45140E2}"/>
                                            </p:graphicEl>
                                          </p:spTgt>
                                        </p:tgtEl>
                                        <p:attrNameLst>
                                          <p:attrName>ppt_x</p:attrName>
                                        </p:attrNameLst>
                                      </p:cBhvr>
                                      <p:tavLst>
                                        <p:tav tm="0">
                                          <p:val>
                                            <p:strVal val="1+#ppt_w/2"/>
                                          </p:val>
                                        </p:tav>
                                        <p:tav tm="100000">
                                          <p:val>
                                            <p:strVal val="#ppt_x"/>
                                          </p:val>
                                        </p:tav>
                                      </p:tavLst>
                                    </p:anim>
                                    <p:anim calcmode="lin" valueType="num">
                                      <p:cBhvr additive="base">
                                        <p:cTn id="38" dur="750" fill="hold"/>
                                        <p:tgtEl>
                                          <p:spTgt spid="4">
                                            <p:graphicEl>
                                              <a:dgm id="{4F50A76B-F9E4-4020-8353-C332B45140E2}"/>
                                            </p:graphicEl>
                                          </p:spTgt>
                                        </p:tgtEl>
                                        <p:attrNameLst>
                                          <p:attrName>ppt_y</p:attrName>
                                        </p:attrNameLst>
                                      </p:cBhvr>
                                      <p:tavLst>
                                        <p:tav tm="0">
                                          <p:val>
                                            <p:strVal val="1+#ppt_h/2"/>
                                          </p:val>
                                        </p:tav>
                                        <p:tav tm="100000">
                                          <p:val>
                                            <p:strVal val="#ppt_y"/>
                                          </p:val>
                                        </p:tav>
                                      </p:tavLst>
                                    </p:anim>
                                  </p:childTnLst>
                                </p:cTn>
                              </p:par>
                              <p:par>
                                <p:cTn id="39" presetID="2" presetClass="entr" presetSubtype="6" fill="hold" grpId="0" nodeType="withEffect">
                                  <p:childTnLst>
                                    <p:set>
                                      <p:cBhvr>
                                        <p:cTn id="40" dur="1" fill="hold">
                                          <p:stCondLst>
                                            <p:cond delay="0"/>
                                          </p:stCondLst>
                                        </p:cTn>
                                        <p:tgtEl>
                                          <p:spTgt spid="4">
                                            <p:graphicEl>
                                              <a:dgm id="{8D4438EC-069E-4608-A452-ED48EC41360B}"/>
                                            </p:graphicEl>
                                          </p:spTgt>
                                        </p:tgtEl>
                                        <p:attrNameLst>
                                          <p:attrName>style.visibility</p:attrName>
                                        </p:attrNameLst>
                                      </p:cBhvr>
                                      <p:to>
                                        <p:strVal val="visible"/>
                                      </p:to>
                                    </p:set>
                                    <p:anim calcmode="lin" valueType="num">
                                      <p:cBhvr additive="base">
                                        <p:cTn id="41" dur="750" fill="hold"/>
                                        <p:tgtEl>
                                          <p:spTgt spid="4">
                                            <p:graphicEl>
                                              <a:dgm id="{8D4438EC-069E-4608-A452-ED48EC41360B}"/>
                                            </p:graphicEl>
                                          </p:spTgt>
                                        </p:tgtEl>
                                        <p:attrNameLst>
                                          <p:attrName>ppt_x</p:attrName>
                                        </p:attrNameLst>
                                      </p:cBhvr>
                                      <p:tavLst>
                                        <p:tav tm="0">
                                          <p:val>
                                            <p:strVal val="1+#ppt_w/2"/>
                                          </p:val>
                                        </p:tav>
                                        <p:tav tm="100000">
                                          <p:val>
                                            <p:strVal val="#ppt_x"/>
                                          </p:val>
                                        </p:tav>
                                      </p:tavLst>
                                    </p:anim>
                                    <p:anim calcmode="lin" valueType="num">
                                      <p:cBhvr additive="base">
                                        <p:cTn id="42" dur="750" fill="hold"/>
                                        <p:tgtEl>
                                          <p:spTgt spid="4">
                                            <p:graphicEl>
                                              <a:dgm id="{8D4438EC-069E-4608-A452-ED48EC41360B}"/>
                                            </p:graphicEl>
                                          </p:spTgt>
                                        </p:tgtEl>
                                        <p:attrNameLst>
                                          <p:attrName>ppt_y</p:attrName>
                                        </p:attrNameLst>
                                      </p:cBhvr>
                                      <p:tavLst>
                                        <p:tav tm="0">
                                          <p:val>
                                            <p:strVal val="1+#ppt_h/2"/>
                                          </p:val>
                                        </p:tav>
                                        <p:tav tm="100000">
                                          <p:val>
                                            <p:strVal val="#ppt_y"/>
                                          </p:val>
                                        </p:tav>
                                      </p:tavLst>
                                    </p:anim>
                                  </p:childTnLst>
                                </p:cTn>
                              </p:par>
                              <p:par>
                                <p:cTn id="43" presetID="2" presetClass="entr" presetSubtype="6" fill="hold" grpId="0" nodeType="withEffect">
                                  <p:childTnLst>
                                    <p:set>
                                      <p:cBhvr>
                                        <p:cTn id="44" dur="1" fill="hold">
                                          <p:stCondLst>
                                            <p:cond delay="0"/>
                                          </p:stCondLst>
                                        </p:cTn>
                                        <p:tgtEl>
                                          <p:spTgt spid="4">
                                            <p:graphicEl>
                                              <a:dgm id="{E85A068C-B0C2-4061-81C8-FC8DAF26CC94}"/>
                                            </p:graphicEl>
                                          </p:spTgt>
                                        </p:tgtEl>
                                        <p:attrNameLst>
                                          <p:attrName>style.visibility</p:attrName>
                                        </p:attrNameLst>
                                      </p:cBhvr>
                                      <p:to>
                                        <p:strVal val="visible"/>
                                      </p:to>
                                    </p:set>
                                    <p:anim calcmode="lin" valueType="num">
                                      <p:cBhvr additive="base">
                                        <p:cTn id="45" dur="750" fill="hold"/>
                                        <p:tgtEl>
                                          <p:spTgt spid="4">
                                            <p:graphicEl>
                                              <a:dgm id="{E85A068C-B0C2-4061-81C8-FC8DAF26CC94}"/>
                                            </p:graphicEl>
                                          </p:spTgt>
                                        </p:tgtEl>
                                        <p:attrNameLst>
                                          <p:attrName>ppt_x</p:attrName>
                                        </p:attrNameLst>
                                      </p:cBhvr>
                                      <p:tavLst>
                                        <p:tav tm="0">
                                          <p:val>
                                            <p:strVal val="1+#ppt_w/2"/>
                                          </p:val>
                                        </p:tav>
                                        <p:tav tm="100000">
                                          <p:val>
                                            <p:strVal val="#ppt_x"/>
                                          </p:val>
                                        </p:tav>
                                      </p:tavLst>
                                    </p:anim>
                                    <p:anim calcmode="lin" valueType="num">
                                      <p:cBhvr additive="base">
                                        <p:cTn id="46" dur="750" fill="hold"/>
                                        <p:tgtEl>
                                          <p:spTgt spid="4">
                                            <p:graphicEl>
                                              <a:dgm id="{E85A068C-B0C2-4061-81C8-FC8DAF26CC94}"/>
                                            </p:graphicEl>
                                          </p:spTgt>
                                        </p:tgtEl>
                                        <p:attrNameLst>
                                          <p:attrName>ppt_y</p:attrName>
                                        </p:attrNameLst>
                                      </p:cBhvr>
                                      <p:tavLst>
                                        <p:tav tm="0">
                                          <p:val>
                                            <p:strVal val="1+#ppt_h/2"/>
                                          </p:val>
                                        </p:tav>
                                        <p:tav tm="100000">
                                          <p:val>
                                            <p:strVal val="#ppt_y"/>
                                          </p:val>
                                        </p:tav>
                                      </p:tavLst>
                                    </p:anim>
                                  </p:childTnLst>
                                </p:cTn>
                              </p:par>
                              <p:par>
                                <p:cTn id="47" presetID="2" presetClass="entr" presetSubtype="6" fill="hold" grpId="0" nodeType="withEffect">
                                  <p:childTnLst>
                                    <p:set>
                                      <p:cBhvr>
                                        <p:cTn id="48" dur="1" fill="hold">
                                          <p:stCondLst>
                                            <p:cond delay="0"/>
                                          </p:stCondLst>
                                        </p:cTn>
                                        <p:tgtEl>
                                          <p:spTgt spid="4">
                                            <p:graphicEl>
                                              <a:dgm id="{4C81B338-FA1F-4BE2-8FFA-306AD4129EEA}"/>
                                            </p:graphicEl>
                                          </p:spTgt>
                                        </p:tgtEl>
                                        <p:attrNameLst>
                                          <p:attrName>style.visibility</p:attrName>
                                        </p:attrNameLst>
                                      </p:cBhvr>
                                      <p:to>
                                        <p:strVal val="visible"/>
                                      </p:to>
                                    </p:set>
                                    <p:anim calcmode="lin" valueType="num">
                                      <p:cBhvr additive="base">
                                        <p:cTn id="49" dur="750" fill="hold"/>
                                        <p:tgtEl>
                                          <p:spTgt spid="4">
                                            <p:graphicEl>
                                              <a:dgm id="{4C81B338-FA1F-4BE2-8FFA-306AD4129EEA}"/>
                                            </p:graphicEl>
                                          </p:spTgt>
                                        </p:tgtEl>
                                        <p:attrNameLst>
                                          <p:attrName>ppt_x</p:attrName>
                                        </p:attrNameLst>
                                      </p:cBhvr>
                                      <p:tavLst>
                                        <p:tav tm="0">
                                          <p:val>
                                            <p:strVal val="1+#ppt_w/2"/>
                                          </p:val>
                                        </p:tav>
                                        <p:tav tm="100000">
                                          <p:val>
                                            <p:strVal val="#ppt_x"/>
                                          </p:val>
                                        </p:tav>
                                      </p:tavLst>
                                    </p:anim>
                                    <p:anim calcmode="lin" valueType="num">
                                      <p:cBhvr additive="base">
                                        <p:cTn id="50" dur="750" fill="hold"/>
                                        <p:tgtEl>
                                          <p:spTgt spid="4">
                                            <p:graphicEl>
                                              <a:dgm id="{4C81B338-FA1F-4BE2-8FFA-306AD4129EEA}"/>
                                            </p:graphicEl>
                                          </p:spTgt>
                                        </p:tgtEl>
                                        <p:attrNameLst>
                                          <p:attrName>ppt_y</p:attrName>
                                        </p:attrNameLst>
                                      </p:cBhvr>
                                      <p:tavLst>
                                        <p:tav tm="0">
                                          <p:val>
                                            <p:strVal val="1+#ppt_h/2"/>
                                          </p:val>
                                        </p:tav>
                                        <p:tav tm="100000">
                                          <p:val>
                                            <p:strVal val="#ppt_y"/>
                                          </p:val>
                                        </p:tav>
                                      </p:tavLst>
                                    </p:anim>
                                  </p:childTnLst>
                                </p:cTn>
                              </p:par>
                            </p:childTnLst>
                          </p:cTn>
                        </p:par>
                        <p:par>
                          <p:cTn id="51" fill="hold" nodeType="withGroup">
                            <p:stCondLst>
                              <p:cond delay="1500"/>
                            </p:stCondLst>
                            <p:childTnLst>
                              <p:par>
                                <p:cTn id="52" presetID="2" presetClass="entr" presetSubtype="6" fill="hold" grpId="0" nodeType="afterEffect">
                                  <p:childTnLst>
                                    <p:set>
                                      <p:cBhvr>
                                        <p:cTn id="53" dur="1" fill="hold">
                                          <p:stCondLst>
                                            <p:cond delay="0"/>
                                          </p:stCondLst>
                                        </p:cTn>
                                        <p:tgtEl>
                                          <p:spTgt spid="4">
                                            <p:graphicEl>
                                              <a:dgm id="{2F33AE40-8FC3-4266-9ACA-03DB2ACE82DD}"/>
                                            </p:graphicEl>
                                          </p:spTgt>
                                        </p:tgtEl>
                                        <p:attrNameLst>
                                          <p:attrName>style.visibility</p:attrName>
                                        </p:attrNameLst>
                                      </p:cBhvr>
                                      <p:to>
                                        <p:strVal val="visible"/>
                                      </p:to>
                                    </p:set>
                                    <p:anim calcmode="lin" valueType="num">
                                      <p:cBhvr additive="base">
                                        <p:cTn id="54" dur="750" fill="hold"/>
                                        <p:tgtEl>
                                          <p:spTgt spid="4">
                                            <p:graphicEl>
                                              <a:dgm id="{2F33AE40-8FC3-4266-9ACA-03DB2ACE82DD}"/>
                                            </p:graphicEl>
                                          </p:spTgt>
                                        </p:tgtEl>
                                        <p:attrNameLst>
                                          <p:attrName>ppt_x</p:attrName>
                                        </p:attrNameLst>
                                      </p:cBhvr>
                                      <p:tavLst>
                                        <p:tav tm="0">
                                          <p:val>
                                            <p:strVal val="1+#ppt_w/2"/>
                                          </p:val>
                                        </p:tav>
                                        <p:tav tm="100000">
                                          <p:val>
                                            <p:strVal val="#ppt_x"/>
                                          </p:val>
                                        </p:tav>
                                      </p:tavLst>
                                    </p:anim>
                                    <p:anim calcmode="lin" valueType="num">
                                      <p:cBhvr additive="base">
                                        <p:cTn id="55" dur="750" fill="hold"/>
                                        <p:tgtEl>
                                          <p:spTgt spid="4">
                                            <p:graphicEl>
                                              <a:dgm id="{2F33AE40-8FC3-4266-9ACA-03DB2ACE82DD}"/>
                                            </p:graphicEl>
                                          </p:spTgt>
                                        </p:tgtEl>
                                        <p:attrNameLst>
                                          <p:attrName>ppt_y</p:attrName>
                                        </p:attrNameLst>
                                      </p:cBhvr>
                                      <p:tavLst>
                                        <p:tav tm="0">
                                          <p:val>
                                            <p:strVal val="1+#ppt_h/2"/>
                                          </p:val>
                                        </p:tav>
                                        <p:tav tm="100000">
                                          <p:val>
                                            <p:strVal val="#ppt_y"/>
                                          </p:val>
                                        </p:tav>
                                      </p:tavLst>
                                    </p:anim>
                                  </p:childTnLst>
                                </p:cTn>
                              </p:par>
                              <p:par>
                                <p:cTn id="56" presetID="2" presetClass="entr" presetSubtype="6" fill="hold" grpId="0" nodeType="withEffect">
                                  <p:childTnLst>
                                    <p:set>
                                      <p:cBhvr>
                                        <p:cTn id="57" dur="1" fill="hold">
                                          <p:stCondLst>
                                            <p:cond delay="0"/>
                                          </p:stCondLst>
                                        </p:cTn>
                                        <p:tgtEl>
                                          <p:spTgt spid="4">
                                            <p:graphicEl>
                                              <a:dgm id="{0C085BC8-D924-4A8B-B281-F358079E3747}"/>
                                            </p:graphicEl>
                                          </p:spTgt>
                                        </p:tgtEl>
                                        <p:attrNameLst>
                                          <p:attrName>style.visibility</p:attrName>
                                        </p:attrNameLst>
                                      </p:cBhvr>
                                      <p:to>
                                        <p:strVal val="visible"/>
                                      </p:to>
                                    </p:set>
                                    <p:anim calcmode="lin" valueType="num">
                                      <p:cBhvr additive="base">
                                        <p:cTn id="58" dur="750" fill="hold"/>
                                        <p:tgtEl>
                                          <p:spTgt spid="4">
                                            <p:graphicEl>
                                              <a:dgm id="{0C085BC8-D924-4A8B-B281-F358079E3747}"/>
                                            </p:graphicEl>
                                          </p:spTgt>
                                        </p:tgtEl>
                                        <p:attrNameLst>
                                          <p:attrName>ppt_x</p:attrName>
                                        </p:attrNameLst>
                                      </p:cBhvr>
                                      <p:tavLst>
                                        <p:tav tm="0">
                                          <p:val>
                                            <p:strVal val="1+#ppt_w/2"/>
                                          </p:val>
                                        </p:tav>
                                        <p:tav tm="100000">
                                          <p:val>
                                            <p:strVal val="#ppt_x"/>
                                          </p:val>
                                        </p:tav>
                                      </p:tavLst>
                                    </p:anim>
                                    <p:anim calcmode="lin" valueType="num">
                                      <p:cBhvr additive="base">
                                        <p:cTn id="59" dur="750" fill="hold"/>
                                        <p:tgtEl>
                                          <p:spTgt spid="4">
                                            <p:graphicEl>
                                              <a:dgm id="{0C085BC8-D924-4A8B-B281-F358079E3747}"/>
                                            </p:graphicEl>
                                          </p:spTgt>
                                        </p:tgtEl>
                                        <p:attrNameLst>
                                          <p:attrName>ppt_y</p:attrName>
                                        </p:attrNameLst>
                                      </p:cBhvr>
                                      <p:tavLst>
                                        <p:tav tm="0">
                                          <p:val>
                                            <p:strVal val="1+#ppt_h/2"/>
                                          </p:val>
                                        </p:tav>
                                        <p:tav tm="100000">
                                          <p:val>
                                            <p:strVal val="#ppt_y"/>
                                          </p:val>
                                        </p:tav>
                                      </p:tavLst>
                                    </p:anim>
                                  </p:childTnLst>
                                </p:cTn>
                              </p:par>
                              <p:par>
                                <p:cTn id="60" presetID="2" presetClass="entr" presetSubtype="6" fill="hold" grpId="0" nodeType="withEffect">
                                  <p:childTnLst>
                                    <p:set>
                                      <p:cBhvr>
                                        <p:cTn id="61" dur="1" fill="hold">
                                          <p:stCondLst>
                                            <p:cond delay="0"/>
                                          </p:stCondLst>
                                        </p:cTn>
                                        <p:tgtEl>
                                          <p:spTgt spid="4">
                                            <p:graphicEl>
                                              <a:dgm id="{B68D9586-4C1F-41D6-A176-6BF6734B5BAD}"/>
                                            </p:graphicEl>
                                          </p:spTgt>
                                        </p:tgtEl>
                                        <p:attrNameLst>
                                          <p:attrName>style.visibility</p:attrName>
                                        </p:attrNameLst>
                                      </p:cBhvr>
                                      <p:to>
                                        <p:strVal val="visible"/>
                                      </p:to>
                                    </p:set>
                                    <p:anim calcmode="lin" valueType="num">
                                      <p:cBhvr additive="base">
                                        <p:cTn id="62" dur="750" fill="hold"/>
                                        <p:tgtEl>
                                          <p:spTgt spid="4">
                                            <p:graphicEl>
                                              <a:dgm id="{B68D9586-4C1F-41D6-A176-6BF6734B5BAD}"/>
                                            </p:graphicEl>
                                          </p:spTgt>
                                        </p:tgtEl>
                                        <p:attrNameLst>
                                          <p:attrName>ppt_x</p:attrName>
                                        </p:attrNameLst>
                                      </p:cBhvr>
                                      <p:tavLst>
                                        <p:tav tm="0">
                                          <p:val>
                                            <p:strVal val="1+#ppt_w/2"/>
                                          </p:val>
                                        </p:tav>
                                        <p:tav tm="100000">
                                          <p:val>
                                            <p:strVal val="#ppt_x"/>
                                          </p:val>
                                        </p:tav>
                                      </p:tavLst>
                                    </p:anim>
                                    <p:anim calcmode="lin" valueType="num">
                                      <p:cBhvr additive="base">
                                        <p:cTn id="63" dur="750" fill="hold"/>
                                        <p:tgtEl>
                                          <p:spTgt spid="4">
                                            <p:graphicEl>
                                              <a:dgm id="{B68D9586-4C1F-41D6-A176-6BF6734B5BAD}"/>
                                            </p:graphicEl>
                                          </p:spTgt>
                                        </p:tgtEl>
                                        <p:attrNameLst>
                                          <p:attrName>ppt_y</p:attrName>
                                        </p:attrNameLst>
                                      </p:cBhvr>
                                      <p:tavLst>
                                        <p:tav tm="0">
                                          <p:val>
                                            <p:strVal val="1+#ppt_h/2"/>
                                          </p:val>
                                        </p:tav>
                                        <p:tav tm="100000">
                                          <p:val>
                                            <p:strVal val="#ppt_y"/>
                                          </p:val>
                                        </p:tav>
                                      </p:tavLst>
                                    </p:anim>
                                  </p:childTnLst>
                                </p:cTn>
                              </p:par>
                              <p:par>
                                <p:cTn id="64" presetID="2" presetClass="entr" presetSubtype="6" fill="hold" grpId="0" nodeType="withEffect">
                                  <p:childTnLst>
                                    <p:set>
                                      <p:cBhvr>
                                        <p:cTn id="65" dur="1" fill="hold">
                                          <p:stCondLst>
                                            <p:cond delay="0"/>
                                          </p:stCondLst>
                                        </p:cTn>
                                        <p:tgtEl>
                                          <p:spTgt spid="4">
                                            <p:graphicEl>
                                              <a:dgm id="{11259116-6D55-49F8-9F79-A96B88E9CE11}"/>
                                            </p:graphicEl>
                                          </p:spTgt>
                                        </p:tgtEl>
                                        <p:attrNameLst>
                                          <p:attrName>style.visibility</p:attrName>
                                        </p:attrNameLst>
                                      </p:cBhvr>
                                      <p:to>
                                        <p:strVal val="visible"/>
                                      </p:to>
                                    </p:set>
                                    <p:anim calcmode="lin" valueType="num">
                                      <p:cBhvr additive="base">
                                        <p:cTn id="66" dur="750" fill="hold"/>
                                        <p:tgtEl>
                                          <p:spTgt spid="4">
                                            <p:graphicEl>
                                              <a:dgm id="{11259116-6D55-49F8-9F79-A96B88E9CE11}"/>
                                            </p:graphicEl>
                                          </p:spTgt>
                                        </p:tgtEl>
                                        <p:attrNameLst>
                                          <p:attrName>ppt_x</p:attrName>
                                        </p:attrNameLst>
                                      </p:cBhvr>
                                      <p:tavLst>
                                        <p:tav tm="0">
                                          <p:val>
                                            <p:strVal val="1+#ppt_w/2"/>
                                          </p:val>
                                        </p:tav>
                                        <p:tav tm="100000">
                                          <p:val>
                                            <p:strVal val="#ppt_x"/>
                                          </p:val>
                                        </p:tav>
                                      </p:tavLst>
                                    </p:anim>
                                    <p:anim calcmode="lin" valueType="num">
                                      <p:cBhvr additive="base">
                                        <p:cTn id="67" dur="750" fill="hold"/>
                                        <p:tgtEl>
                                          <p:spTgt spid="4">
                                            <p:graphicEl>
                                              <a:dgm id="{11259116-6D55-49F8-9F79-A96B88E9CE11}"/>
                                            </p:graphicEl>
                                          </p:spTgt>
                                        </p:tgtEl>
                                        <p:attrNameLst>
                                          <p:attrName>ppt_y</p:attrName>
                                        </p:attrNameLst>
                                      </p:cBhvr>
                                      <p:tavLst>
                                        <p:tav tm="0">
                                          <p:val>
                                            <p:strVal val="1+#ppt_h/2"/>
                                          </p:val>
                                        </p:tav>
                                        <p:tav tm="100000">
                                          <p:val>
                                            <p:strVal val="#ppt_y"/>
                                          </p:val>
                                        </p:tav>
                                      </p:tavLst>
                                    </p:anim>
                                  </p:childTnLst>
                                </p:cTn>
                              </p:par>
                            </p:childTnLst>
                          </p:cTn>
                        </p:par>
                        <p:par>
                          <p:cTn id="68" fill="hold" nodeType="withGroup">
                            <p:stCondLst>
                              <p:cond delay="2250"/>
                            </p:stCondLst>
                            <p:childTnLst>
                              <p:par>
                                <p:cTn id="69" presetID="2" presetClass="entr" presetSubtype="6" fill="hold" grpId="0" nodeType="afterEffect">
                                  <p:childTnLst>
                                    <p:set>
                                      <p:cBhvr>
                                        <p:cTn id="70" dur="1" fill="hold">
                                          <p:stCondLst>
                                            <p:cond delay="0"/>
                                          </p:stCondLst>
                                        </p:cTn>
                                        <p:tgtEl>
                                          <p:spTgt spid="4">
                                            <p:graphicEl>
                                              <a:dgm id="{3162B57E-35F1-4E4E-BDE7-1E94A74EFB21}"/>
                                            </p:graphicEl>
                                          </p:spTgt>
                                        </p:tgtEl>
                                        <p:attrNameLst>
                                          <p:attrName>style.visibility</p:attrName>
                                        </p:attrNameLst>
                                      </p:cBhvr>
                                      <p:to>
                                        <p:strVal val="visible"/>
                                      </p:to>
                                    </p:set>
                                    <p:anim calcmode="lin" valueType="num">
                                      <p:cBhvr additive="base">
                                        <p:cTn id="71" dur="750" fill="hold"/>
                                        <p:tgtEl>
                                          <p:spTgt spid="4">
                                            <p:graphicEl>
                                              <a:dgm id="{3162B57E-35F1-4E4E-BDE7-1E94A74EFB21}"/>
                                            </p:graphicEl>
                                          </p:spTgt>
                                        </p:tgtEl>
                                        <p:attrNameLst>
                                          <p:attrName>ppt_x</p:attrName>
                                        </p:attrNameLst>
                                      </p:cBhvr>
                                      <p:tavLst>
                                        <p:tav tm="0">
                                          <p:val>
                                            <p:strVal val="1+#ppt_w/2"/>
                                          </p:val>
                                        </p:tav>
                                        <p:tav tm="100000">
                                          <p:val>
                                            <p:strVal val="#ppt_x"/>
                                          </p:val>
                                        </p:tav>
                                      </p:tavLst>
                                    </p:anim>
                                    <p:anim calcmode="lin" valueType="num">
                                      <p:cBhvr additive="base">
                                        <p:cTn id="72" dur="750" fill="hold"/>
                                        <p:tgtEl>
                                          <p:spTgt spid="4">
                                            <p:graphicEl>
                                              <a:dgm id="{3162B57E-35F1-4E4E-BDE7-1E94A74EFB21}"/>
                                            </p:graphicEl>
                                          </p:spTgt>
                                        </p:tgtEl>
                                        <p:attrNameLst>
                                          <p:attrName>ppt_y</p:attrName>
                                        </p:attrNameLst>
                                      </p:cBhvr>
                                      <p:tavLst>
                                        <p:tav tm="0">
                                          <p:val>
                                            <p:strVal val="1+#ppt_h/2"/>
                                          </p:val>
                                        </p:tav>
                                        <p:tav tm="100000">
                                          <p:val>
                                            <p:strVal val="#ppt_y"/>
                                          </p:val>
                                        </p:tav>
                                      </p:tavLst>
                                    </p:anim>
                                  </p:childTnLst>
                                </p:cTn>
                              </p:par>
                              <p:par>
                                <p:cTn id="73" presetID="2" presetClass="entr" presetSubtype="6" fill="hold" grpId="0" nodeType="withEffect">
                                  <p:childTnLst>
                                    <p:set>
                                      <p:cBhvr>
                                        <p:cTn id="74" dur="1" fill="hold">
                                          <p:stCondLst>
                                            <p:cond delay="0"/>
                                          </p:stCondLst>
                                        </p:cTn>
                                        <p:tgtEl>
                                          <p:spTgt spid="4">
                                            <p:graphicEl>
                                              <a:dgm id="{A8C072D5-7500-481E-89C1-662CD3F89B25}"/>
                                            </p:graphicEl>
                                          </p:spTgt>
                                        </p:tgtEl>
                                        <p:attrNameLst>
                                          <p:attrName>style.visibility</p:attrName>
                                        </p:attrNameLst>
                                      </p:cBhvr>
                                      <p:to>
                                        <p:strVal val="visible"/>
                                      </p:to>
                                    </p:set>
                                    <p:anim calcmode="lin" valueType="num">
                                      <p:cBhvr additive="base">
                                        <p:cTn id="75" dur="750" fill="hold"/>
                                        <p:tgtEl>
                                          <p:spTgt spid="4">
                                            <p:graphicEl>
                                              <a:dgm id="{A8C072D5-7500-481E-89C1-662CD3F89B25}"/>
                                            </p:graphicEl>
                                          </p:spTgt>
                                        </p:tgtEl>
                                        <p:attrNameLst>
                                          <p:attrName>ppt_x</p:attrName>
                                        </p:attrNameLst>
                                      </p:cBhvr>
                                      <p:tavLst>
                                        <p:tav tm="0">
                                          <p:val>
                                            <p:strVal val="1+#ppt_w/2"/>
                                          </p:val>
                                        </p:tav>
                                        <p:tav tm="100000">
                                          <p:val>
                                            <p:strVal val="#ppt_x"/>
                                          </p:val>
                                        </p:tav>
                                      </p:tavLst>
                                    </p:anim>
                                    <p:anim calcmode="lin" valueType="num">
                                      <p:cBhvr additive="base">
                                        <p:cTn id="76" dur="750" fill="hold"/>
                                        <p:tgtEl>
                                          <p:spTgt spid="4">
                                            <p:graphicEl>
                                              <a:dgm id="{A8C072D5-7500-481E-89C1-662CD3F89B25}"/>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idx="1"/>
          </p:nvPr>
        </p:nvSpPr>
        <p:spPr>
          <a:xfrm>
            <a:off x="914400" y="114300"/>
            <a:ext cx="4572000" cy="5486400"/>
          </a:xfrm>
        </p:spPr>
        <p:txBody>
          <a:bodyPr>
            <a:normAutofit/>
          </a:bodyPr>
          <a:lstStyle/>
          <a:p>
            <a:pPr marL="152394" lvl="1"/>
            <a:r>
              <a:rPr lang="en-US" sz="1800"/>
              <a:t>Improve API </a:t>
            </a:r>
            <a:r>
              <a:rPr lang="en-US" sz="1800" smtClean="0"/>
              <a:t>documentation</a:t>
            </a:r>
          </a:p>
          <a:p>
            <a:r>
              <a:rPr lang="en-US" sz="1800" smtClean="0"/>
              <a:t>Design Wiretap as a reusable module</a:t>
            </a:r>
          </a:p>
          <a:p>
            <a:pPr lvl="1"/>
            <a:r>
              <a:rPr lang="en-US" sz="1400" smtClean="0"/>
              <a:t>Lessen dependencies on external modules, mainly the libwsutil branch</a:t>
            </a:r>
          </a:p>
          <a:p>
            <a:pPr lvl="1"/>
            <a:r>
              <a:rPr lang="en-US" sz="1400" smtClean="0"/>
              <a:t>Improve API consistency</a:t>
            </a:r>
          </a:p>
          <a:p>
            <a:pPr lvl="2"/>
            <a:r>
              <a:rPr lang="en-US" sz="1400" smtClean="0"/>
              <a:t>Some functions return strings that are dynamic and must be freed or a memory leak will occur, while others return strings are static and must not be freed. There is no way to tell how a string should be handled without diving into the code.</a:t>
            </a:r>
          </a:p>
          <a:p>
            <a:pPr lvl="2"/>
            <a:r>
              <a:rPr lang="en-US" sz="1400" smtClean="0"/>
              <a:t>Use Glib types everywhere</a:t>
            </a:r>
          </a:p>
          <a:p>
            <a:r>
              <a:rPr lang="en-US" sz="1800" smtClean="0"/>
              <a:t>Improve source code organization</a:t>
            </a:r>
          </a:p>
          <a:p>
            <a:pPr lvl="1"/>
            <a:r>
              <a:rPr lang="en-US" sz="1400"/>
              <a:t>Nearly the entire API is declared in wtap.h, but some is implemented in wtap.c and some in file_access.c</a:t>
            </a:r>
          </a:p>
          <a:p>
            <a:pPr lvl="1"/>
            <a:r>
              <a:rPr lang="en-US" sz="1400" smtClean="0"/>
              <a:t>The API should also be organized into logical regions with their own headers and implementation files, much like how each </a:t>
            </a:r>
            <a:r>
              <a:rPr lang="en-US" sz="1400"/>
              <a:t>file format is </a:t>
            </a:r>
            <a:r>
              <a:rPr lang="en-US" sz="1400" smtClean="0"/>
              <a:t>treated</a:t>
            </a:r>
            <a:endParaRPr lang="en-US" sz="1400"/>
          </a:p>
        </p:txBody>
      </p:sp>
      <p:sp>
        <p:nvSpPr>
          <p:cNvPr id="3" name="Title 2"/>
          <p:cNvSpPr>
            <a:spLocks noGrp="1"/>
          </p:cNvSpPr>
          <p:nvPr>
            <p:ph type="title"/>
          </p:nvPr>
        </p:nvSpPr>
        <p:spPr>
          <a:xfrm>
            <a:off x="5486400" y="114300"/>
            <a:ext cx="2743200" cy="5105400"/>
          </a:xfrm>
        </p:spPr>
        <p:txBody>
          <a:bodyPr/>
          <a:lstStyle/>
          <a:p>
            <a:pPr algn="ctr"/>
            <a:r>
              <a:rPr lang="en-US" smtClean="0"/>
              <a:t>Wiretap Wish List</a:t>
            </a:r>
            <a:endParaRPr lang="en-US"/>
          </a:p>
        </p:txBody>
      </p:sp>
    </p:spTree>
    <p:extLst>
      <p:ext uri="{BB962C8B-B14F-4D97-AF65-F5344CB8AC3E}">
        <p14:creationId xmlns:p14="http://schemas.microsoft.com/office/powerpoint/2010/main" val="158687785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withGroup">
                            <p:stCondLst>
                              <p:cond delay="indefinite"/>
                            </p:stCondLst>
                          </p:cTn>
                        </p:par>
                        <p:par>
                          <p:cTn id="11" fill="hold" nodeType="afterGroup">
                            <p:stCondLst>
                              <p:cond delay="0"/>
                            </p:stCondLst>
                            <p:childTnLst>
                              <p:par>
                                <p:cTn id="12" presetID="2" presetClass="entr" presetSubtype="4" fill="hold" grpId="0" nodeType="clickEffec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additive="base">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childTnLst>
                                    <p:set>
                                      <p:cBhvr>
                                        <p:cTn id="25" dur="1" fill="hold">
                                          <p:stCondLst>
                                            <p:cond delay="0"/>
                                          </p:stCondLst>
                                        </p:cTn>
                                        <p:tgtEl>
                                          <p:spTgt spid="2">
                                            <p:txEl>
                                              <p:pRg st="4" end="4"/>
                                            </p:txEl>
                                          </p:spTgt>
                                        </p:tgtEl>
                                        <p:attrNameLst>
                                          <p:attrName>style.visibility</p:attrName>
                                        </p:attrNameLst>
                                      </p:cBhvr>
                                      <p:to>
                                        <p:strVal val="visible"/>
                                      </p:to>
                                    </p:set>
                                    <p:anim calcmode="lin" valueType="num">
                                      <p:cBhvr additive="base">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childTnLst>
                                    <p:set>
                                      <p:cBhvr>
                                        <p:cTn id="29" dur="1" fill="hold">
                                          <p:stCondLst>
                                            <p:cond delay="0"/>
                                          </p:stCondLst>
                                        </p:cTn>
                                        <p:tgtEl>
                                          <p:spTgt spid="2">
                                            <p:txEl>
                                              <p:pRg st="5" end="5"/>
                                            </p:txEl>
                                          </p:spTgt>
                                        </p:tgtEl>
                                        <p:attrNameLst>
                                          <p:attrName>style.visibility</p:attrName>
                                        </p:attrNameLst>
                                      </p:cBhvr>
                                      <p:to>
                                        <p:strVal val="visible"/>
                                      </p:to>
                                    </p:set>
                                    <p:anim calcmode="lin" valueType="num">
                                      <p:cBhvr additive="base">
                                        <p:cTn id="30"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cond evt="onBegin" delay="0">
                          <p:tn val="31"/>
                        </p:cond>
                      </p:stCondLst>
                      <p:childTnLst>
                        <p:par>
                          <p:cTn id="33" fill="hold" nodeType="withGroup">
                            <p:stCondLst>
                              <p:cond delay="indefinite"/>
                            </p:stCondLst>
                          </p:cTn>
                        </p:par>
                        <p:par>
                          <p:cTn id="34" fill="hold" nodeType="afterGroup">
                            <p:stCondLst>
                              <p:cond delay="0"/>
                            </p:stCondLst>
                            <p:childTnLst>
                              <p:par>
                                <p:cTn id="35" presetID="2" presetClass="entr" presetSubtype="4" fill="hold" grpId="0" nodeType="clickEffec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childTnLst>
                                    <p:set>
                                      <p:cBhvr>
                                        <p:cTn id="40" dur="1" fill="hold">
                                          <p:stCondLst>
                                            <p:cond delay="0"/>
                                          </p:stCondLst>
                                        </p:cTn>
                                        <p:tgtEl>
                                          <p:spTgt spid="2">
                                            <p:txEl>
                                              <p:pRg st="7" end="7"/>
                                            </p:txEl>
                                          </p:spTgt>
                                        </p:tgtEl>
                                        <p:attrNameLst>
                                          <p:attrName>style.visibility</p:attrName>
                                        </p:attrNameLst>
                                      </p:cBhvr>
                                      <p:to>
                                        <p:strVal val="visible"/>
                                      </p:to>
                                    </p:set>
                                    <p:anim calcmode="lin" valueType="num">
                                      <p:cBhvr additive="base">
                                        <p:cTn id="4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childTnLst>
                                    <p:set>
                                      <p:cBhvr>
                                        <p:cTn id="44" dur="1" fill="hold">
                                          <p:stCondLst>
                                            <p:cond delay="0"/>
                                          </p:stCondLst>
                                        </p:cTn>
                                        <p:tgtEl>
                                          <p:spTgt spid="2">
                                            <p:txEl>
                                              <p:pRg st="8" end="8"/>
                                            </p:txEl>
                                          </p:spTgt>
                                        </p:tgtEl>
                                        <p:attrNameLst>
                                          <p:attrName>style.visibility</p:attrName>
                                        </p:attrNameLst>
                                      </p:cBhvr>
                                      <p:to>
                                        <p:strVal val="visible"/>
                                      </p:to>
                                    </p:set>
                                    <p:anim calcmode="lin" valueType="num">
                                      <p:cBhvr additive="base">
                                        <p:cTn id="4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03376384"/>
              </p:ext>
            </p:extLst>
          </p:nvPr>
        </p:nvGraphicFramePr>
        <p:xfrm>
          <a:off x="914400" y="342900"/>
          <a:ext cx="4572000" cy="4648200"/>
        </p:xfrm>
        <a:graphic>
          <a:graphicData uri="http://schemas.openxmlformats.org/drawingml/2006/diagram">
            <dgm:relIds xmlns:dgm="http://schemas.openxmlformats.org/drawingml/2006/diagram" r:dm="rId3" r:lo="rId4" r:qs="rId5" r:cs="rId6"/>
          </a:graphicData>
        </a:graphic>
      </p:graphicFrame>
      <p:sp>
        <p:nvSpPr>
          <p:cNvPr id="2" name="Title 1"/>
          <p:cNvSpPr>
            <a:spLocks noGrp="1"/>
          </p:cNvSpPr>
          <p:nvPr>
            <p:ph type="title"/>
          </p:nvPr>
        </p:nvSpPr>
        <p:spPr>
          <a:xfrm>
            <a:off x="5486400" y="114300"/>
            <a:ext cx="2743200" cy="1841503"/>
          </a:xfrm>
        </p:spPr>
        <p:txBody>
          <a:bodyPr/>
          <a:lstStyle/>
          <a:p>
            <a:pPr algn="ctr"/>
            <a:r>
              <a:rPr lang="en-US" smtClean="0"/>
              <a:t>Super Deduper’s</a:t>
            </a:r>
            <a:br>
              <a:rPr lang="en-US"/>
            </a:br>
            <a:r>
              <a:rPr lang="en-US" smtClean="0"/>
              <a:t>Architecture</a:t>
            </a:r>
            <a:endParaRPr lang="en-US"/>
          </a:p>
        </p:txBody>
      </p:sp>
      <p:pic>
        <p:nvPicPr>
          <p:cNvPr id="12" name="Picture 11"/>
          <p:cNvPicPr>
            <a:picLocks noChangeAspect="1"/>
          </p:cNvPicPr>
          <p:nvPr/>
        </p:nvPicPr>
        <p:blipFill>
          <a:blip r:embed="rId7">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667000" y="4748433"/>
            <a:ext cx="1143000" cy="788276"/>
          </a:xfrm>
          <a:prstGeom prst="rect">
            <a:avLst/>
          </a:prstGeom>
          <a:effectLst/>
          <a:scene3d>
            <a:camera prst="isometricOffAxis2Left"/>
            <a:lightRig rig="threePt" dir="t"/>
          </a:scene3d>
        </p:spPr>
      </p:pic>
    </p:spTree>
    <p:extLst>
      <p:ext uri="{BB962C8B-B14F-4D97-AF65-F5344CB8AC3E}">
        <p14:creationId xmlns:p14="http://schemas.microsoft.com/office/powerpoint/2010/main" val="9465359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9" presetClass="emph" presetSubtype="0" fill="hold" grpId="1" nodeType="clickEffect">
                                  <p:childTnLst>
                                    <p:animClr clrSpc="rgb" dir="cw">
                                      <p:cBhvr override="childStyle">
                                        <p:cTn id="6" dur="500" fill="hold"/>
                                        <p:tgtEl>
                                          <p:spTgt spid="4">
                                            <p:graphicEl>
                                              <a:dgm id="{1D6D4622-90D4-41BF-BBFF-D054E87409F9}"/>
                                            </p:graphicEl>
                                          </p:spTgt>
                                        </p:tgtEl>
                                        <p:attrNameLst>
                                          <p:attrName>style.color</p:attrName>
                                        </p:attrNameLst>
                                      </p:cBhvr>
                                      <p:to>
                                        <a:srgbClr val="98C723"/>
                                      </p:to>
                                    </p:animClr>
                                    <p:animClr clrSpc="rgb" dir="cw">
                                      <p:cBhvr>
                                        <p:cTn id="7" dur="500" fill="hold"/>
                                        <p:tgtEl>
                                          <p:spTgt spid="4">
                                            <p:graphicEl>
                                              <a:dgm id="{1D6D4622-90D4-41BF-BBFF-D054E87409F9}"/>
                                            </p:graphicEl>
                                          </p:spTgt>
                                        </p:tgtEl>
                                        <p:attrNameLst>
                                          <p:attrName>fillcolor</p:attrName>
                                        </p:attrNameLst>
                                      </p:cBhvr>
                                      <p:to>
                                        <a:srgbClr val="98C723"/>
                                      </p:to>
                                    </p:animClr>
                                    <p:set>
                                      <p:cBhvr>
                                        <p:cTn id="8" dur="500" fill="hold"/>
                                        <p:tgtEl>
                                          <p:spTgt spid="4">
                                            <p:graphicEl>
                                              <a:dgm id="{1D6D4622-90D4-41BF-BBFF-D054E87409F9}"/>
                                            </p:graphicEl>
                                          </p:spTgt>
                                        </p:tgtEl>
                                        <p:attrNameLst>
                                          <p:attrName>fill.type</p:attrName>
                                        </p:attrNameLst>
                                      </p:cBhvr>
                                      <p:to>
                                        <p:strVal val="solid"/>
                                      </p:to>
                                    </p:set>
                                    <p:set>
                                      <p:cBhvr>
                                        <p:cTn id="9" dur="500" fill="hold"/>
                                        <p:tgtEl>
                                          <p:spTgt spid="4">
                                            <p:graphicEl>
                                              <a:dgm id="{1D6D4622-90D4-41BF-BBFF-D054E87409F9}"/>
                                            </p:graphic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Title 2"/>
          <p:cNvSpPr>
            <a:spLocks noGrp="1"/>
          </p:cNvSpPr>
          <p:nvPr>
            <p:ph type="title"/>
          </p:nvPr>
        </p:nvSpPr>
        <p:spPr>
          <a:xfrm>
            <a:off x="914400" y="4686300"/>
            <a:ext cx="7315200" cy="914400"/>
          </a:xfrm>
        </p:spPr>
        <p:txBody>
          <a:bodyPr/>
          <a:lstStyle/>
          <a:p>
            <a:r>
              <a:rPr lang="en-US" smtClean="0"/>
              <a:t>Wiretap API Interop Declarations</a:t>
            </a:r>
            <a:endParaRPr lang="en-US"/>
          </a:p>
        </p:txBody>
      </p:sp>
      <p:pic>
        <p:nvPicPr>
          <p:cNvPr id="6" name="Picture 5"/>
          <p:cNvPicPr>
            <a:picLocks noChangeAspect="1"/>
          </p:cNvPicPr>
          <p:nvPr/>
        </p:nvPicPr>
        <p:blipFill>
          <a:blip r:embed="rId3"/>
          <a:stretch>
            <a:fillRect/>
          </a:stretch>
        </p:blipFill>
        <p:spPr>
          <a:xfrm>
            <a:off x="0" y="1028700"/>
            <a:ext cx="8810625" cy="3095625"/>
          </a:xfrm>
          <a:prstGeom prst="rect">
            <a:avLst/>
          </a:prstGeom>
        </p:spPr>
      </p:pic>
      <p:sp>
        <p:nvSpPr>
          <p:cNvPr id="8" name="Rectangle 7"/>
          <p:cNvSpPr/>
          <p:nvPr/>
        </p:nvSpPr>
        <p:spPr>
          <a:xfrm>
            <a:off x="0" y="1943099"/>
            <a:ext cx="8810625" cy="21812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4"/>
          <a:stretch>
            <a:fillRect/>
          </a:stretch>
        </p:blipFill>
        <p:spPr>
          <a:xfrm>
            <a:off x="273050" y="2085975"/>
            <a:ext cx="3257550" cy="314325"/>
          </a:xfrm>
          <a:prstGeom prst="rect">
            <a:avLst/>
          </a:prstGeom>
        </p:spPr>
      </p:pic>
    </p:spTree>
    <p:extLst>
      <p:ext uri="{BB962C8B-B14F-4D97-AF65-F5344CB8AC3E}">
        <p14:creationId xmlns:p14="http://schemas.microsoft.com/office/powerpoint/2010/main" val="392818249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Title 2"/>
          <p:cNvSpPr>
            <a:spLocks noGrp="1"/>
          </p:cNvSpPr>
          <p:nvPr>
            <p:ph type="title"/>
          </p:nvPr>
        </p:nvSpPr>
        <p:spPr>
          <a:xfrm>
            <a:off x="914400" y="4686300"/>
            <a:ext cx="7315200" cy="914400"/>
          </a:xfrm>
        </p:spPr>
        <p:txBody>
          <a:bodyPr/>
          <a:lstStyle/>
          <a:p>
            <a:r>
              <a:rPr lang="en-US" smtClean="0"/>
              <a:t>Sample C# Method Using Wiretap .NET Wrapper</a:t>
            </a:r>
            <a:endParaRPr lang="en-US"/>
          </a:p>
        </p:txBody>
      </p:sp>
      <p:pic>
        <p:nvPicPr>
          <p:cNvPr id="5" name="Picture 4"/>
          <p:cNvPicPr>
            <a:picLocks noChangeAspect="1"/>
          </p:cNvPicPr>
          <p:nvPr/>
        </p:nvPicPr>
        <p:blipFill>
          <a:blip r:embed="rId2"/>
          <a:stretch>
            <a:fillRect/>
          </a:stretch>
        </p:blipFill>
        <p:spPr>
          <a:xfrm>
            <a:off x="952500" y="1028700"/>
            <a:ext cx="7077075" cy="2647950"/>
          </a:xfrm>
          <a:prstGeom prst="rect">
            <a:avLst/>
          </a:prstGeom>
        </p:spPr>
      </p:pic>
    </p:spTree>
    <p:extLst>
      <p:ext uri="{BB962C8B-B14F-4D97-AF65-F5344CB8AC3E}">
        <p14:creationId xmlns:p14="http://schemas.microsoft.com/office/powerpoint/2010/main" val="135729250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
</file>

<file path=ppt/slides/slide2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91213200"/>
              </p:ext>
            </p:extLst>
          </p:nvPr>
        </p:nvGraphicFramePr>
        <p:xfrm>
          <a:off x="914400" y="342900"/>
          <a:ext cx="4572000" cy="4648200"/>
        </p:xfrm>
        <a:graphic>
          <a:graphicData uri="http://schemas.openxmlformats.org/drawingml/2006/diagram">
            <dgm:relIds xmlns:dgm="http://schemas.openxmlformats.org/drawingml/2006/diagram" r:dm="rId3" r:lo="rId4" r:qs="rId5" r:cs="rId6"/>
          </a:graphicData>
        </a:graphic>
      </p:graphicFrame>
      <p:sp>
        <p:nvSpPr>
          <p:cNvPr id="2" name="Title 1"/>
          <p:cNvSpPr>
            <a:spLocks noGrp="1"/>
          </p:cNvSpPr>
          <p:nvPr>
            <p:ph type="title"/>
          </p:nvPr>
        </p:nvSpPr>
        <p:spPr>
          <a:xfrm>
            <a:off x="5486400" y="114300"/>
            <a:ext cx="2743200" cy="1841503"/>
          </a:xfrm>
        </p:spPr>
        <p:txBody>
          <a:bodyPr/>
          <a:lstStyle/>
          <a:p>
            <a:pPr algn="ctr"/>
            <a:r>
              <a:rPr lang="en-US" smtClean="0"/>
              <a:t>Super Deduper’s</a:t>
            </a:r>
            <a:br>
              <a:rPr lang="en-US"/>
            </a:br>
            <a:r>
              <a:rPr lang="en-US" smtClean="0"/>
              <a:t>Architecture</a:t>
            </a:r>
            <a:endParaRPr lang="en-US"/>
          </a:p>
        </p:txBody>
      </p:sp>
      <p:pic>
        <p:nvPicPr>
          <p:cNvPr id="12" name="Picture 11"/>
          <p:cNvPicPr>
            <a:picLocks noChangeAspect="1"/>
          </p:cNvPicPr>
          <p:nvPr/>
        </p:nvPicPr>
        <p:blipFill>
          <a:blip r:embed="rId7">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667000" y="4748433"/>
            <a:ext cx="1143000" cy="788276"/>
          </a:xfrm>
          <a:prstGeom prst="rect">
            <a:avLst/>
          </a:prstGeom>
          <a:effectLst/>
          <a:scene3d>
            <a:camera prst="isometricOffAxis2Left"/>
            <a:lightRig rig="threePt" dir="t"/>
          </a:scene3d>
        </p:spPr>
      </p:pic>
    </p:spTree>
    <p:extLst>
      <p:ext uri="{BB962C8B-B14F-4D97-AF65-F5344CB8AC3E}">
        <p14:creationId xmlns:p14="http://schemas.microsoft.com/office/powerpoint/2010/main" val="348989528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9" presetClass="emph" presetSubtype="0" fill="hold" grpId="1" nodeType="clickEffect">
                                  <p:childTnLst>
                                    <p:animClr clrSpc="rgb" dir="cw">
                                      <p:cBhvr override="childStyle">
                                        <p:cTn id="6" dur="500" fill="hold"/>
                                        <p:tgtEl>
                                          <p:spTgt spid="4">
                                            <p:graphicEl>
                                              <a:dgm id="{E2A863C4-E020-4EE7-85C2-1BE6FC1F6753}"/>
                                            </p:graphicEl>
                                          </p:spTgt>
                                        </p:tgtEl>
                                        <p:attrNameLst>
                                          <p:attrName>style.color</p:attrName>
                                        </p:attrNameLst>
                                      </p:cBhvr>
                                      <p:to>
                                        <a:srgbClr val="98C723"/>
                                      </p:to>
                                    </p:animClr>
                                    <p:animClr clrSpc="rgb" dir="cw">
                                      <p:cBhvr>
                                        <p:cTn id="7" dur="500" fill="hold"/>
                                        <p:tgtEl>
                                          <p:spTgt spid="4">
                                            <p:graphicEl>
                                              <a:dgm id="{E2A863C4-E020-4EE7-85C2-1BE6FC1F6753}"/>
                                            </p:graphicEl>
                                          </p:spTgt>
                                        </p:tgtEl>
                                        <p:attrNameLst>
                                          <p:attrName>fillcolor</p:attrName>
                                        </p:attrNameLst>
                                      </p:cBhvr>
                                      <p:to>
                                        <a:srgbClr val="98C723"/>
                                      </p:to>
                                    </p:animClr>
                                    <p:set>
                                      <p:cBhvr>
                                        <p:cTn id="8" dur="500" fill="hold"/>
                                        <p:tgtEl>
                                          <p:spTgt spid="4">
                                            <p:graphicEl>
                                              <a:dgm id="{E2A863C4-E020-4EE7-85C2-1BE6FC1F6753}"/>
                                            </p:graphicEl>
                                          </p:spTgt>
                                        </p:tgtEl>
                                        <p:attrNameLst>
                                          <p:attrName>fill.type</p:attrName>
                                        </p:attrNameLst>
                                      </p:cBhvr>
                                      <p:to>
                                        <p:strVal val="solid"/>
                                      </p:to>
                                    </p:set>
                                    <p:set>
                                      <p:cBhvr>
                                        <p:cTn id="9" dur="500" fill="hold"/>
                                        <p:tgtEl>
                                          <p:spTgt spid="4">
                                            <p:graphicEl>
                                              <a:dgm id="{E2A863C4-E020-4EE7-85C2-1BE6FC1F6753}"/>
                                            </p:graphic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idx="4294967295"/>
          </p:nvPr>
        </p:nvSpPr>
        <p:spPr>
          <a:xfrm>
            <a:off x="1524000" y="0"/>
            <a:ext cx="6096000" cy="571500"/>
          </a:xfrm>
        </p:spPr>
        <p:txBody>
          <a:bodyPr/>
          <a:lstStyle/>
          <a:p>
            <a:pPr algn="ctr"/>
            <a:r>
              <a:rPr lang="en-US" smtClean="0"/>
              <a:t>How Duplicate Detection Works</a:t>
            </a:r>
            <a:endParaRPr lang="en-US"/>
          </a:p>
        </p:txBody>
      </p:sp>
      <p:sp>
        <p:nvSpPr>
          <p:cNvPr id="18" name="Packet A"/>
          <p:cNvSpPr/>
          <p:nvPr/>
        </p:nvSpPr>
        <p:spPr>
          <a:xfrm>
            <a:off x="4286250" y="1874391"/>
            <a:ext cx="571500" cy="190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ctr"/>
            <a:r>
              <a:rPr lang="en-US" sz="875"/>
              <a:t>Packet A</a:t>
            </a:r>
          </a:p>
        </p:txBody>
      </p:sp>
      <p:sp>
        <p:nvSpPr>
          <p:cNvPr id="4" name="Rectangle 3"/>
          <p:cNvSpPr/>
          <p:nvPr/>
        </p:nvSpPr>
        <p:spPr>
          <a:xfrm>
            <a:off x="1778000" y="2142838"/>
            <a:ext cx="571500"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17"/>
          </a:p>
        </p:txBody>
      </p:sp>
      <p:sp>
        <p:nvSpPr>
          <p:cNvPr id="19" name="Rectangle 18"/>
          <p:cNvSpPr/>
          <p:nvPr/>
        </p:nvSpPr>
        <p:spPr>
          <a:xfrm rot="1800000">
            <a:off x="2363494" y="2298473"/>
            <a:ext cx="571500"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17"/>
          </a:p>
        </p:txBody>
      </p:sp>
      <p:sp>
        <p:nvSpPr>
          <p:cNvPr id="20" name="Rectangle 19"/>
          <p:cNvSpPr/>
          <p:nvPr/>
        </p:nvSpPr>
        <p:spPr>
          <a:xfrm rot="3600000">
            <a:off x="2789892" y="2725916"/>
            <a:ext cx="571500"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17"/>
          </a:p>
        </p:txBody>
      </p:sp>
      <p:sp>
        <p:nvSpPr>
          <p:cNvPr id="22" name="Rectangle 21"/>
          <p:cNvSpPr/>
          <p:nvPr/>
        </p:nvSpPr>
        <p:spPr>
          <a:xfrm flipV="1">
            <a:off x="1778000" y="4463444"/>
            <a:ext cx="571500"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17"/>
          </a:p>
        </p:txBody>
      </p:sp>
      <p:sp>
        <p:nvSpPr>
          <p:cNvPr id="23" name="Rectangle 22"/>
          <p:cNvSpPr/>
          <p:nvPr/>
        </p:nvSpPr>
        <p:spPr>
          <a:xfrm rot="19800000" flipV="1">
            <a:off x="2363494" y="4307809"/>
            <a:ext cx="571500"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17"/>
          </a:p>
        </p:txBody>
      </p:sp>
      <p:sp>
        <p:nvSpPr>
          <p:cNvPr id="24" name="Rectangle 23"/>
          <p:cNvSpPr/>
          <p:nvPr/>
        </p:nvSpPr>
        <p:spPr>
          <a:xfrm rot="18000000" flipV="1">
            <a:off x="2789892" y="3880366"/>
            <a:ext cx="571500"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17"/>
          </a:p>
        </p:txBody>
      </p:sp>
      <p:sp>
        <p:nvSpPr>
          <p:cNvPr id="25" name="Rectangle 24"/>
          <p:cNvSpPr/>
          <p:nvPr/>
        </p:nvSpPr>
        <p:spPr>
          <a:xfrm rot="16200000" flipV="1">
            <a:off x="2943753" y="3303141"/>
            <a:ext cx="571500"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17"/>
          </a:p>
        </p:txBody>
      </p:sp>
      <p:grpSp>
        <p:nvGrpSpPr>
          <p:cNvPr id="30" name="Group 29"/>
          <p:cNvGrpSpPr/>
          <p:nvPr/>
        </p:nvGrpSpPr>
        <p:grpSpPr>
          <a:xfrm rot="3600000">
            <a:off x="1479309" y="2174587"/>
            <a:ext cx="63500" cy="317500"/>
            <a:chOff x="838200" y="4039345"/>
            <a:chExt cx="76200" cy="381000"/>
          </a:xfrm>
        </p:grpSpPr>
        <p:sp>
          <p:nvSpPr>
            <p:cNvPr id="27" name="Oval 26"/>
            <p:cNvSpPr/>
            <p:nvPr/>
          </p:nvSpPr>
          <p:spPr>
            <a:xfrm>
              <a:off x="838200" y="4039345"/>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17"/>
            </a:p>
          </p:txBody>
        </p:sp>
        <p:sp>
          <p:nvSpPr>
            <p:cNvPr id="28" name="Oval 27"/>
            <p:cNvSpPr/>
            <p:nvPr/>
          </p:nvSpPr>
          <p:spPr>
            <a:xfrm>
              <a:off x="838200" y="4191745"/>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17"/>
            </a:p>
          </p:txBody>
        </p:sp>
        <p:sp>
          <p:nvSpPr>
            <p:cNvPr id="29" name="Oval 28"/>
            <p:cNvSpPr/>
            <p:nvPr/>
          </p:nvSpPr>
          <p:spPr>
            <a:xfrm>
              <a:off x="838200" y="4344145"/>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17"/>
            </a:p>
          </p:txBody>
        </p:sp>
      </p:grpSp>
      <p:grpSp>
        <p:nvGrpSpPr>
          <p:cNvPr id="31" name="Group 30"/>
          <p:cNvGrpSpPr/>
          <p:nvPr/>
        </p:nvGrpSpPr>
        <p:grpSpPr>
          <a:xfrm rot="18000000">
            <a:off x="1519567" y="4344559"/>
            <a:ext cx="63500" cy="317500"/>
            <a:chOff x="838200" y="4039345"/>
            <a:chExt cx="76200" cy="381000"/>
          </a:xfrm>
        </p:grpSpPr>
        <p:sp>
          <p:nvSpPr>
            <p:cNvPr id="32" name="Oval 31"/>
            <p:cNvSpPr/>
            <p:nvPr/>
          </p:nvSpPr>
          <p:spPr>
            <a:xfrm>
              <a:off x="838200" y="4039345"/>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17"/>
            </a:p>
          </p:txBody>
        </p:sp>
        <p:sp>
          <p:nvSpPr>
            <p:cNvPr id="33" name="Oval 32"/>
            <p:cNvSpPr/>
            <p:nvPr/>
          </p:nvSpPr>
          <p:spPr>
            <a:xfrm>
              <a:off x="838200" y="4191745"/>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17"/>
            </a:p>
          </p:txBody>
        </p:sp>
        <p:sp>
          <p:nvSpPr>
            <p:cNvPr id="34" name="Oval 33"/>
            <p:cNvSpPr/>
            <p:nvPr/>
          </p:nvSpPr>
          <p:spPr>
            <a:xfrm>
              <a:off x="838200" y="4344145"/>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17"/>
            </a:p>
          </p:txBody>
        </p:sp>
      </p:grpSp>
      <p:sp>
        <p:nvSpPr>
          <p:cNvPr id="5" name="Rectangle 4"/>
          <p:cNvSpPr/>
          <p:nvPr/>
        </p:nvSpPr>
        <p:spPr>
          <a:xfrm>
            <a:off x="6667500" y="1874391"/>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875"/>
              <a:t>0</a:t>
            </a:r>
          </a:p>
        </p:txBody>
      </p:sp>
      <p:sp>
        <p:nvSpPr>
          <p:cNvPr id="6" name="Rectangle 5"/>
          <p:cNvSpPr/>
          <p:nvPr/>
        </p:nvSpPr>
        <p:spPr>
          <a:xfrm>
            <a:off x="6667500" y="2064891"/>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875"/>
              <a:t>1</a:t>
            </a:r>
          </a:p>
        </p:txBody>
      </p:sp>
      <p:sp>
        <p:nvSpPr>
          <p:cNvPr id="7" name="Rectangle 6"/>
          <p:cNvSpPr/>
          <p:nvPr/>
        </p:nvSpPr>
        <p:spPr>
          <a:xfrm>
            <a:off x="6667500" y="2255391"/>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875"/>
              <a:t>2</a:t>
            </a:r>
          </a:p>
        </p:txBody>
      </p:sp>
      <p:sp>
        <p:nvSpPr>
          <p:cNvPr id="41" name="Rectangle 40"/>
          <p:cNvSpPr/>
          <p:nvPr/>
        </p:nvSpPr>
        <p:spPr>
          <a:xfrm>
            <a:off x="6667500" y="2445891"/>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875"/>
              <a:t>…</a:t>
            </a:r>
          </a:p>
        </p:txBody>
      </p:sp>
      <p:sp>
        <p:nvSpPr>
          <p:cNvPr id="42" name="Rectangle 41"/>
          <p:cNvSpPr/>
          <p:nvPr/>
        </p:nvSpPr>
        <p:spPr>
          <a:xfrm>
            <a:off x="6667500" y="2636391"/>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875"/>
          </a:p>
        </p:txBody>
      </p:sp>
      <p:sp>
        <p:nvSpPr>
          <p:cNvPr id="43" name="Rectangle 42"/>
          <p:cNvSpPr/>
          <p:nvPr/>
        </p:nvSpPr>
        <p:spPr>
          <a:xfrm>
            <a:off x="6667500" y="2826891"/>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875"/>
          </a:p>
        </p:txBody>
      </p:sp>
      <p:sp>
        <p:nvSpPr>
          <p:cNvPr id="44" name="Rectangle 43"/>
          <p:cNvSpPr/>
          <p:nvPr/>
        </p:nvSpPr>
        <p:spPr>
          <a:xfrm>
            <a:off x="6667500" y="3017391"/>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875"/>
          </a:p>
        </p:txBody>
      </p:sp>
      <p:sp>
        <p:nvSpPr>
          <p:cNvPr id="45" name="Rectangle 44"/>
          <p:cNvSpPr/>
          <p:nvPr/>
        </p:nvSpPr>
        <p:spPr>
          <a:xfrm>
            <a:off x="6667500" y="3207891"/>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875"/>
          </a:p>
        </p:txBody>
      </p:sp>
      <p:sp>
        <p:nvSpPr>
          <p:cNvPr id="46" name="Rectangle 45"/>
          <p:cNvSpPr/>
          <p:nvPr/>
        </p:nvSpPr>
        <p:spPr>
          <a:xfrm>
            <a:off x="6667500" y="3400062"/>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875"/>
          </a:p>
        </p:txBody>
      </p:sp>
      <p:sp>
        <p:nvSpPr>
          <p:cNvPr id="47" name="Rectangle 46"/>
          <p:cNvSpPr/>
          <p:nvPr/>
        </p:nvSpPr>
        <p:spPr>
          <a:xfrm>
            <a:off x="6667500" y="3592233"/>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875"/>
          </a:p>
        </p:txBody>
      </p:sp>
      <p:sp>
        <p:nvSpPr>
          <p:cNvPr id="48" name="Rectangle 47"/>
          <p:cNvSpPr/>
          <p:nvPr/>
        </p:nvSpPr>
        <p:spPr>
          <a:xfrm>
            <a:off x="6667500" y="3784403"/>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875"/>
          </a:p>
        </p:txBody>
      </p:sp>
      <p:sp>
        <p:nvSpPr>
          <p:cNvPr id="49" name="Rectangle 48"/>
          <p:cNvSpPr/>
          <p:nvPr/>
        </p:nvSpPr>
        <p:spPr>
          <a:xfrm>
            <a:off x="6667500" y="3976574"/>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875"/>
          </a:p>
        </p:txBody>
      </p:sp>
      <p:sp>
        <p:nvSpPr>
          <p:cNvPr id="50" name="Rectangle 49"/>
          <p:cNvSpPr/>
          <p:nvPr/>
        </p:nvSpPr>
        <p:spPr>
          <a:xfrm>
            <a:off x="6667500" y="4168745"/>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875"/>
          </a:p>
        </p:txBody>
      </p:sp>
      <p:sp>
        <p:nvSpPr>
          <p:cNvPr id="51" name="Rectangle 50"/>
          <p:cNvSpPr/>
          <p:nvPr/>
        </p:nvSpPr>
        <p:spPr>
          <a:xfrm>
            <a:off x="6667500" y="4360916"/>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875"/>
              <a:t>…</a:t>
            </a:r>
          </a:p>
        </p:txBody>
      </p:sp>
      <p:sp>
        <p:nvSpPr>
          <p:cNvPr id="52" name="Rectangle 51"/>
          <p:cNvSpPr/>
          <p:nvPr/>
        </p:nvSpPr>
        <p:spPr>
          <a:xfrm>
            <a:off x="6667500" y="4553087"/>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875"/>
              <a:t>65535</a:t>
            </a:r>
          </a:p>
        </p:txBody>
      </p:sp>
      <p:sp>
        <p:nvSpPr>
          <p:cNvPr id="87" name="Rectangle 86"/>
          <p:cNvSpPr/>
          <p:nvPr/>
        </p:nvSpPr>
        <p:spPr>
          <a:xfrm>
            <a:off x="5778500" y="2642039"/>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875"/>
          </a:p>
        </p:txBody>
      </p:sp>
      <p:sp>
        <p:nvSpPr>
          <p:cNvPr id="89" name="Packet D Hash Reference"/>
          <p:cNvSpPr/>
          <p:nvPr/>
        </p:nvSpPr>
        <p:spPr>
          <a:xfrm>
            <a:off x="5778500" y="3017390"/>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875"/>
          </a:p>
        </p:txBody>
      </p:sp>
      <p:sp>
        <p:nvSpPr>
          <p:cNvPr id="91" name="Rectangle 90"/>
          <p:cNvSpPr/>
          <p:nvPr/>
        </p:nvSpPr>
        <p:spPr>
          <a:xfrm>
            <a:off x="5778500" y="3987195"/>
            <a:ext cx="571500" cy="1905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875"/>
          </a:p>
        </p:txBody>
      </p:sp>
      <p:cxnSp>
        <p:nvCxnSpPr>
          <p:cNvPr id="16" name="Straight Arrow Connector 15"/>
          <p:cNvCxnSpPr>
            <a:stCxn id="42" idx="1"/>
            <a:endCxn id="87" idx="3"/>
          </p:cNvCxnSpPr>
          <p:nvPr/>
        </p:nvCxnSpPr>
        <p:spPr>
          <a:xfrm flipH="1">
            <a:off x="6350000" y="2731641"/>
            <a:ext cx="317500" cy="5648"/>
          </a:xfrm>
          <a:prstGeom prst="straightConnector1">
            <a:avLst/>
          </a:prstGeom>
          <a:ln>
            <a:headEnd type="oval"/>
            <a:tailEnd type="arrow"/>
          </a:ln>
        </p:spPr>
        <p:style>
          <a:lnRef idx="2">
            <a:schemeClr val="accent3">
              <a:shade val="50000"/>
            </a:schemeClr>
          </a:lnRef>
          <a:fillRef idx="1">
            <a:schemeClr val="accent3"/>
          </a:fillRef>
          <a:effectRef idx="0">
            <a:schemeClr val="accent3"/>
          </a:effectRef>
          <a:fontRef idx="minor">
            <a:schemeClr val="lt1"/>
          </a:fontRef>
        </p:style>
      </p:cxnSp>
      <p:sp>
        <p:nvSpPr>
          <p:cNvPr id="53" name="TextBox 52"/>
          <p:cNvSpPr txBox="1"/>
          <p:nvPr/>
        </p:nvSpPr>
        <p:spPr>
          <a:xfrm>
            <a:off x="5754057" y="4922394"/>
            <a:ext cx="1955280" cy="553998"/>
          </a:xfrm>
          <a:prstGeom prst="rect">
            <a:avLst/>
          </a:prstGeom>
          <a:noFill/>
        </p:spPr>
        <p:txBody>
          <a:bodyPr wrap="none" rtlCol="0">
            <a:spAutoFit/>
          </a:bodyPr>
          <a:lstStyle/>
          <a:p>
            <a:pPr algn="ctr"/>
            <a:r>
              <a:rPr lang="en-US" sz="1500"/>
              <a:t>IPv4 Packet Hash Table</a:t>
            </a:r>
          </a:p>
          <a:p>
            <a:pPr algn="ctr"/>
            <a:r>
              <a:rPr lang="en-US" sz="1500"/>
              <a:t>(hash function = IP ID)</a:t>
            </a:r>
          </a:p>
        </p:txBody>
      </p:sp>
      <p:sp>
        <p:nvSpPr>
          <p:cNvPr id="54" name="TextBox 53"/>
          <p:cNvSpPr txBox="1"/>
          <p:nvPr/>
        </p:nvSpPr>
        <p:spPr>
          <a:xfrm>
            <a:off x="1493682" y="4922394"/>
            <a:ext cx="1886670" cy="553998"/>
          </a:xfrm>
          <a:prstGeom prst="rect">
            <a:avLst/>
          </a:prstGeom>
          <a:noFill/>
        </p:spPr>
        <p:txBody>
          <a:bodyPr wrap="none" rtlCol="0">
            <a:spAutoFit/>
          </a:bodyPr>
          <a:lstStyle/>
          <a:p>
            <a:pPr algn="ctr"/>
            <a:r>
              <a:rPr lang="en-US" sz="1500"/>
              <a:t>Frame Circular Queue</a:t>
            </a:r>
          </a:p>
          <a:p>
            <a:pPr algn="ctr"/>
            <a:r>
              <a:rPr lang="en-US" sz="1500"/>
              <a:t>(ring buffer)</a:t>
            </a:r>
          </a:p>
        </p:txBody>
      </p:sp>
      <p:cxnSp>
        <p:nvCxnSpPr>
          <p:cNvPr id="57" name="Straight Arrow Connector 56"/>
          <p:cNvCxnSpPr>
            <a:stCxn id="4" idx="0"/>
            <a:endCxn id="18" idx="1"/>
          </p:cNvCxnSpPr>
          <p:nvPr/>
        </p:nvCxnSpPr>
        <p:spPr>
          <a:xfrm flipV="1">
            <a:off x="2063750" y="1969641"/>
            <a:ext cx="2222500" cy="173197"/>
          </a:xfrm>
          <a:prstGeom prst="straightConnector1">
            <a:avLst/>
          </a:prstGeom>
          <a:ln>
            <a:headEnd type="oval"/>
            <a:tailEnd type="arrow"/>
          </a:ln>
        </p:spPr>
        <p:style>
          <a:lnRef idx="1">
            <a:schemeClr val="dk1"/>
          </a:lnRef>
          <a:fillRef idx="0">
            <a:schemeClr val="dk1"/>
          </a:fillRef>
          <a:effectRef idx="0">
            <a:schemeClr val="dk1"/>
          </a:effectRef>
          <a:fontRef idx="minor">
            <a:schemeClr val="tx1"/>
          </a:fontRef>
        </p:style>
      </p:cxnSp>
      <p:sp>
        <p:nvSpPr>
          <p:cNvPr id="62" name="Packet B"/>
          <p:cNvSpPr/>
          <p:nvPr/>
        </p:nvSpPr>
        <p:spPr>
          <a:xfrm>
            <a:off x="4286250" y="2477641"/>
            <a:ext cx="571500" cy="190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ctr"/>
            <a:r>
              <a:rPr lang="en-US" sz="875"/>
              <a:t>Packet B</a:t>
            </a:r>
          </a:p>
        </p:txBody>
      </p:sp>
      <p:sp>
        <p:nvSpPr>
          <p:cNvPr id="63" name="Frame C"/>
          <p:cNvSpPr/>
          <p:nvPr/>
        </p:nvSpPr>
        <p:spPr>
          <a:xfrm>
            <a:off x="4286250" y="3080891"/>
            <a:ext cx="571500" cy="190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ctr"/>
            <a:r>
              <a:rPr lang="en-US" sz="875"/>
              <a:t>Frame C</a:t>
            </a:r>
          </a:p>
        </p:txBody>
      </p:sp>
      <p:cxnSp>
        <p:nvCxnSpPr>
          <p:cNvPr id="64" name="Straight Arrow Connector 63"/>
          <p:cNvCxnSpPr>
            <a:stCxn id="19" idx="0"/>
            <a:endCxn id="62" idx="1"/>
          </p:cNvCxnSpPr>
          <p:nvPr/>
        </p:nvCxnSpPr>
        <p:spPr>
          <a:xfrm>
            <a:off x="2696873" y="2311237"/>
            <a:ext cx="1589381" cy="261658"/>
          </a:xfrm>
          <a:prstGeom prst="straightConnector1">
            <a:avLst/>
          </a:prstGeom>
          <a:ln>
            <a:headEnd type="oval"/>
            <a:tailEnd type="arrow"/>
          </a:ln>
        </p:spPr>
        <p:style>
          <a:lnRef idx="1">
            <a:schemeClr val="dk1"/>
          </a:lnRef>
          <a:fillRef idx="0">
            <a:schemeClr val="dk1"/>
          </a:fillRef>
          <a:effectRef idx="0">
            <a:schemeClr val="dk1"/>
          </a:effectRef>
          <a:fontRef idx="minor">
            <a:schemeClr val="tx1"/>
          </a:fontRef>
        </p:style>
      </p:cxnSp>
      <p:cxnSp>
        <p:nvCxnSpPr>
          <p:cNvPr id="67" name="Straight Arrow Connector 66"/>
          <p:cNvCxnSpPr>
            <a:stCxn id="91" idx="1"/>
            <a:endCxn id="62" idx="3"/>
          </p:cNvCxnSpPr>
          <p:nvPr/>
        </p:nvCxnSpPr>
        <p:spPr>
          <a:xfrm flipH="1" flipV="1">
            <a:off x="4857750" y="2572895"/>
            <a:ext cx="920750" cy="1509554"/>
          </a:xfrm>
          <a:prstGeom prst="straightConnector1">
            <a:avLst/>
          </a:prstGeom>
          <a:ln>
            <a:headEnd type="oval"/>
            <a:tailEnd type="arrow"/>
          </a:ln>
        </p:spPr>
        <p:style>
          <a:lnRef idx="1">
            <a:schemeClr val="dk1"/>
          </a:lnRef>
          <a:fillRef idx="0">
            <a:schemeClr val="dk1"/>
          </a:fillRef>
          <a:effectRef idx="0">
            <a:schemeClr val="dk1"/>
          </a:effectRef>
          <a:fontRef idx="minor">
            <a:schemeClr val="tx1"/>
          </a:fontRef>
        </p:style>
      </p:cxnSp>
      <p:cxnSp>
        <p:nvCxnSpPr>
          <p:cNvPr id="70" name="Frame C Queue Arrow"/>
          <p:cNvCxnSpPr>
            <a:stCxn id="20" idx="0"/>
            <a:endCxn id="63" idx="1"/>
          </p:cNvCxnSpPr>
          <p:nvPr/>
        </p:nvCxnSpPr>
        <p:spPr>
          <a:xfrm>
            <a:off x="3158135" y="2773541"/>
            <a:ext cx="1128119" cy="402600"/>
          </a:xfrm>
          <a:prstGeom prst="straightConnector1">
            <a:avLst/>
          </a:prstGeom>
          <a:ln>
            <a:headEnd type="oval"/>
            <a:tailEnd type="arrow"/>
          </a:ln>
        </p:spPr>
        <p:style>
          <a:lnRef idx="1">
            <a:schemeClr val="dk1"/>
          </a:lnRef>
          <a:fillRef idx="0">
            <a:schemeClr val="dk1"/>
          </a:fillRef>
          <a:effectRef idx="0">
            <a:schemeClr val="dk1"/>
          </a:effectRef>
          <a:fontRef idx="minor">
            <a:schemeClr val="tx1"/>
          </a:fontRef>
        </p:style>
      </p:cxnSp>
      <p:cxnSp>
        <p:nvCxnSpPr>
          <p:cNvPr id="77" name="Packet D Hash Chain Arrow"/>
          <p:cNvCxnSpPr>
            <a:stCxn id="44" idx="1"/>
            <a:endCxn id="89" idx="3"/>
          </p:cNvCxnSpPr>
          <p:nvPr/>
        </p:nvCxnSpPr>
        <p:spPr>
          <a:xfrm flipH="1" flipV="1">
            <a:off x="6350000" y="3112644"/>
            <a:ext cx="317500" cy="1"/>
          </a:xfrm>
          <a:prstGeom prst="straightConnector1">
            <a:avLst/>
          </a:prstGeom>
          <a:ln>
            <a:headEnd type="oval"/>
            <a:tailEnd type="arrow"/>
          </a:ln>
        </p:spPr>
        <p:style>
          <a:lnRef idx="2">
            <a:schemeClr val="accent3">
              <a:shade val="50000"/>
            </a:schemeClr>
          </a:lnRef>
          <a:fillRef idx="1">
            <a:schemeClr val="accent3"/>
          </a:fillRef>
          <a:effectRef idx="0">
            <a:schemeClr val="accent3"/>
          </a:effectRef>
          <a:fontRef idx="minor">
            <a:schemeClr val="lt1"/>
          </a:fontRef>
        </p:style>
      </p:cxnSp>
      <p:sp>
        <p:nvSpPr>
          <p:cNvPr id="82" name="Packet D"/>
          <p:cNvSpPr/>
          <p:nvPr/>
        </p:nvSpPr>
        <p:spPr>
          <a:xfrm>
            <a:off x="4286250" y="3684141"/>
            <a:ext cx="571500" cy="190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ctr"/>
            <a:r>
              <a:rPr lang="en-US" sz="875"/>
              <a:t>Packet D</a:t>
            </a:r>
          </a:p>
        </p:txBody>
      </p:sp>
      <p:cxnSp>
        <p:nvCxnSpPr>
          <p:cNvPr id="83" name="Packet D Queue Arrow"/>
          <p:cNvCxnSpPr>
            <a:stCxn id="25" idx="0"/>
            <a:endCxn id="82" idx="1"/>
          </p:cNvCxnSpPr>
          <p:nvPr/>
        </p:nvCxnSpPr>
        <p:spPr>
          <a:xfrm>
            <a:off x="3324753" y="3398391"/>
            <a:ext cx="961497" cy="381000"/>
          </a:xfrm>
          <a:prstGeom prst="straightConnector1">
            <a:avLst/>
          </a:prstGeom>
          <a:ln>
            <a:headEnd type="oval"/>
            <a:tailEnd type="arrow"/>
          </a:ln>
        </p:spPr>
        <p:style>
          <a:lnRef idx="1">
            <a:schemeClr val="dk1"/>
          </a:lnRef>
          <a:fillRef idx="0">
            <a:schemeClr val="dk1"/>
          </a:fillRef>
          <a:effectRef idx="0">
            <a:schemeClr val="dk1"/>
          </a:effectRef>
          <a:fontRef idx="minor">
            <a:schemeClr val="tx1"/>
          </a:fontRef>
        </p:style>
      </p:cxnSp>
      <p:sp>
        <p:nvSpPr>
          <p:cNvPr id="86" name="Packet A'"/>
          <p:cNvSpPr/>
          <p:nvPr/>
        </p:nvSpPr>
        <p:spPr>
          <a:xfrm>
            <a:off x="4286250" y="4287391"/>
            <a:ext cx="571500" cy="190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ctr"/>
            <a:r>
              <a:rPr lang="en-US" sz="875"/>
              <a:t>Packet A’</a:t>
            </a:r>
          </a:p>
        </p:txBody>
      </p:sp>
      <p:cxnSp>
        <p:nvCxnSpPr>
          <p:cNvPr id="93" name="Packet A Hash Arrow"/>
          <p:cNvCxnSpPr>
            <a:stCxn id="87" idx="1"/>
            <a:endCxn id="18" idx="3"/>
          </p:cNvCxnSpPr>
          <p:nvPr/>
        </p:nvCxnSpPr>
        <p:spPr>
          <a:xfrm flipH="1" flipV="1">
            <a:off x="4857750" y="1969641"/>
            <a:ext cx="920750" cy="767648"/>
          </a:xfrm>
          <a:prstGeom prst="straightConnector1">
            <a:avLst/>
          </a:prstGeom>
          <a:ln>
            <a:headEnd type="oval"/>
            <a:tailEnd type="arrow"/>
          </a:ln>
        </p:spPr>
        <p:style>
          <a:lnRef idx="1">
            <a:schemeClr val="dk1"/>
          </a:lnRef>
          <a:fillRef idx="0">
            <a:schemeClr val="dk1"/>
          </a:fillRef>
          <a:effectRef idx="0">
            <a:schemeClr val="dk1"/>
          </a:effectRef>
          <a:fontRef idx="minor">
            <a:schemeClr val="tx1"/>
          </a:fontRef>
        </p:style>
      </p:cxnSp>
      <p:cxnSp>
        <p:nvCxnSpPr>
          <p:cNvPr id="96" name="Packet D Hash Reference Arrow"/>
          <p:cNvCxnSpPr>
            <a:stCxn id="89" idx="1"/>
            <a:endCxn id="82" idx="3"/>
          </p:cNvCxnSpPr>
          <p:nvPr/>
        </p:nvCxnSpPr>
        <p:spPr>
          <a:xfrm flipH="1">
            <a:off x="4857750" y="3112644"/>
            <a:ext cx="920750" cy="666751"/>
          </a:xfrm>
          <a:prstGeom prst="straightConnector1">
            <a:avLst/>
          </a:prstGeom>
          <a:ln>
            <a:headEnd type="oval"/>
            <a:tailEnd type="arrow"/>
          </a:ln>
        </p:spPr>
        <p:style>
          <a:lnRef idx="1">
            <a:schemeClr val="dk1"/>
          </a:lnRef>
          <a:fillRef idx="0">
            <a:schemeClr val="dk1"/>
          </a:fillRef>
          <a:effectRef idx="0">
            <a:schemeClr val="dk1"/>
          </a:effectRef>
          <a:fontRef idx="minor">
            <a:schemeClr val="tx1"/>
          </a:fontRef>
        </p:style>
      </p:cxnSp>
      <p:cxnSp>
        <p:nvCxnSpPr>
          <p:cNvPr id="100" name="Straight Arrow Connector 99"/>
          <p:cNvCxnSpPr>
            <a:stCxn id="49" idx="1"/>
            <a:endCxn id="91" idx="3"/>
          </p:cNvCxnSpPr>
          <p:nvPr/>
        </p:nvCxnSpPr>
        <p:spPr>
          <a:xfrm flipH="1">
            <a:off x="6350000" y="4071828"/>
            <a:ext cx="317500" cy="10621"/>
          </a:xfrm>
          <a:prstGeom prst="straightConnector1">
            <a:avLst/>
          </a:prstGeom>
          <a:ln>
            <a:headEnd type="oval"/>
            <a:tailEnd type="arrow"/>
          </a:ln>
        </p:spPr>
        <p:style>
          <a:lnRef idx="2">
            <a:schemeClr val="accent3">
              <a:shade val="50000"/>
            </a:schemeClr>
          </a:lnRef>
          <a:fillRef idx="1">
            <a:schemeClr val="accent3"/>
          </a:fillRef>
          <a:effectRef idx="0">
            <a:schemeClr val="accent3"/>
          </a:effectRef>
          <a:fontRef idx="minor">
            <a:schemeClr val="lt1"/>
          </a:fontRef>
        </p:style>
      </p:cxnSp>
      <p:cxnSp>
        <p:nvCxnSpPr>
          <p:cNvPr id="115" name="Packet A' Queue Arrow"/>
          <p:cNvCxnSpPr>
            <a:stCxn id="24" idx="0"/>
            <a:endCxn id="86" idx="1"/>
          </p:cNvCxnSpPr>
          <p:nvPr/>
        </p:nvCxnSpPr>
        <p:spPr>
          <a:xfrm>
            <a:off x="3158135" y="4023241"/>
            <a:ext cx="1128119" cy="359400"/>
          </a:xfrm>
          <a:prstGeom prst="straightConnector1">
            <a:avLst/>
          </a:prstGeom>
          <a:ln>
            <a:headEnd type="oval"/>
            <a:tailEnd type="arrow"/>
          </a:ln>
        </p:spPr>
        <p:style>
          <a:lnRef idx="1">
            <a:schemeClr val="dk1"/>
          </a:lnRef>
          <a:fillRef idx="0">
            <a:schemeClr val="dk1"/>
          </a:fillRef>
          <a:effectRef idx="0">
            <a:schemeClr val="dk1"/>
          </a:effectRef>
          <a:fontRef idx="minor">
            <a:schemeClr val="tx1"/>
          </a:fontRef>
        </p:style>
      </p:cxnSp>
      <p:cxnSp>
        <p:nvCxnSpPr>
          <p:cNvPr id="120" name="Packet A' Hash Arrow"/>
          <p:cNvCxnSpPr>
            <a:stCxn id="87" idx="1"/>
            <a:endCxn id="86" idx="3"/>
          </p:cNvCxnSpPr>
          <p:nvPr/>
        </p:nvCxnSpPr>
        <p:spPr>
          <a:xfrm flipH="1">
            <a:off x="4857750" y="2737289"/>
            <a:ext cx="920750" cy="1645352"/>
          </a:xfrm>
          <a:prstGeom prst="straightConnector1">
            <a:avLst/>
          </a:prstGeom>
          <a:ln>
            <a:headEnd type="oval"/>
            <a:tailEnd type="arrow"/>
          </a:ln>
        </p:spPr>
        <p:style>
          <a:lnRef idx="1">
            <a:schemeClr val="dk1"/>
          </a:lnRef>
          <a:fillRef idx="0">
            <a:schemeClr val="dk1"/>
          </a:fillRef>
          <a:effectRef idx="0">
            <a:schemeClr val="dk1"/>
          </a:effectRef>
          <a:fontRef idx="minor">
            <a:schemeClr val="tx1"/>
          </a:fontRef>
        </p:style>
      </p:cxnSp>
      <p:sp>
        <p:nvSpPr>
          <p:cNvPr id="124" name="Packet A &amp; A' Equality"/>
          <p:cNvSpPr/>
          <p:nvPr/>
        </p:nvSpPr>
        <p:spPr>
          <a:xfrm>
            <a:off x="5318125" y="3027604"/>
            <a:ext cx="333375" cy="317499"/>
          </a:xfrm>
          <a:prstGeom prst="mathEqual">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500">
              <a:solidFill>
                <a:schemeClr val="tx1"/>
              </a:solidFill>
            </a:endParaRPr>
          </a:p>
        </p:txBody>
      </p:sp>
      <p:cxnSp>
        <p:nvCxnSpPr>
          <p:cNvPr id="127" name="Packet D Lookup Arrow"/>
          <p:cNvCxnSpPr>
            <a:stCxn id="82" idx="3"/>
            <a:endCxn id="44" idx="1"/>
          </p:cNvCxnSpPr>
          <p:nvPr/>
        </p:nvCxnSpPr>
        <p:spPr>
          <a:xfrm flipV="1">
            <a:off x="4857750" y="3112641"/>
            <a:ext cx="1809750" cy="666750"/>
          </a:xfrm>
          <a:prstGeom prst="curvedConnector3">
            <a:avLst>
              <a:gd name="adj1" fmla="val 50000"/>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26" name="Packet A' Hash Lookup Arrow 2"/>
          <p:cNvCxnSpPr>
            <a:stCxn id="42" idx="1"/>
            <a:endCxn id="18" idx="3"/>
          </p:cNvCxnSpPr>
          <p:nvPr/>
        </p:nvCxnSpPr>
        <p:spPr>
          <a:xfrm rot="10800000">
            <a:off x="4857750" y="1969641"/>
            <a:ext cx="1809750" cy="762000"/>
          </a:xfrm>
          <a:prstGeom prst="curvedConnector3">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31" name="Packet A' Hash Lookup Arrow 1"/>
          <p:cNvCxnSpPr>
            <a:stCxn id="123" idx="2"/>
            <a:endCxn id="42" idx="1"/>
          </p:cNvCxnSpPr>
          <p:nvPr/>
        </p:nvCxnSpPr>
        <p:spPr>
          <a:xfrm rot="5400000" flipH="1" flipV="1">
            <a:off x="4930227" y="2659164"/>
            <a:ext cx="1664797" cy="1809750"/>
          </a:xfrm>
          <a:prstGeom prst="curvedConnector4">
            <a:avLst>
              <a:gd name="adj1" fmla="val 11443"/>
              <a:gd name="adj2" fmla="val 62719"/>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37" name="Queue Search Arrow 1"/>
          <p:cNvCxnSpPr>
            <a:stCxn id="20" idx="2"/>
            <a:endCxn id="19" idx="2"/>
          </p:cNvCxnSpPr>
          <p:nvPr/>
        </p:nvCxnSpPr>
        <p:spPr>
          <a:xfrm rot="10800000">
            <a:off x="2601619" y="2476216"/>
            <a:ext cx="391533" cy="392579"/>
          </a:xfrm>
          <a:prstGeom prst="curvedConnector2">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41" name="Queue Search Arrow 2"/>
          <p:cNvCxnSpPr>
            <a:stCxn id="20" idx="2"/>
            <a:endCxn id="4" idx="2"/>
          </p:cNvCxnSpPr>
          <p:nvPr/>
        </p:nvCxnSpPr>
        <p:spPr>
          <a:xfrm rot="10800000">
            <a:off x="2063754" y="2333338"/>
            <a:ext cx="929403" cy="535453"/>
          </a:xfrm>
          <a:prstGeom prst="curvedConnector2">
            <a:avLst/>
          </a:prstGeom>
          <a:ln>
            <a:tailEnd type="arrow"/>
          </a:ln>
        </p:spPr>
        <p:style>
          <a:lnRef idx="3">
            <a:schemeClr val="accent4"/>
          </a:lnRef>
          <a:fillRef idx="0">
            <a:schemeClr val="accent4"/>
          </a:fillRef>
          <a:effectRef idx="2">
            <a:schemeClr val="accent4"/>
          </a:effectRef>
          <a:fontRef idx="minor">
            <a:schemeClr val="tx1"/>
          </a:fontRef>
        </p:style>
      </p:cxnSp>
      <p:sp>
        <p:nvSpPr>
          <p:cNvPr id="150" name="Queue Search Inequality 1"/>
          <p:cNvSpPr/>
          <p:nvPr/>
        </p:nvSpPr>
        <p:spPr>
          <a:xfrm>
            <a:off x="2349504" y="2631143"/>
            <a:ext cx="334688" cy="283632"/>
          </a:xfrm>
          <a:prstGeom prst="mathNotEqual">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500">
              <a:solidFill>
                <a:schemeClr val="tx1"/>
              </a:solidFill>
            </a:endParaRPr>
          </a:p>
        </p:txBody>
      </p:sp>
      <p:sp>
        <p:nvSpPr>
          <p:cNvPr id="151" name="Output File"/>
          <p:cNvSpPr/>
          <p:nvPr/>
        </p:nvSpPr>
        <p:spPr>
          <a:xfrm>
            <a:off x="4000500" y="4858891"/>
            <a:ext cx="1143000" cy="359693"/>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500"/>
              <a:t>Output File</a:t>
            </a:r>
          </a:p>
        </p:txBody>
      </p:sp>
      <p:sp>
        <p:nvSpPr>
          <p:cNvPr id="152" name="Down Arrow 151"/>
          <p:cNvSpPr/>
          <p:nvPr/>
        </p:nvSpPr>
        <p:spPr>
          <a:xfrm>
            <a:off x="4476750" y="3175000"/>
            <a:ext cx="190500" cy="381000"/>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500"/>
          </a:p>
        </p:txBody>
      </p:sp>
      <p:sp>
        <p:nvSpPr>
          <p:cNvPr id="153" name="Queue Search Inequality 2"/>
          <p:cNvSpPr/>
          <p:nvPr/>
        </p:nvSpPr>
        <p:spPr>
          <a:xfrm>
            <a:off x="1841504" y="2500223"/>
            <a:ext cx="334688" cy="283632"/>
          </a:xfrm>
          <a:prstGeom prst="mathNotEqual">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500">
              <a:solidFill>
                <a:schemeClr val="tx1"/>
              </a:solidFill>
            </a:endParaRPr>
          </a:p>
        </p:txBody>
      </p:sp>
      <p:sp>
        <p:nvSpPr>
          <p:cNvPr id="155" name="TextBox 154"/>
          <p:cNvSpPr txBox="1"/>
          <p:nvPr/>
        </p:nvSpPr>
        <p:spPr>
          <a:xfrm>
            <a:off x="1521087" y="508004"/>
            <a:ext cx="6098913" cy="1135858"/>
          </a:xfrm>
          <a:prstGeom prst="rect">
            <a:avLst/>
          </a:prstGeom>
          <a:noFill/>
        </p:spPr>
        <p:txBody>
          <a:bodyPr wrap="square" numCol="2" rtlCol="0">
            <a:noAutofit/>
          </a:bodyPr>
          <a:lstStyle/>
          <a:p>
            <a:pPr marL="145515" indent="-145515">
              <a:buFont typeface="+mj-lt"/>
              <a:buAutoNum type="arabicPeriod"/>
            </a:pPr>
            <a:r>
              <a:rPr lang="en-US" sz="917"/>
              <a:t>Frame C is read.</a:t>
            </a:r>
          </a:p>
          <a:p>
            <a:pPr marL="145515" indent="-145515">
              <a:buFont typeface="+mj-lt"/>
              <a:buAutoNum type="arabicPeriod"/>
            </a:pPr>
            <a:r>
              <a:rPr lang="en-US" sz="917"/>
              <a:t>Frame C is added to the queue but not the hash table because it isn’t an IPv4 packet with an IP ID.</a:t>
            </a:r>
          </a:p>
          <a:p>
            <a:pPr marL="145515" indent="-145515">
              <a:buFont typeface="+mj-lt"/>
              <a:buAutoNum type="arabicPeriod"/>
            </a:pPr>
            <a:r>
              <a:rPr lang="en-US" sz="917"/>
              <a:t>The queue is searched linearly for a duplicate to Frame C.</a:t>
            </a:r>
          </a:p>
          <a:p>
            <a:pPr marL="145515" indent="-145515">
              <a:buFont typeface="+mj-lt"/>
              <a:buAutoNum type="arabicPeriod"/>
            </a:pPr>
            <a:r>
              <a:rPr lang="en-US" sz="917"/>
              <a:t>Frame C is found to be unique, so it is written to the output file.</a:t>
            </a:r>
          </a:p>
          <a:p>
            <a:pPr marL="145515" indent="-145515">
              <a:buFont typeface="+mj-lt"/>
              <a:buAutoNum type="arabicPeriod"/>
            </a:pPr>
            <a:r>
              <a:rPr lang="en-US" sz="917"/>
              <a:t>Packet D is read and added to the queue.</a:t>
            </a:r>
          </a:p>
          <a:p>
            <a:pPr marL="145515" indent="-145515">
              <a:buFont typeface="+mj-lt"/>
              <a:buAutoNum type="arabicPeriod"/>
            </a:pPr>
            <a:r>
              <a:rPr lang="en-US" sz="917"/>
              <a:t>Packet D is inserted into the hash table also .</a:t>
            </a:r>
          </a:p>
          <a:p>
            <a:pPr marL="145515" indent="-145515">
              <a:buFont typeface="+mj-lt"/>
              <a:buAutoNum type="arabicPeriod"/>
            </a:pPr>
            <a:r>
              <a:rPr lang="en-US" sz="917"/>
              <a:t>There are no other packets having the same IP ID so it must be unique and is written to the output file.</a:t>
            </a:r>
          </a:p>
          <a:p>
            <a:pPr marL="145515" indent="-145515">
              <a:buFont typeface="+mj-lt"/>
              <a:buAutoNum type="arabicPeriod"/>
            </a:pPr>
            <a:r>
              <a:rPr lang="en-US" sz="917"/>
              <a:t>Packet A’ is read and added to the queue.</a:t>
            </a:r>
          </a:p>
          <a:p>
            <a:pPr marL="145515" indent="-145515">
              <a:buFont typeface="+mj-lt"/>
              <a:buAutoNum type="arabicPeriod"/>
            </a:pPr>
            <a:r>
              <a:rPr lang="en-US" sz="917"/>
              <a:t>Packet A’ collides with Packet A in the hash table, and furthermore is a duplicate of Packet A. It is not written to the output file.</a:t>
            </a:r>
          </a:p>
          <a:p>
            <a:pPr marL="145515" indent="-145515">
              <a:buFont typeface="+mj-lt"/>
              <a:buAutoNum type="arabicPeriod"/>
            </a:pPr>
            <a:r>
              <a:rPr lang="en-US" sz="917"/>
              <a:t>The hash table always refers to the most recent instance, so it is updated to point to Packet A’.</a:t>
            </a:r>
          </a:p>
        </p:txBody>
      </p:sp>
      <p:sp>
        <p:nvSpPr>
          <p:cNvPr id="159" name="Down Arrow 158"/>
          <p:cNvSpPr/>
          <p:nvPr/>
        </p:nvSpPr>
        <p:spPr>
          <a:xfrm>
            <a:off x="4476750" y="3778927"/>
            <a:ext cx="190500" cy="381000"/>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500"/>
          </a:p>
        </p:txBody>
      </p:sp>
      <p:sp>
        <p:nvSpPr>
          <p:cNvPr id="123" name="Packet A &amp; A' Brace"/>
          <p:cNvSpPr/>
          <p:nvPr/>
        </p:nvSpPr>
        <p:spPr>
          <a:xfrm>
            <a:off x="4857750" y="1969641"/>
            <a:ext cx="460375" cy="2426797"/>
          </a:xfrm>
          <a:prstGeom prst="rightBrace">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en-US" sz="1500"/>
          </a:p>
        </p:txBody>
      </p:sp>
      <p:grpSp>
        <p:nvGrpSpPr>
          <p:cNvPr id="68" name="Group 67"/>
          <p:cNvGrpSpPr/>
          <p:nvPr/>
        </p:nvGrpSpPr>
        <p:grpSpPr>
          <a:xfrm rot="3600000">
            <a:off x="1566403" y="2528378"/>
            <a:ext cx="63500" cy="317500"/>
            <a:chOff x="838200" y="4039345"/>
            <a:chExt cx="76200" cy="381000"/>
          </a:xfrm>
        </p:grpSpPr>
        <p:sp>
          <p:nvSpPr>
            <p:cNvPr id="69" name="Oval 68"/>
            <p:cNvSpPr/>
            <p:nvPr/>
          </p:nvSpPr>
          <p:spPr>
            <a:xfrm>
              <a:off x="838200" y="4039345"/>
              <a:ext cx="76200" cy="762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917"/>
            </a:p>
          </p:txBody>
        </p:sp>
        <p:sp>
          <p:nvSpPr>
            <p:cNvPr id="71" name="Oval 70"/>
            <p:cNvSpPr/>
            <p:nvPr/>
          </p:nvSpPr>
          <p:spPr>
            <a:xfrm>
              <a:off x="838200" y="4191745"/>
              <a:ext cx="76200" cy="762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917"/>
            </a:p>
          </p:txBody>
        </p:sp>
        <p:sp>
          <p:nvSpPr>
            <p:cNvPr id="72" name="Oval 71"/>
            <p:cNvSpPr/>
            <p:nvPr/>
          </p:nvSpPr>
          <p:spPr>
            <a:xfrm>
              <a:off x="838200" y="4344145"/>
              <a:ext cx="76200" cy="762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917"/>
            </a:p>
          </p:txBody>
        </p:sp>
      </p:grpSp>
    </p:spTree>
    <p:extLst>
      <p:ext uri="{BB962C8B-B14F-4D97-AF65-F5344CB8AC3E}">
        <p14:creationId xmlns:p14="http://schemas.microsoft.com/office/powerpoint/2010/main" val="353674854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13" nodeType="clickEffect">
                                  <p:childTnLst>
                                    <p:set>
                                      <p:cBhvr>
                                        <p:cTn id="6" dur="1" fill="hold">
                                          <p:stCondLst>
                                            <p:cond delay="0"/>
                                          </p:stCondLst>
                                        </p:cTn>
                                        <p:tgtEl>
                                          <p:spTgt spid="155">
                                            <p:txEl>
                                              <p:pRg st="0" end="0"/>
                                            </p:txEl>
                                          </p:spTgt>
                                        </p:tgtEl>
                                        <p:attrNameLst>
                                          <p:attrName>style.visibility</p:attrName>
                                        </p:attrNameLst>
                                      </p:cBhvr>
                                      <p:to>
                                        <p:strVal val="visible"/>
                                      </p:to>
                                    </p:set>
                                    <p:animEffect transition="in" filter="fade">
                                      <p:cBhvr>
                                        <p:cTn id="7" dur="1000"/>
                                        <p:tgtEl>
                                          <p:spTgt spid="155">
                                            <p:txEl>
                                              <p:pRg st="0" end="0"/>
                                            </p:txEl>
                                          </p:spTgt>
                                        </p:tgtEl>
                                      </p:cBhvr>
                                    </p:animEffect>
                                    <p:anim calcmode="lin" valueType="num">
                                      <p:cBhvr>
                                        <p:cTn id="8" dur="1000" fill="hold"/>
                                        <p:tgtEl>
                                          <p:spTgt spid="1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5">
                                            <p:txEl>
                                              <p:pRg st="0" end="0"/>
                                            </p:txEl>
                                          </p:spTgt>
                                        </p:tgtEl>
                                        <p:attrNameLst>
                                          <p:attrName>ppt_y</p:attrName>
                                        </p:attrNameLst>
                                      </p:cBhvr>
                                      <p:tavLst>
                                        <p:tav tm="0">
                                          <p:val>
                                            <p:strVal val="#ppt_y+.1"/>
                                          </p:val>
                                        </p:tav>
                                        <p:tav tm="100000">
                                          <p:val>
                                            <p:strVal val="#ppt_y"/>
                                          </p:val>
                                        </p:tav>
                                      </p:tavLst>
                                    </p:anim>
                                  </p:childTnLst>
                                </p:cTn>
                              </p:par>
                            </p:childTnLst>
                          </p:cTn>
                        </p:par>
                        <p:par>
                          <p:cTn id="10" fill="hold" nodeType="withGroup">
                            <p:stCondLst>
                              <p:cond delay="1000"/>
                            </p:stCondLst>
                            <p:childTnLst>
                              <p:par>
                                <p:cTn id="11" presetID="2" presetClass="entr" presetSubtype="1" fill="hold" grpId="1" nodeType="afterEffect">
                                  <p:childTnLst>
                                    <p:set>
                                      <p:cBhvr>
                                        <p:cTn id="12" dur="1" fill="hold">
                                          <p:stCondLst>
                                            <p:cond delay="0"/>
                                          </p:stCondLst>
                                        </p:cTn>
                                        <p:tgtEl>
                                          <p:spTgt spid="63"/>
                                        </p:tgtEl>
                                        <p:attrNameLst>
                                          <p:attrName>style.visibility</p:attrName>
                                        </p:attrNameLst>
                                      </p:cBhvr>
                                      <p:to>
                                        <p:strVal val="visible"/>
                                      </p:to>
                                    </p:set>
                                    <p:anim calcmode="lin" valueType="num">
                                      <p:cBhvr additive="base">
                                        <p:cTn id="13" dur="500" fill="hold"/>
                                        <p:tgtEl>
                                          <p:spTgt spid="63"/>
                                        </p:tgtEl>
                                        <p:attrNameLst>
                                          <p:attrName>ppt_x</p:attrName>
                                        </p:attrNameLst>
                                      </p:cBhvr>
                                      <p:tavLst>
                                        <p:tav tm="0">
                                          <p:val>
                                            <p:strVal val="#ppt_x"/>
                                          </p:val>
                                        </p:tav>
                                        <p:tav tm="100000">
                                          <p:val>
                                            <p:strVal val="#ppt_x"/>
                                          </p:val>
                                        </p:tav>
                                      </p:tavLst>
                                    </p:anim>
                                    <p:anim calcmode="lin" valueType="num">
                                      <p:cBhvr additive="base">
                                        <p:cTn id="14" dur="500" fill="hold"/>
                                        <p:tgtEl>
                                          <p:spTgt spid="63"/>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indefinite"/>
                            </p:stCondLst>
                          </p:cTn>
                        </p:par>
                        <p:par>
                          <p:cTn id="17" fill="hold" nodeType="afterGroup">
                            <p:stCondLst>
                              <p:cond delay="0"/>
                            </p:stCondLst>
                            <p:childTnLst>
                              <p:par>
                                <p:cTn id="18" presetID="42" presetClass="entr" presetSubtype="0" fill="hold" grpId="13" nodeType="clickEffect">
                                  <p:childTnLst>
                                    <p:set>
                                      <p:cBhvr>
                                        <p:cTn id="19" dur="1" fill="hold">
                                          <p:stCondLst>
                                            <p:cond delay="0"/>
                                          </p:stCondLst>
                                        </p:cTn>
                                        <p:tgtEl>
                                          <p:spTgt spid="155">
                                            <p:txEl>
                                              <p:pRg st="1" end="1"/>
                                            </p:txEl>
                                          </p:spTgt>
                                        </p:tgtEl>
                                        <p:attrNameLst>
                                          <p:attrName>style.visibility</p:attrName>
                                        </p:attrNameLst>
                                      </p:cBhvr>
                                      <p:to>
                                        <p:strVal val="visible"/>
                                      </p:to>
                                    </p:set>
                                    <p:animEffect transition="in" filter="fade">
                                      <p:cBhvr>
                                        <p:cTn id="20" dur="1000"/>
                                        <p:tgtEl>
                                          <p:spTgt spid="155">
                                            <p:txEl>
                                              <p:pRg st="1" end="1"/>
                                            </p:txEl>
                                          </p:spTgt>
                                        </p:tgtEl>
                                      </p:cBhvr>
                                    </p:animEffect>
                                    <p:anim calcmode="lin" valueType="num">
                                      <p:cBhvr>
                                        <p:cTn id="21" dur="1000" fill="hold"/>
                                        <p:tgtEl>
                                          <p:spTgt spid="155">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155">
                                            <p:txEl>
                                              <p:pRg st="1" end="1"/>
                                            </p:txEl>
                                          </p:spTgt>
                                        </p:tgtEl>
                                        <p:attrNameLst>
                                          <p:attrName>ppt_y</p:attrName>
                                        </p:attrNameLst>
                                      </p:cBhvr>
                                      <p:tavLst>
                                        <p:tav tm="0">
                                          <p:val>
                                            <p:strVal val="#ppt_y+.1"/>
                                          </p:val>
                                        </p:tav>
                                        <p:tav tm="100000">
                                          <p:val>
                                            <p:strVal val="#ppt_y"/>
                                          </p:val>
                                        </p:tav>
                                      </p:tavLst>
                                    </p:anim>
                                  </p:childTnLst>
                                </p:cTn>
                              </p:par>
                            </p:childTnLst>
                          </p:cTn>
                        </p:par>
                        <p:par>
                          <p:cTn id="23" fill="hold" nodeType="withGroup">
                            <p:stCondLst>
                              <p:cond delay="1000"/>
                            </p:stCondLst>
                            <p:childTnLst>
                              <p:par>
                                <p:cTn id="24" presetID="22" presetClass="entr" presetSubtype="8" fill="hold" nodeType="afterEffect">
                                  <p:childTnLst>
                                    <p:set>
                                      <p:cBhvr>
                                        <p:cTn id="25" dur="1" fill="hold">
                                          <p:stCondLst>
                                            <p:cond delay="0"/>
                                          </p:stCondLst>
                                        </p:cTn>
                                        <p:tgtEl>
                                          <p:spTgt spid="70"/>
                                        </p:tgtEl>
                                        <p:attrNameLst>
                                          <p:attrName>style.visibility</p:attrName>
                                        </p:attrNameLst>
                                      </p:cBhvr>
                                      <p:to>
                                        <p:strVal val="visible"/>
                                      </p:to>
                                    </p:set>
                                    <p:animEffect transition="in" filter="wipe(left)">
                                      <p:cBhvr>
                                        <p:cTn id="26" dur="500"/>
                                        <p:tgtEl>
                                          <p:spTgt spid="70"/>
                                        </p:tgtEl>
                                      </p:cBhvr>
                                    </p:animEffect>
                                  </p:childTnLst>
                                </p:cTn>
                              </p:par>
                            </p:childTnLst>
                          </p:cTn>
                        </p:par>
                      </p:childTnLst>
                    </p:cTn>
                  </p:par>
                  <p:par>
                    <p:cTn id="27" fill="hold" nodeType="clickPar">
                      <p:stCondLst>
                        <p:cond delay="indefinite"/>
                      </p:stCondLst>
                      <p:childTnLst>
                        <p:par>
                          <p:cTn id="28" fill="hold" nodeType="withGroup">
                            <p:stCondLst>
                              <p:cond delay="indefinite"/>
                            </p:stCondLst>
                          </p:cTn>
                        </p:par>
                        <p:par>
                          <p:cTn id="29" fill="hold" nodeType="afterGroup">
                            <p:stCondLst>
                              <p:cond delay="0"/>
                            </p:stCondLst>
                            <p:childTnLst>
                              <p:par>
                                <p:cTn id="30" presetID="42" presetClass="entr" presetSubtype="0" fill="hold" grpId="13" nodeType="clickEffect">
                                  <p:childTnLst>
                                    <p:set>
                                      <p:cBhvr>
                                        <p:cTn id="31" dur="1" fill="hold">
                                          <p:stCondLst>
                                            <p:cond delay="0"/>
                                          </p:stCondLst>
                                        </p:cTn>
                                        <p:tgtEl>
                                          <p:spTgt spid="155">
                                            <p:txEl>
                                              <p:pRg st="2" end="2"/>
                                            </p:txEl>
                                          </p:spTgt>
                                        </p:tgtEl>
                                        <p:attrNameLst>
                                          <p:attrName>style.visibility</p:attrName>
                                        </p:attrNameLst>
                                      </p:cBhvr>
                                      <p:to>
                                        <p:strVal val="visible"/>
                                      </p:to>
                                    </p:set>
                                    <p:animEffect transition="in" filter="fade">
                                      <p:cBhvr>
                                        <p:cTn id="32" dur="1000"/>
                                        <p:tgtEl>
                                          <p:spTgt spid="155">
                                            <p:txEl>
                                              <p:pRg st="2" end="2"/>
                                            </p:txEl>
                                          </p:spTgt>
                                        </p:tgtEl>
                                      </p:cBhvr>
                                    </p:animEffect>
                                    <p:anim calcmode="lin" valueType="num">
                                      <p:cBhvr>
                                        <p:cTn id="33" dur="1000" fill="hold"/>
                                        <p:tgtEl>
                                          <p:spTgt spid="155">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155">
                                            <p:txEl>
                                              <p:pRg st="2" end="2"/>
                                            </p:txEl>
                                          </p:spTgt>
                                        </p:tgtEl>
                                        <p:attrNameLst>
                                          <p:attrName>ppt_y</p:attrName>
                                        </p:attrNameLst>
                                      </p:cBhvr>
                                      <p:tavLst>
                                        <p:tav tm="0">
                                          <p:val>
                                            <p:strVal val="#ppt_y+.1"/>
                                          </p:val>
                                        </p:tav>
                                        <p:tav tm="100000">
                                          <p:val>
                                            <p:strVal val="#ppt_y"/>
                                          </p:val>
                                        </p:tav>
                                      </p:tavLst>
                                    </p:anim>
                                  </p:childTnLst>
                                </p:cTn>
                              </p:par>
                            </p:childTnLst>
                          </p:cTn>
                        </p:par>
                        <p:par>
                          <p:cTn id="35" fill="hold" nodeType="withGroup">
                            <p:stCondLst>
                              <p:cond delay="1000"/>
                            </p:stCondLst>
                            <p:childTnLst>
                              <p:par>
                                <p:cTn id="36" presetID="22" presetClass="entr" presetSubtype="2" fill="hold" nodeType="afterEffect">
                                  <p:childTnLst>
                                    <p:set>
                                      <p:cBhvr>
                                        <p:cTn id="37" dur="1" fill="hold">
                                          <p:stCondLst>
                                            <p:cond delay="0"/>
                                          </p:stCondLst>
                                        </p:cTn>
                                        <p:tgtEl>
                                          <p:spTgt spid="137"/>
                                        </p:tgtEl>
                                        <p:attrNameLst>
                                          <p:attrName>style.visibility</p:attrName>
                                        </p:attrNameLst>
                                      </p:cBhvr>
                                      <p:to>
                                        <p:strVal val="visible"/>
                                      </p:to>
                                    </p:set>
                                    <p:animEffect transition="in" filter="wipe(right)">
                                      <p:cBhvr>
                                        <p:cTn id="38" dur="500"/>
                                        <p:tgtEl>
                                          <p:spTgt spid="137"/>
                                        </p:tgtEl>
                                      </p:cBhvr>
                                    </p:animEffect>
                                  </p:childTnLst>
                                </p:cTn>
                              </p:par>
                            </p:childTnLst>
                          </p:cTn>
                        </p:par>
                        <p:par>
                          <p:cTn id="39" fill="hold" nodeType="withGroup">
                            <p:stCondLst>
                              <p:cond delay="1500"/>
                            </p:stCondLst>
                            <p:childTnLst>
                              <p:par>
                                <p:cTn id="40" presetID="22" presetClass="entr" presetSubtype="2" fill="hold" grpId="6" nodeType="afterEffect">
                                  <p:childTnLst>
                                    <p:set>
                                      <p:cBhvr>
                                        <p:cTn id="41" dur="1" fill="hold">
                                          <p:stCondLst>
                                            <p:cond delay="0"/>
                                          </p:stCondLst>
                                        </p:cTn>
                                        <p:tgtEl>
                                          <p:spTgt spid="150"/>
                                        </p:tgtEl>
                                        <p:attrNameLst>
                                          <p:attrName>style.visibility</p:attrName>
                                        </p:attrNameLst>
                                      </p:cBhvr>
                                      <p:to>
                                        <p:strVal val="visible"/>
                                      </p:to>
                                    </p:set>
                                    <p:animEffect transition="in" filter="wipe(right)">
                                      <p:cBhvr>
                                        <p:cTn id="42" dur="500"/>
                                        <p:tgtEl>
                                          <p:spTgt spid="150"/>
                                        </p:tgtEl>
                                      </p:cBhvr>
                                    </p:animEffect>
                                  </p:childTnLst>
                                </p:cTn>
                              </p:par>
                            </p:childTnLst>
                          </p:cTn>
                        </p:par>
                        <p:par>
                          <p:cTn id="43" fill="hold" nodeType="withGroup">
                            <p:stCondLst>
                              <p:cond delay="2000"/>
                            </p:stCondLst>
                            <p:childTnLst>
                              <p:par>
                                <p:cTn id="44" presetID="22" presetClass="entr" presetSubtype="2" fill="hold" nodeType="afterEffect">
                                  <p:childTnLst>
                                    <p:set>
                                      <p:cBhvr>
                                        <p:cTn id="45" dur="1" fill="hold">
                                          <p:stCondLst>
                                            <p:cond delay="0"/>
                                          </p:stCondLst>
                                        </p:cTn>
                                        <p:tgtEl>
                                          <p:spTgt spid="141"/>
                                        </p:tgtEl>
                                        <p:attrNameLst>
                                          <p:attrName>style.visibility</p:attrName>
                                        </p:attrNameLst>
                                      </p:cBhvr>
                                      <p:to>
                                        <p:strVal val="visible"/>
                                      </p:to>
                                    </p:set>
                                    <p:animEffect transition="in" filter="wipe(right)">
                                      <p:cBhvr>
                                        <p:cTn id="46" dur="500"/>
                                        <p:tgtEl>
                                          <p:spTgt spid="141"/>
                                        </p:tgtEl>
                                      </p:cBhvr>
                                    </p:animEffect>
                                  </p:childTnLst>
                                </p:cTn>
                              </p:par>
                            </p:childTnLst>
                          </p:cTn>
                        </p:par>
                        <p:par>
                          <p:cTn id="47" fill="hold" nodeType="withGroup">
                            <p:stCondLst>
                              <p:cond delay="2500"/>
                            </p:stCondLst>
                            <p:childTnLst>
                              <p:par>
                                <p:cTn id="48" presetID="22" presetClass="entr" presetSubtype="2" fill="hold" grpId="11" nodeType="afterEffect">
                                  <p:childTnLst>
                                    <p:set>
                                      <p:cBhvr>
                                        <p:cTn id="49" dur="1" fill="hold">
                                          <p:stCondLst>
                                            <p:cond delay="0"/>
                                          </p:stCondLst>
                                        </p:cTn>
                                        <p:tgtEl>
                                          <p:spTgt spid="153"/>
                                        </p:tgtEl>
                                        <p:attrNameLst>
                                          <p:attrName>style.visibility</p:attrName>
                                        </p:attrNameLst>
                                      </p:cBhvr>
                                      <p:to>
                                        <p:strVal val="visible"/>
                                      </p:to>
                                    </p:set>
                                    <p:animEffect transition="in" filter="wipe(right)">
                                      <p:cBhvr>
                                        <p:cTn id="50" dur="500"/>
                                        <p:tgtEl>
                                          <p:spTgt spid="153"/>
                                        </p:tgtEl>
                                      </p:cBhvr>
                                    </p:animEffect>
                                  </p:childTnLst>
                                </p:cTn>
                              </p:par>
                            </p:childTnLst>
                          </p:cTn>
                        </p:par>
                        <p:par>
                          <p:cTn id="51" fill="hold" nodeType="withGroup">
                            <p:stCondLst>
                              <p:cond delay="3000"/>
                            </p:stCondLst>
                            <p:childTnLst>
                              <p:par>
                                <p:cTn id="52" presetID="22" presetClass="entr" presetSubtype="2" fill="hold" nodeType="afterEffect">
                                  <p:childTnLst>
                                    <p:set>
                                      <p:cBhvr>
                                        <p:cTn id="53" dur="1" fill="hold">
                                          <p:stCondLst>
                                            <p:cond delay="0"/>
                                          </p:stCondLst>
                                        </p:cTn>
                                        <p:tgtEl>
                                          <p:spTgt spid="68"/>
                                        </p:tgtEl>
                                        <p:attrNameLst>
                                          <p:attrName>style.visibility</p:attrName>
                                        </p:attrNameLst>
                                      </p:cBhvr>
                                      <p:to>
                                        <p:strVal val="visible"/>
                                      </p:to>
                                    </p:set>
                                    <p:animEffect transition="in" filter="wipe(right)">
                                      <p:cBhvr>
                                        <p:cTn id="54" dur="500"/>
                                        <p:tgtEl>
                                          <p:spTgt spid="68"/>
                                        </p:tgtEl>
                                      </p:cBhvr>
                                    </p:animEffect>
                                  </p:childTnLst>
                                </p:cTn>
                              </p:par>
                            </p:childTnLst>
                          </p:cTn>
                        </p:par>
                      </p:childTnLst>
                    </p:cTn>
                  </p:par>
                  <p:par>
                    <p:cTn id="55" fill="hold" nodeType="clickPar">
                      <p:stCondLst>
                        <p:cond delay="indefinite"/>
                      </p:stCondLst>
                      <p:childTnLst>
                        <p:par>
                          <p:cTn id="56" fill="hold" nodeType="withGroup">
                            <p:stCondLst>
                              <p:cond delay="indefinite"/>
                            </p:stCondLst>
                          </p:cTn>
                        </p:par>
                        <p:par>
                          <p:cTn id="57" fill="hold" nodeType="afterGroup">
                            <p:stCondLst>
                              <p:cond delay="0"/>
                            </p:stCondLst>
                            <p:childTnLst>
                              <p:par>
                                <p:cTn id="58" presetID="42" presetClass="entr" presetSubtype="0" fill="hold" grpId="13" nodeType="clickEffect">
                                  <p:childTnLst>
                                    <p:set>
                                      <p:cBhvr>
                                        <p:cTn id="59" dur="1" fill="hold">
                                          <p:stCondLst>
                                            <p:cond delay="0"/>
                                          </p:stCondLst>
                                        </p:cTn>
                                        <p:tgtEl>
                                          <p:spTgt spid="155">
                                            <p:txEl>
                                              <p:pRg st="3" end="3"/>
                                            </p:txEl>
                                          </p:spTgt>
                                        </p:tgtEl>
                                        <p:attrNameLst>
                                          <p:attrName>style.visibility</p:attrName>
                                        </p:attrNameLst>
                                      </p:cBhvr>
                                      <p:to>
                                        <p:strVal val="visible"/>
                                      </p:to>
                                    </p:set>
                                    <p:animEffect transition="in" filter="fade">
                                      <p:cBhvr>
                                        <p:cTn id="60" dur="1000"/>
                                        <p:tgtEl>
                                          <p:spTgt spid="155">
                                            <p:txEl>
                                              <p:pRg st="3" end="3"/>
                                            </p:txEl>
                                          </p:spTgt>
                                        </p:tgtEl>
                                      </p:cBhvr>
                                    </p:animEffect>
                                    <p:anim calcmode="lin" valueType="num">
                                      <p:cBhvr>
                                        <p:cTn id="61" dur="1000" fill="hold"/>
                                        <p:tgtEl>
                                          <p:spTgt spid="155">
                                            <p:txEl>
                                              <p:pRg st="3" end="3"/>
                                            </p:txEl>
                                          </p:spTgt>
                                        </p:tgtEl>
                                        <p:attrNameLst>
                                          <p:attrName>ppt_x</p:attrName>
                                        </p:attrNameLst>
                                      </p:cBhvr>
                                      <p:tavLst>
                                        <p:tav tm="0">
                                          <p:val>
                                            <p:strVal val="#ppt_x"/>
                                          </p:val>
                                        </p:tav>
                                        <p:tav tm="100000">
                                          <p:val>
                                            <p:strVal val="#ppt_x"/>
                                          </p:val>
                                        </p:tav>
                                      </p:tavLst>
                                    </p:anim>
                                    <p:anim calcmode="lin" valueType="num">
                                      <p:cBhvr>
                                        <p:cTn id="62" dur="1000" fill="hold"/>
                                        <p:tgtEl>
                                          <p:spTgt spid="155">
                                            <p:txEl>
                                              <p:pRg st="3" end="3"/>
                                            </p:txEl>
                                          </p:spTgt>
                                        </p:tgtEl>
                                        <p:attrNameLst>
                                          <p:attrName>ppt_y</p:attrName>
                                        </p:attrNameLst>
                                      </p:cBhvr>
                                      <p:tavLst>
                                        <p:tav tm="0">
                                          <p:val>
                                            <p:strVal val="#ppt_y+.1"/>
                                          </p:val>
                                        </p:tav>
                                        <p:tav tm="100000">
                                          <p:val>
                                            <p:strVal val="#ppt_y"/>
                                          </p:val>
                                        </p:tav>
                                      </p:tavLst>
                                    </p:anim>
                                  </p:childTnLst>
                                </p:cTn>
                              </p:par>
                              <p:par>
                                <p:cTn id="63" presetID="10" presetClass="exit" presetSubtype="0" fill="hold" nodeType="withEffect">
                                  <p:childTnLst>
                                    <p:animEffect transition="out" filter="fade">
                                      <p:cBhvr>
                                        <p:cTn id="64" dur="500"/>
                                        <p:tgtEl>
                                          <p:spTgt spid="137"/>
                                        </p:tgtEl>
                                      </p:cBhvr>
                                    </p:animEffect>
                                    <p:set>
                                      <p:cBhvr>
                                        <p:cTn id="65" dur="1" fill="hold">
                                          <p:stCondLst>
                                            <p:cond delay="499"/>
                                          </p:stCondLst>
                                        </p:cTn>
                                        <p:tgtEl>
                                          <p:spTgt spid="137"/>
                                        </p:tgtEl>
                                        <p:attrNameLst>
                                          <p:attrName>style.visibility</p:attrName>
                                        </p:attrNameLst>
                                      </p:cBhvr>
                                      <p:to>
                                        <p:strVal val="hidden"/>
                                      </p:to>
                                    </p:set>
                                  </p:childTnLst>
                                </p:cTn>
                              </p:par>
                              <p:par>
                                <p:cTn id="66" presetID="10" presetClass="exit" presetSubtype="0" fill="hold" grpId="7" nodeType="withEffect">
                                  <p:childTnLst>
                                    <p:animEffect transition="out" filter="fade">
                                      <p:cBhvr>
                                        <p:cTn id="67" dur="500"/>
                                        <p:tgtEl>
                                          <p:spTgt spid="150"/>
                                        </p:tgtEl>
                                      </p:cBhvr>
                                    </p:animEffect>
                                    <p:set>
                                      <p:cBhvr>
                                        <p:cTn id="68" dur="1" fill="hold">
                                          <p:stCondLst>
                                            <p:cond delay="499"/>
                                          </p:stCondLst>
                                        </p:cTn>
                                        <p:tgtEl>
                                          <p:spTgt spid="150"/>
                                        </p:tgtEl>
                                        <p:attrNameLst>
                                          <p:attrName>style.visibility</p:attrName>
                                        </p:attrNameLst>
                                      </p:cBhvr>
                                      <p:to>
                                        <p:strVal val="hidden"/>
                                      </p:to>
                                    </p:set>
                                  </p:childTnLst>
                                </p:cTn>
                              </p:par>
                              <p:par>
                                <p:cTn id="69" presetID="10" presetClass="exit" presetSubtype="0" fill="hold" nodeType="withEffect">
                                  <p:childTnLst>
                                    <p:animEffect transition="out" filter="fade">
                                      <p:cBhvr>
                                        <p:cTn id="70" dur="500"/>
                                        <p:tgtEl>
                                          <p:spTgt spid="141"/>
                                        </p:tgtEl>
                                      </p:cBhvr>
                                    </p:animEffect>
                                    <p:set>
                                      <p:cBhvr>
                                        <p:cTn id="71" dur="1" fill="hold">
                                          <p:stCondLst>
                                            <p:cond delay="499"/>
                                          </p:stCondLst>
                                        </p:cTn>
                                        <p:tgtEl>
                                          <p:spTgt spid="141"/>
                                        </p:tgtEl>
                                        <p:attrNameLst>
                                          <p:attrName>style.visibility</p:attrName>
                                        </p:attrNameLst>
                                      </p:cBhvr>
                                      <p:to>
                                        <p:strVal val="hidden"/>
                                      </p:to>
                                    </p:set>
                                  </p:childTnLst>
                                </p:cTn>
                              </p:par>
                              <p:par>
                                <p:cTn id="72" presetID="10" presetClass="exit" presetSubtype="0" fill="hold" grpId="12" nodeType="withEffect">
                                  <p:childTnLst>
                                    <p:animEffect transition="out" filter="fade">
                                      <p:cBhvr>
                                        <p:cTn id="73" dur="500"/>
                                        <p:tgtEl>
                                          <p:spTgt spid="153"/>
                                        </p:tgtEl>
                                      </p:cBhvr>
                                    </p:animEffect>
                                    <p:set>
                                      <p:cBhvr>
                                        <p:cTn id="74" dur="1" fill="hold">
                                          <p:stCondLst>
                                            <p:cond delay="499"/>
                                          </p:stCondLst>
                                        </p:cTn>
                                        <p:tgtEl>
                                          <p:spTgt spid="153"/>
                                        </p:tgtEl>
                                        <p:attrNameLst>
                                          <p:attrName>style.visibility</p:attrName>
                                        </p:attrNameLst>
                                      </p:cBhvr>
                                      <p:to>
                                        <p:strVal val="hidden"/>
                                      </p:to>
                                    </p:set>
                                  </p:childTnLst>
                                </p:cTn>
                              </p:par>
                              <p:par>
                                <p:cTn id="75" presetID="10" presetClass="exit" presetSubtype="0" fill="hold" nodeType="withEffect">
                                  <p:childTnLst>
                                    <p:animEffect transition="out" filter="fade">
                                      <p:cBhvr>
                                        <p:cTn id="76" dur="500"/>
                                        <p:tgtEl>
                                          <p:spTgt spid="68"/>
                                        </p:tgtEl>
                                      </p:cBhvr>
                                    </p:animEffect>
                                    <p:set>
                                      <p:cBhvr>
                                        <p:cTn id="77" dur="1" fill="hold">
                                          <p:stCondLst>
                                            <p:cond delay="499"/>
                                          </p:stCondLst>
                                        </p:cTn>
                                        <p:tgtEl>
                                          <p:spTgt spid="68"/>
                                        </p:tgtEl>
                                        <p:attrNameLst>
                                          <p:attrName>style.visibility</p:attrName>
                                        </p:attrNameLst>
                                      </p:cBhvr>
                                      <p:to>
                                        <p:strVal val="hidden"/>
                                      </p:to>
                                    </p:set>
                                  </p:childTnLst>
                                </p:cTn>
                              </p:par>
                            </p:childTnLst>
                          </p:cTn>
                        </p:par>
                        <p:par>
                          <p:cTn id="78" fill="hold" nodeType="withGroup">
                            <p:stCondLst>
                              <p:cond delay="1000"/>
                            </p:stCondLst>
                            <p:childTnLst>
                              <p:par>
                                <p:cTn id="79" presetID="22" presetClass="entr" presetSubtype="1" fill="hold" grpId="9" nodeType="afterEffect">
                                  <p:childTnLst>
                                    <p:set>
                                      <p:cBhvr>
                                        <p:cTn id="80" dur="1" fill="hold">
                                          <p:stCondLst>
                                            <p:cond delay="0"/>
                                          </p:stCondLst>
                                        </p:cTn>
                                        <p:tgtEl>
                                          <p:spTgt spid="152"/>
                                        </p:tgtEl>
                                        <p:attrNameLst>
                                          <p:attrName>style.visibility</p:attrName>
                                        </p:attrNameLst>
                                      </p:cBhvr>
                                      <p:to>
                                        <p:strVal val="visible"/>
                                      </p:to>
                                    </p:set>
                                    <p:animEffect transition="in" filter="wipe(up)">
                                      <p:cBhvr>
                                        <p:cTn id="81" dur="250"/>
                                        <p:tgtEl>
                                          <p:spTgt spid="152"/>
                                        </p:tgtEl>
                                      </p:cBhvr>
                                    </p:animEffect>
                                  </p:childTnLst>
                                </p:cTn>
                              </p:par>
                              <p:par>
                                <p:cTn id="82" presetID="42" presetClass="path" presetSubtype="0" accel="50000" decel="50000" fill="hold" grpId="8" nodeType="withEffect">
                                  <p:childTnLst>
                                    <p:animMotion origin="layout" path="M 0 1.11111E-06 L 0 0.24444" pathEditMode="relative" rAng="0" ptsTypes="AA">
                                      <p:cBhvr>
                                        <p:cTn id="83" dur="1000" fill="hold"/>
                                        <p:tgtEl>
                                          <p:spTgt spid="152"/>
                                        </p:tgtEl>
                                        <p:attrNameLst>
                                          <p:attrName>ppt_x</p:attrName>
                                          <p:attrName>ppt_y</p:attrName>
                                        </p:attrNameLst>
                                      </p:cBhvr>
                                      <p:rCtr x="0" y="12222"/>
                                    </p:animMotion>
                                  </p:childTnLst>
                                </p:cTn>
                              </p:par>
                            </p:childTnLst>
                          </p:cTn>
                        </p:par>
                      </p:childTnLst>
                    </p:cTn>
                  </p:par>
                  <p:par>
                    <p:cTn id="84" fill="hold" nodeType="clickPar">
                      <p:stCondLst>
                        <p:cond delay="indefinite"/>
                      </p:stCondLst>
                      <p:childTnLst>
                        <p:par>
                          <p:cTn id="85" fill="hold" nodeType="withGroup">
                            <p:stCondLst>
                              <p:cond delay="indefinite"/>
                            </p:stCondLst>
                          </p:cTn>
                        </p:par>
                        <p:par>
                          <p:cTn id="86" fill="hold" nodeType="afterGroup">
                            <p:stCondLst>
                              <p:cond delay="0"/>
                            </p:stCondLst>
                            <p:childTnLst>
                              <p:par>
                                <p:cTn id="87" presetID="42" presetClass="entr" presetSubtype="0" fill="hold" grpId="13" nodeType="clickEffect">
                                  <p:childTnLst>
                                    <p:set>
                                      <p:cBhvr>
                                        <p:cTn id="88" dur="1" fill="hold">
                                          <p:stCondLst>
                                            <p:cond delay="0"/>
                                          </p:stCondLst>
                                        </p:cTn>
                                        <p:tgtEl>
                                          <p:spTgt spid="155">
                                            <p:txEl>
                                              <p:pRg st="4" end="4"/>
                                            </p:txEl>
                                          </p:spTgt>
                                        </p:tgtEl>
                                        <p:attrNameLst>
                                          <p:attrName>style.visibility</p:attrName>
                                        </p:attrNameLst>
                                      </p:cBhvr>
                                      <p:to>
                                        <p:strVal val="visible"/>
                                      </p:to>
                                    </p:set>
                                    <p:animEffect transition="in" filter="fade">
                                      <p:cBhvr>
                                        <p:cTn id="89" dur="1000"/>
                                        <p:tgtEl>
                                          <p:spTgt spid="155">
                                            <p:txEl>
                                              <p:pRg st="4" end="4"/>
                                            </p:txEl>
                                          </p:spTgt>
                                        </p:tgtEl>
                                      </p:cBhvr>
                                    </p:animEffect>
                                    <p:anim calcmode="lin" valueType="num">
                                      <p:cBhvr>
                                        <p:cTn id="90" dur="1000" fill="hold"/>
                                        <p:tgtEl>
                                          <p:spTgt spid="155">
                                            <p:txEl>
                                              <p:pRg st="4" end="4"/>
                                            </p:txEl>
                                          </p:spTgt>
                                        </p:tgtEl>
                                        <p:attrNameLst>
                                          <p:attrName>ppt_x</p:attrName>
                                        </p:attrNameLst>
                                      </p:cBhvr>
                                      <p:tavLst>
                                        <p:tav tm="0">
                                          <p:val>
                                            <p:strVal val="#ppt_x"/>
                                          </p:val>
                                        </p:tav>
                                        <p:tav tm="100000">
                                          <p:val>
                                            <p:strVal val="#ppt_x"/>
                                          </p:val>
                                        </p:tav>
                                      </p:tavLst>
                                    </p:anim>
                                    <p:anim calcmode="lin" valueType="num">
                                      <p:cBhvr>
                                        <p:cTn id="91" dur="1000" fill="hold"/>
                                        <p:tgtEl>
                                          <p:spTgt spid="155">
                                            <p:txEl>
                                              <p:pRg st="4" end="4"/>
                                            </p:txEl>
                                          </p:spTgt>
                                        </p:tgtEl>
                                        <p:attrNameLst>
                                          <p:attrName>ppt_y</p:attrName>
                                        </p:attrNameLst>
                                      </p:cBhvr>
                                      <p:tavLst>
                                        <p:tav tm="0">
                                          <p:val>
                                            <p:strVal val="#ppt_y+.1"/>
                                          </p:val>
                                        </p:tav>
                                        <p:tav tm="100000">
                                          <p:val>
                                            <p:strVal val="#ppt_y"/>
                                          </p:val>
                                        </p:tav>
                                      </p:tavLst>
                                    </p:anim>
                                  </p:childTnLst>
                                </p:cTn>
                              </p:par>
                              <p:par>
                                <p:cTn id="92" presetID="10" presetClass="exit" presetSubtype="0" fill="hold" grpId="10" nodeType="withEffect">
                                  <p:childTnLst>
                                    <p:animEffect transition="out" filter="fade">
                                      <p:cBhvr>
                                        <p:cTn id="93" dur="500"/>
                                        <p:tgtEl>
                                          <p:spTgt spid="152"/>
                                        </p:tgtEl>
                                      </p:cBhvr>
                                    </p:animEffect>
                                    <p:set>
                                      <p:cBhvr>
                                        <p:cTn id="94" dur="1" fill="hold">
                                          <p:stCondLst>
                                            <p:cond delay="499"/>
                                          </p:stCondLst>
                                        </p:cTn>
                                        <p:tgtEl>
                                          <p:spTgt spid="152"/>
                                        </p:tgtEl>
                                        <p:attrNameLst>
                                          <p:attrName>style.visibility</p:attrName>
                                        </p:attrNameLst>
                                      </p:cBhvr>
                                      <p:to>
                                        <p:strVal val="hidden"/>
                                      </p:to>
                                    </p:set>
                                  </p:childTnLst>
                                </p:cTn>
                              </p:par>
                            </p:childTnLst>
                          </p:cTn>
                        </p:par>
                        <p:par>
                          <p:cTn id="95" fill="hold" nodeType="withGroup">
                            <p:stCondLst>
                              <p:cond delay="1000"/>
                            </p:stCondLst>
                            <p:childTnLst>
                              <p:par>
                                <p:cTn id="96" presetID="2" presetClass="entr" presetSubtype="1" fill="hold" grpId="2" nodeType="afterEffect">
                                  <p:childTnLst>
                                    <p:set>
                                      <p:cBhvr>
                                        <p:cTn id="97" dur="1" fill="hold">
                                          <p:stCondLst>
                                            <p:cond delay="0"/>
                                          </p:stCondLst>
                                        </p:cTn>
                                        <p:tgtEl>
                                          <p:spTgt spid="82"/>
                                        </p:tgtEl>
                                        <p:attrNameLst>
                                          <p:attrName>style.visibility</p:attrName>
                                        </p:attrNameLst>
                                      </p:cBhvr>
                                      <p:to>
                                        <p:strVal val="visible"/>
                                      </p:to>
                                    </p:set>
                                    <p:anim calcmode="lin" valueType="num">
                                      <p:cBhvr additive="base">
                                        <p:cTn id="98" dur="500" fill="hold"/>
                                        <p:tgtEl>
                                          <p:spTgt spid="82"/>
                                        </p:tgtEl>
                                        <p:attrNameLst>
                                          <p:attrName>ppt_x</p:attrName>
                                        </p:attrNameLst>
                                      </p:cBhvr>
                                      <p:tavLst>
                                        <p:tav tm="0">
                                          <p:val>
                                            <p:strVal val="#ppt_x"/>
                                          </p:val>
                                        </p:tav>
                                        <p:tav tm="100000">
                                          <p:val>
                                            <p:strVal val="#ppt_x"/>
                                          </p:val>
                                        </p:tav>
                                      </p:tavLst>
                                    </p:anim>
                                    <p:anim calcmode="lin" valueType="num">
                                      <p:cBhvr additive="base">
                                        <p:cTn id="99" dur="500" fill="hold"/>
                                        <p:tgtEl>
                                          <p:spTgt spid="82"/>
                                        </p:tgtEl>
                                        <p:attrNameLst>
                                          <p:attrName>ppt_y</p:attrName>
                                        </p:attrNameLst>
                                      </p:cBhvr>
                                      <p:tavLst>
                                        <p:tav tm="0">
                                          <p:val>
                                            <p:strVal val="0-#ppt_h/2"/>
                                          </p:val>
                                        </p:tav>
                                        <p:tav tm="100000">
                                          <p:val>
                                            <p:strVal val="#ppt_y"/>
                                          </p:val>
                                        </p:tav>
                                      </p:tavLst>
                                    </p:anim>
                                  </p:childTnLst>
                                </p:cTn>
                              </p:par>
                            </p:childTnLst>
                          </p:cTn>
                        </p:par>
                        <p:par>
                          <p:cTn id="100" fill="hold" nodeType="withGroup">
                            <p:stCondLst>
                              <p:cond delay="1500"/>
                            </p:stCondLst>
                            <p:childTnLst>
                              <p:par>
                                <p:cTn id="101" presetID="22" presetClass="entr" presetSubtype="8" fill="hold" nodeType="afterEffect">
                                  <p:childTnLst>
                                    <p:set>
                                      <p:cBhvr>
                                        <p:cTn id="102" dur="1" fill="hold">
                                          <p:stCondLst>
                                            <p:cond delay="0"/>
                                          </p:stCondLst>
                                        </p:cTn>
                                        <p:tgtEl>
                                          <p:spTgt spid="83"/>
                                        </p:tgtEl>
                                        <p:attrNameLst>
                                          <p:attrName>style.visibility</p:attrName>
                                        </p:attrNameLst>
                                      </p:cBhvr>
                                      <p:to>
                                        <p:strVal val="visible"/>
                                      </p:to>
                                    </p:set>
                                    <p:animEffect transition="in" filter="wipe(left)">
                                      <p:cBhvr>
                                        <p:cTn id="103" dur="500"/>
                                        <p:tgtEl>
                                          <p:spTgt spid="83"/>
                                        </p:tgtEl>
                                      </p:cBhvr>
                                    </p:animEffect>
                                  </p:childTnLst>
                                </p:cTn>
                              </p:par>
                            </p:childTnLst>
                          </p:cTn>
                        </p:par>
                      </p:childTnLst>
                    </p:cTn>
                  </p:par>
                  <p:par>
                    <p:cTn id="104" fill="hold" nodeType="clickPar">
                      <p:stCondLst>
                        <p:cond delay="indefinite"/>
                      </p:stCondLst>
                      <p:childTnLst>
                        <p:par>
                          <p:cTn id="105" fill="hold" nodeType="withGroup">
                            <p:stCondLst>
                              <p:cond delay="indefinite"/>
                            </p:stCondLst>
                          </p:cTn>
                        </p:par>
                        <p:par>
                          <p:cTn id="106" fill="hold" nodeType="afterGroup">
                            <p:stCondLst>
                              <p:cond delay="0"/>
                            </p:stCondLst>
                            <p:childTnLst>
                              <p:par>
                                <p:cTn id="107" presetID="42" presetClass="entr" presetSubtype="0" fill="hold" grpId="13" nodeType="clickEffect">
                                  <p:childTnLst>
                                    <p:set>
                                      <p:cBhvr>
                                        <p:cTn id="108" dur="1" fill="hold">
                                          <p:stCondLst>
                                            <p:cond delay="0"/>
                                          </p:stCondLst>
                                        </p:cTn>
                                        <p:tgtEl>
                                          <p:spTgt spid="155">
                                            <p:txEl>
                                              <p:pRg st="5" end="5"/>
                                            </p:txEl>
                                          </p:spTgt>
                                        </p:tgtEl>
                                        <p:attrNameLst>
                                          <p:attrName>style.visibility</p:attrName>
                                        </p:attrNameLst>
                                      </p:cBhvr>
                                      <p:to>
                                        <p:strVal val="visible"/>
                                      </p:to>
                                    </p:set>
                                    <p:animEffect transition="in" filter="fade">
                                      <p:cBhvr>
                                        <p:cTn id="109" dur="1000"/>
                                        <p:tgtEl>
                                          <p:spTgt spid="155">
                                            <p:txEl>
                                              <p:pRg st="5" end="5"/>
                                            </p:txEl>
                                          </p:spTgt>
                                        </p:tgtEl>
                                      </p:cBhvr>
                                    </p:animEffect>
                                    <p:anim calcmode="lin" valueType="num">
                                      <p:cBhvr>
                                        <p:cTn id="110" dur="1000" fill="hold"/>
                                        <p:tgtEl>
                                          <p:spTgt spid="155">
                                            <p:txEl>
                                              <p:pRg st="5" end="5"/>
                                            </p:txEl>
                                          </p:spTgt>
                                        </p:tgtEl>
                                        <p:attrNameLst>
                                          <p:attrName>ppt_x</p:attrName>
                                        </p:attrNameLst>
                                      </p:cBhvr>
                                      <p:tavLst>
                                        <p:tav tm="0">
                                          <p:val>
                                            <p:strVal val="#ppt_x"/>
                                          </p:val>
                                        </p:tav>
                                        <p:tav tm="100000">
                                          <p:val>
                                            <p:strVal val="#ppt_x"/>
                                          </p:val>
                                        </p:tav>
                                      </p:tavLst>
                                    </p:anim>
                                    <p:anim calcmode="lin" valueType="num">
                                      <p:cBhvr>
                                        <p:cTn id="111" dur="1000" fill="hold"/>
                                        <p:tgtEl>
                                          <p:spTgt spid="155">
                                            <p:txEl>
                                              <p:pRg st="5" end="5"/>
                                            </p:txEl>
                                          </p:spTgt>
                                        </p:tgtEl>
                                        <p:attrNameLst>
                                          <p:attrName>ppt_y</p:attrName>
                                        </p:attrNameLst>
                                      </p:cBhvr>
                                      <p:tavLst>
                                        <p:tav tm="0">
                                          <p:val>
                                            <p:strVal val="#ppt_y+.1"/>
                                          </p:val>
                                        </p:tav>
                                        <p:tav tm="100000">
                                          <p:val>
                                            <p:strVal val="#ppt_y"/>
                                          </p:val>
                                        </p:tav>
                                      </p:tavLst>
                                    </p:anim>
                                  </p:childTnLst>
                                </p:cTn>
                              </p:par>
                            </p:childTnLst>
                          </p:cTn>
                        </p:par>
                        <p:par>
                          <p:cTn id="112" fill="hold" nodeType="withGroup">
                            <p:stCondLst>
                              <p:cond delay="1000"/>
                            </p:stCondLst>
                            <p:childTnLst>
                              <p:par>
                                <p:cTn id="113" presetID="22" presetClass="entr" presetSubtype="8" fill="hold" nodeType="afterEffect">
                                  <p:childTnLst>
                                    <p:set>
                                      <p:cBhvr>
                                        <p:cTn id="114" dur="1" fill="hold">
                                          <p:stCondLst>
                                            <p:cond delay="0"/>
                                          </p:stCondLst>
                                        </p:cTn>
                                        <p:tgtEl>
                                          <p:spTgt spid="127"/>
                                        </p:tgtEl>
                                        <p:attrNameLst>
                                          <p:attrName>style.visibility</p:attrName>
                                        </p:attrNameLst>
                                      </p:cBhvr>
                                      <p:to>
                                        <p:strVal val="visible"/>
                                      </p:to>
                                    </p:set>
                                    <p:animEffect transition="in" filter="wipe(left)">
                                      <p:cBhvr>
                                        <p:cTn id="115" dur="500"/>
                                        <p:tgtEl>
                                          <p:spTgt spid="127"/>
                                        </p:tgtEl>
                                      </p:cBhvr>
                                    </p:animEffect>
                                  </p:childTnLst>
                                </p:cTn>
                              </p:par>
                            </p:childTnLst>
                          </p:cTn>
                        </p:par>
                        <p:par>
                          <p:cTn id="116" fill="hold" nodeType="withGroup">
                            <p:stCondLst>
                              <p:cond delay="1500"/>
                            </p:stCondLst>
                            <p:childTnLst>
                              <p:par>
                                <p:cTn id="117" presetID="22" presetClass="entr" presetSubtype="2" fill="hold" nodeType="afterEffect">
                                  <p:childTnLst>
                                    <p:set>
                                      <p:cBhvr>
                                        <p:cTn id="118" dur="1" fill="hold">
                                          <p:stCondLst>
                                            <p:cond delay="0"/>
                                          </p:stCondLst>
                                        </p:cTn>
                                        <p:tgtEl>
                                          <p:spTgt spid="77"/>
                                        </p:tgtEl>
                                        <p:attrNameLst>
                                          <p:attrName>style.visibility</p:attrName>
                                        </p:attrNameLst>
                                      </p:cBhvr>
                                      <p:to>
                                        <p:strVal val="visible"/>
                                      </p:to>
                                    </p:set>
                                    <p:animEffect transition="in" filter="wipe(right)">
                                      <p:cBhvr>
                                        <p:cTn id="119" dur="500"/>
                                        <p:tgtEl>
                                          <p:spTgt spid="77"/>
                                        </p:tgtEl>
                                      </p:cBhvr>
                                    </p:animEffect>
                                  </p:childTnLst>
                                </p:cTn>
                              </p:par>
                            </p:childTnLst>
                          </p:cTn>
                        </p:par>
                        <p:par>
                          <p:cTn id="120" fill="hold" nodeType="withGroup">
                            <p:stCondLst>
                              <p:cond delay="2000"/>
                            </p:stCondLst>
                            <p:childTnLst>
                              <p:par>
                                <p:cTn id="121" presetID="22" presetClass="entr" presetSubtype="2" fill="hold" grpId="0" nodeType="afterEffect">
                                  <p:childTnLst>
                                    <p:set>
                                      <p:cBhvr>
                                        <p:cTn id="122" dur="1" fill="hold">
                                          <p:stCondLst>
                                            <p:cond delay="0"/>
                                          </p:stCondLst>
                                        </p:cTn>
                                        <p:tgtEl>
                                          <p:spTgt spid="89"/>
                                        </p:tgtEl>
                                        <p:attrNameLst>
                                          <p:attrName>style.visibility</p:attrName>
                                        </p:attrNameLst>
                                      </p:cBhvr>
                                      <p:to>
                                        <p:strVal val="visible"/>
                                      </p:to>
                                    </p:set>
                                    <p:animEffect transition="in" filter="wipe(right)">
                                      <p:cBhvr>
                                        <p:cTn id="123" dur="500"/>
                                        <p:tgtEl>
                                          <p:spTgt spid="89"/>
                                        </p:tgtEl>
                                      </p:cBhvr>
                                    </p:animEffect>
                                  </p:childTnLst>
                                </p:cTn>
                              </p:par>
                            </p:childTnLst>
                          </p:cTn>
                        </p:par>
                        <p:par>
                          <p:cTn id="124" fill="hold" nodeType="withGroup">
                            <p:stCondLst>
                              <p:cond delay="2500"/>
                            </p:stCondLst>
                            <p:childTnLst>
                              <p:par>
                                <p:cTn id="125" presetID="22" presetClass="entr" presetSubtype="2" fill="hold" nodeType="afterEffect">
                                  <p:childTnLst>
                                    <p:set>
                                      <p:cBhvr>
                                        <p:cTn id="126" dur="1" fill="hold">
                                          <p:stCondLst>
                                            <p:cond delay="0"/>
                                          </p:stCondLst>
                                        </p:cTn>
                                        <p:tgtEl>
                                          <p:spTgt spid="96"/>
                                        </p:tgtEl>
                                        <p:attrNameLst>
                                          <p:attrName>style.visibility</p:attrName>
                                        </p:attrNameLst>
                                      </p:cBhvr>
                                      <p:to>
                                        <p:strVal val="visible"/>
                                      </p:to>
                                    </p:set>
                                    <p:animEffect transition="in" filter="wipe(right)">
                                      <p:cBhvr>
                                        <p:cTn id="127" dur="500"/>
                                        <p:tgtEl>
                                          <p:spTgt spid="96"/>
                                        </p:tgtEl>
                                      </p:cBhvr>
                                    </p:animEffect>
                                  </p:childTnLst>
                                </p:cTn>
                              </p:par>
                            </p:childTnLst>
                          </p:cTn>
                        </p:par>
                        <p:par>
                          <p:cTn id="128" fill="hold" nodeType="withGroup">
                            <p:stCondLst>
                              <p:cond delay="3000"/>
                            </p:stCondLst>
                            <p:childTnLst>
                              <p:par>
                                <p:cTn id="129" presetID="22" presetClass="exit" presetSubtype="2" fill="hold" nodeType="afterEffect">
                                  <p:childTnLst>
                                    <p:animEffect transition="out" filter="wipe(right)">
                                      <p:cBhvr>
                                        <p:cTn id="130" dur="500"/>
                                        <p:tgtEl>
                                          <p:spTgt spid="127"/>
                                        </p:tgtEl>
                                      </p:cBhvr>
                                    </p:animEffect>
                                    <p:set>
                                      <p:cBhvr>
                                        <p:cTn id="131" dur="1" fill="hold">
                                          <p:stCondLst>
                                            <p:cond delay="499"/>
                                          </p:stCondLst>
                                        </p:cTn>
                                        <p:tgtEl>
                                          <p:spTgt spid="127"/>
                                        </p:tgtEl>
                                        <p:attrNameLst>
                                          <p:attrName>style.visibility</p:attrName>
                                        </p:attrNameLst>
                                      </p:cBhvr>
                                      <p:to>
                                        <p:strVal val="hidden"/>
                                      </p:to>
                                    </p:set>
                                  </p:childTnLst>
                                </p:cTn>
                              </p:par>
                            </p:childTnLst>
                          </p:cTn>
                        </p:par>
                      </p:childTnLst>
                    </p:cTn>
                  </p:par>
                  <p:par>
                    <p:cTn id="132" fill="hold" nodeType="clickPar">
                      <p:stCondLst>
                        <p:cond delay="indefinite"/>
                      </p:stCondLst>
                      <p:childTnLst>
                        <p:par>
                          <p:cTn id="133" fill="hold" nodeType="withGroup">
                            <p:stCondLst>
                              <p:cond delay="indefinite"/>
                            </p:stCondLst>
                          </p:cTn>
                        </p:par>
                        <p:par>
                          <p:cTn id="134" fill="hold" nodeType="afterGroup">
                            <p:stCondLst>
                              <p:cond delay="0"/>
                            </p:stCondLst>
                            <p:childTnLst>
                              <p:par>
                                <p:cTn id="135" presetID="42" presetClass="entr" presetSubtype="0" fill="hold" grpId="13" nodeType="clickEffect">
                                  <p:childTnLst>
                                    <p:set>
                                      <p:cBhvr>
                                        <p:cTn id="136" dur="1" fill="hold">
                                          <p:stCondLst>
                                            <p:cond delay="0"/>
                                          </p:stCondLst>
                                        </p:cTn>
                                        <p:tgtEl>
                                          <p:spTgt spid="155">
                                            <p:txEl>
                                              <p:pRg st="6" end="6"/>
                                            </p:txEl>
                                          </p:spTgt>
                                        </p:tgtEl>
                                        <p:attrNameLst>
                                          <p:attrName>style.visibility</p:attrName>
                                        </p:attrNameLst>
                                      </p:cBhvr>
                                      <p:to>
                                        <p:strVal val="visible"/>
                                      </p:to>
                                    </p:set>
                                    <p:animEffect transition="in" filter="fade">
                                      <p:cBhvr>
                                        <p:cTn id="137" dur="1000"/>
                                        <p:tgtEl>
                                          <p:spTgt spid="155">
                                            <p:txEl>
                                              <p:pRg st="6" end="6"/>
                                            </p:txEl>
                                          </p:spTgt>
                                        </p:tgtEl>
                                      </p:cBhvr>
                                    </p:animEffect>
                                    <p:anim calcmode="lin" valueType="num">
                                      <p:cBhvr>
                                        <p:cTn id="138" dur="1000" fill="hold"/>
                                        <p:tgtEl>
                                          <p:spTgt spid="155">
                                            <p:txEl>
                                              <p:pRg st="6" end="6"/>
                                            </p:txEl>
                                          </p:spTgt>
                                        </p:tgtEl>
                                        <p:attrNameLst>
                                          <p:attrName>ppt_x</p:attrName>
                                        </p:attrNameLst>
                                      </p:cBhvr>
                                      <p:tavLst>
                                        <p:tav tm="0">
                                          <p:val>
                                            <p:strVal val="#ppt_x"/>
                                          </p:val>
                                        </p:tav>
                                        <p:tav tm="100000">
                                          <p:val>
                                            <p:strVal val="#ppt_x"/>
                                          </p:val>
                                        </p:tav>
                                      </p:tavLst>
                                    </p:anim>
                                    <p:anim calcmode="lin" valueType="num">
                                      <p:cBhvr>
                                        <p:cTn id="139" dur="1000" fill="hold"/>
                                        <p:tgtEl>
                                          <p:spTgt spid="155">
                                            <p:txEl>
                                              <p:pRg st="6" end="6"/>
                                            </p:txEl>
                                          </p:spTgt>
                                        </p:tgtEl>
                                        <p:attrNameLst>
                                          <p:attrName>ppt_y</p:attrName>
                                        </p:attrNameLst>
                                      </p:cBhvr>
                                      <p:tavLst>
                                        <p:tav tm="0">
                                          <p:val>
                                            <p:strVal val="#ppt_y+.1"/>
                                          </p:val>
                                        </p:tav>
                                        <p:tav tm="100000">
                                          <p:val>
                                            <p:strVal val="#ppt_y"/>
                                          </p:val>
                                        </p:tav>
                                      </p:tavLst>
                                    </p:anim>
                                  </p:childTnLst>
                                </p:cTn>
                              </p:par>
                            </p:childTnLst>
                          </p:cTn>
                        </p:par>
                        <p:par>
                          <p:cTn id="140" fill="hold" nodeType="withGroup">
                            <p:stCondLst>
                              <p:cond delay="1000"/>
                            </p:stCondLst>
                            <p:childTnLst>
                              <p:par>
                                <p:cTn id="141" presetID="22" presetClass="entr" presetSubtype="1" fill="hold" grpId="15" nodeType="afterEffect">
                                  <p:childTnLst>
                                    <p:set>
                                      <p:cBhvr>
                                        <p:cTn id="142" dur="1" fill="hold">
                                          <p:stCondLst>
                                            <p:cond delay="0"/>
                                          </p:stCondLst>
                                        </p:cTn>
                                        <p:tgtEl>
                                          <p:spTgt spid="159"/>
                                        </p:tgtEl>
                                        <p:attrNameLst>
                                          <p:attrName>style.visibility</p:attrName>
                                        </p:attrNameLst>
                                      </p:cBhvr>
                                      <p:to>
                                        <p:strVal val="visible"/>
                                      </p:to>
                                    </p:set>
                                    <p:animEffect transition="in" filter="wipe(up)">
                                      <p:cBhvr>
                                        <p:cTn id="143" dur="250"/>
                                        <p:tgtEl>
                                          <p:spTgt spid="159"/>
                                        </p:tgtEl>
                                      </p:cBhvr>
                                    </p:animEffect>
                                  </p:childTnLst>
                                </p:cTn>
                              </p:par>
                              <p:par>
                                <p:cTn id="144" presetID="42" presetClass="path" presetSubtype="0" accel="50000" decel="50000" fill="hold" grpId="14" nodeType="withEffect">
                                  <p:childTnLst>
                                    <p:animMotion origin="layout" path="M 0 4.07407E-06 L 0 0.13865" pathEditMode="relative" rAng="0" ptsTypes="AA">
                                      <p:cBhvr>
                                        <p:cTn id="145" dur="1000" fill="hold"/>
                                        <p:tgtEl>
                                          <p:spTgt spid="159"/>
                                        </p:tgtEl>
                                        <p:attrNameLst>
                                          <p:attrName>ppt_x</p:attrName>
                                          <p:attrName>ppt_y</p:attrName>
                                        </p:attrNameLst>
                                      </p:cBhvr>
                                      <p:rCtr x="0" y="6921"/>
                                    </p:animMotion>
                                  </p:childTnLst>
                                </p:cTn>
                              </p:par>
                            </p:childTnLst>
                          </p:cTn>
                        </p:par>
                      </p:childTnLst>
                    </p:cTn>
                  </p:par>
                  <p:par>
                    <p:cTn id="146" fill="hold" nodeType="clickPar">
                      <p:stCondLst>
                        <p:cond delay="indefinite"/>
                      </p:stCondLst>
                      <p:childTnLst>
                        <p:par>
                          <p:cTn id="147" fill="hold" nodeType="withGroup">
                            <p:stCondLst>
                              <p:cond delay="indefinite"/>
                            </p:stCondLst>
                          </p:cTn>
                        </p:par>
                        <p:par>
                          <p:cTn id="148" fill="hold" nodeType="afterGroup">
                            <p:stCondLst>
                              <p:cond delay="0"/>
                            </p:stCondLst>
                            <p:childTnLst>
                              <p:par>
                                <p:cTn id="149" presetID="42" presetClass="entr" presetSubtype="0" fill="hold" grpId="13" nodeType="clickEffect">
                                  <p:childTnLst>
                                    <p:set>
                                      <p:cBhvr>
                                        <p:cTn id="150" dur="1" fill="hold">
                                          <p:stCondLst>
                                            <p:cond delay="0"/>
                                          </p:stCondLst>
                                        </p:cTn>
                                        <p:tgtEl>
                                          <p:spTgt spid="155">
                                            <p:txEl>
                                              <p:pRg st="7" end="7"/>
                                            </p:txEl>
                                          </p:spTgt>
                                        </p:tgtEl>
                                        <p:attrNameLst>
                                          <p:attrName>style.visibility</p:attrName>
                                        </p:attrNameLst>
                                      </p:cBhvr>
                                      <p:to>
                                        <p:strVal val="visible"/>
                                      </p:to>
                                    </p:set>
                                    <p:animEffect transition="in" filter="fade">
                                      <p:cBhvr>
                                        <p:cTn id="151" dur="1000"/>
                                        <p:tgtEl>
                                          <p:spTgt spid="155">
                                            <p:txEl>
                                              <p:pRg st="7" end="7"/>
                                            </p:txEl>
                                          </p:spTgt>
                                        </p:tgtEl>
                                      </p:cBhvr>
                                    </p:animEffect>
                                    <p:anim calcmode="lin" valueType="num">
                                      <p:cBhvr>
                                        <p:cTn id="152" dur="1000" fill="hold"/>
                                        <p:tgtEl>
                                          <p:spTgt spid="155">
                                            <p:txEl>
                                              <p:pRg st="7" end="7"/>
                                            </p:txEl>
                                          </p:spTgt>
                                        </p:tgtEl>
                                        <p:attrNameLst>
                                          <p:attrName>ppt_x</p:attrName>
                                        </p:attrNameLst>
                                      </p:cBhvr>
                                      <p:tavLst>
                                        <p:tav tm="0">
                                          <p:val>
                                            <p:strVal val="#ppt_x"/>
                                          </p:val>
                                        </p:tav>
                                        <p:tav tm="100000">
                                          <p:val>
                                            <p:strVal val="#ppt_x"/>
                                          </p:val>
                                        </p:tav>
                                      </p:tavLst>
                                    </p:anim>
                                    <p:anim calcmode="lin" valueType="num">
                                      <p:cBhvr>
                                        <p:cTn id="153" dur="1000" fill="hold"/>
                                        <p:tgtEl>
                                          <p:spTgt spid="155">
                                            <p:txEl>
                                              <p:pRg st="7" end="7"/>
                                            </p:txEl>
                                          </p:spTgt>
                                        </p:tgtEl>
                                        <p:attrNameLst>
                                          <p:attrName>ppt_y</p:attrName>
                                        </p:attrNameLst>
                                      </p:cBhvr>
                                      <p:tavLst>
                                        <p:tav tm="0">
                                          <p:val>
                                            <p:strVal val="#ppt_y+.1"/>
                                          </p:val>
                                        </p:tav>
                                        <p:tav tm="100000">
                                          <p:val>
                                            <p:strVal val="#ppt_y"/>
                                          </p:val>
                                        </p:tav>
                                      </p:tavLst>
                                    </p:anim>
                                  </p:childTnLst>
                                </p:cTn>
                              </p:par>
                              <p:par>
                                <p:cTn id="154" presetID="10" presetClass="exit" presetSubtype="0" fill="hold" grpId="16" nodeType="withEffect">
                                  <p:childTnLst>
                                    <p:animEffect transition="out" filter="fade">
                                      <p:cBhvr>
                                        <p:cTn id="155" dur="500"/>
                                        <p:tgtEl>
                                          <p:spTgt spid="159"/>
                                        </p:tgtEl>
                                      </p:cBhvr>
                                    </p:animEffect>
                                    <p:set>
                                      <p:cBhvr>
                                        <p:cTn id="156" dur="1" fill="hold">
                                          <p:stCondLst>
                                            <p:cond delay="499"/>
                                          </p:stCondLst>
                                        </p:cTn>
                                        <p:tgtEl>
                                          <p:spTgt spid="159"/>
                                        </p:tgtEl>
                                        <p:attrNameLst>
                                          <p:attrName>style.visibility</p:attrName>
                                        </p:attrNameLst>
                                      </p:cBhvr>
                                      <p:to>
                                        <p:strVal val="hidden"/>
                                      </p:to>
                                    </p:set>
                                  </p:childTnLst>
                                </p:cTn>
                              </p:par>
                              <p:par>
                                <p:cTn id="157" presetID="2" presetClass="entr" presetSubtype="1" fill="hold" grpId="3" nodeType="withEffect">
                                  <p:childTnLst>
                                    <p:set>
                                      <p:cBhvr>
                                        <p:cTn id="158" dur="1" fill="hold">
                                          <p:stCondLst>
                                            <p:cond delay="0"/>
                                          </p:stCondLst>
                                        </p:cTn>
                                        <p:tgtEl>
                                          <p:spTgt spid="86"/>
                                        </p:tgtEl>
                                        <p:attrNameLst>
                                          <p:attrName>style.visibility</p:attrName>
                                        </p:attrNameLst>
                                      </p:cBhvr>
                                      <p:to>
                                        <p:strVal val="visible"/>
                                      </p:to>
                                    </p:set>
                                    <p:anim calcmode="lin" valueType="num">
                                      <p:cBhvr additive="base">
                                        <p:cTn id="159" dur="500" fill="hold"/>
                                        <p:tgtEl>
                                          <p:spTgt spid="86"/>
                                        </p:tgtEl>
                                        <p:attrNameLst>
                                          <p:attrName>ppt_x</p:attrName>
                                        </p:attrNameLst>
                                      </p:cBhvr>
                                      <p:tavLst>
                                        <p:tav tm="0">
                                          <p:val>
                                            <p:strVal val="#ppt_x"/>
                                          </p:val>
                                        </p:tav>
                                        <p:tav tm="100000">
                                          <p:val>
                                            <p:strVal val="#ppt_x"/>
                                          </p:val>
                                        </p:tav>
                                      </p:tavLst>
                                    </p:anim>
                                    <p:anim calcmode="lin" valueType="num">
                                      <p:cBhvr additive="base">
                                        <p:cTn id="160" dur="500" fill="hold"/>
                                        <p:tgtEl>
                                          <p:spTgt spid="86"/>
                                        </p:tgtEl>
                                        <p:attrNameLst>
                                          <p:attrName>ppt_y</p:attrName>
                                        </p:attrNameLst>
                                      </p:cBhvr>
                                      <p:tavLst>
                                        <p:tav tm="0">
                                          <p:val>
                                            <p:strVal val="0-#ppt_h/2"/>
                                          </p:val>
                                        </p:tav>
                                        <p:tav tm="100000">
                                          <p:val>
                                            <p:strVal val="#ppt_y"/>
                                          </p:val>
                                        </p:tav>
                                      </p:tavLst>
                                    </p:anim>
                                  </p:childTnLst>
                                </p:cTn>
                              </p:par>
                            </p:childTnLst>
                          </p:cTn>
                        </p:par>
                        <p:par>
                          <p:cTn id="161" fill="hold" nodeType="withGroup">
                            <p:stCondLst>
                              <p:cond delay="1000"/>
                            </p:stCondLst>
                            <p:childTnLst>
                              <p:par>
                                <p:cTn id="162" presetID="22" presetClass="entr" presetSubtype="8" fill="hold" nodeType="afterEffect">
                                  <p:childTnLst>
                                    <p:set>
                                      <p:cBhvr>
                                        <p:cTn id="163" dur="1" fill="hold">
                                          <p:stCondLst>
                                            <p:cond delay="0"/>
                                          </p:stCondLst>
                                        </p:cTn>
                                        <p:tgtEl>
                                          <p:spTgt spid="115"/>
                                        </p:tgtEl>
                                        <p:attrNameLst>
                                          <p:attrName>style.visibility</p:attrName>
                                        </p:attrNameLst>
                                      </p:cBhvr>
                                      <p:to>
                                        <p:strVal val="visible"/>
                                      </p:to>
                                    </p:set>
                                    <p:animEffect transition="in" filter="wipe(left)">
                                      <p:cBhvr>
                                        <p:cTn id="164" dur="500"/>
                                        <p:tgtEl>
                                          <p:spTgt spid="115"/>
                                        </p:tgtEl>
                                      </p:cBhvr>
                                    </p:animEffect>
                                  </p:childTnLst>
                                </p:cTn>
                              </p:par>
                            </p:childTnLst>
                          </p:cTn>
                        </p:par>
                      </p:childTnLst>
                    </p:cTn>
                  </p:par>
                  <p:par>
                    <p:cTn id="165" fill="hold" nodeType="clickPar">
                      <p:stCondLst>
                        <p:cond delay="indefinite"/>
                      </p:stCondLst>
                      <p:childTnLst>
                        <p:par>
                          <p:cTn id="166" fill="hold" nodeType="withGroup">
                            <p:stCondLst>
                              <p:cond delay="indefinite"/>
                            </p:stCondLst>
                          </p:cTn>
                        </p:par>
                        <p:par>
                          <p:cTn id="167" fill="hold" nodeType="afterGroup">
                            <p:stCondLst>
                              <p:cond delay="0"/>
                            </p:stCondLst>
                            <p:childTnLst>
                              <p:par>
                                <p:cTn id="168" presetID="42" presetClass="entr" presetSubtype="0" fill="hold" grpId="13" nodeType="clickEffect">
                                  <p:childTnLst>
                                    <p:set>
                                      <p:cBhvr>
                                        <p:cTn id="169" dur="1" fill="hold">
                                          <p:stCondLst>
                                            <p:cond delay="0"/>
                                          </p:stCondLst>
                                        </p:cTn>
                                        <p:tgtEl>
                                          <p:spTgt spid="155">
                                            <p:txEl>
                                              <p:pRg st="8" end="8"/>
                                            </p:txEl>
                                          </p:spTgt>
                                        </p:tgtEl>
                                        <p:attrNameLst>
                                          <p:attrName>style.visibility</p:attrName>
                                        </p:attrNameLst>
                                      </p:cBhvr>
                                      <p:to>
                                        <p:strVal val="visible"/>
                                      </p:to>
                                    </p:set>
                                    <p:animEffect transition="in" filter="fade">
                                      <p:cBhvr>
                                        <p:cTn id="170" dur="1000"/>
                                        <p:tgtEl>
                                          <p:spTgt spid="155">
                                            <p:txEl>
                                              <p:pRg st="8" end="8"/>
                                            </p:txEl>
                                          </p:spTgt>
                                        </p:tgtEl>
                                      </p:cBhvr>
                                    </p:animEffect>
                                    <p:anim calcmode="lin" valueType="num">
                                      <p:cBhvr>
                                        <p:cTn id="171" dur="1000" fill="hold"/>
                                        <p:tgtEl>
                                          <p:spTgt spid="155">
                                            <p:txEl>
                                              <p:pRg st="8" end="8"/>
                                            </p:txEl>
                                          </p:spTgt>
                                        </p:tgtEl>
                                        <p:attrNameLst>
                                          <p:attrName>ppt_x</p:attrName>
                                        </p:attrNameLst>
                                      </p:cBhvr>
                                      <p:tavLst>
                                        <p:tav tm="0">
                                          <p:val>
                                            <p:strVal val="#ppt_x"/>
                                          </p:val>
                                        </p:tav>
                                        <p:tav tm="100000">
                                          <p:val>
                                            <p:strVal val="#ppt_x"/>
                                          </p:val>
                                        </p:tav>
                                      </p:tavLst>
                                    </p:anim>
                                    <p:anim calcmode="lin" valueType="num">
                                      <p:cBhvr>
                                        <p:cTn id="172" dur="1000" fill="hold"/>
                                        <p:tgtEl>
                                          <p:spTgt spid="155">
                                            <p:txEl>
                                              <p:pRg st="8" end="8"/>
                                            </p:txEl>
                                          </p:spTgt>
                                        </p:tgtEl>
                                        <p:attrNameLst>
                                          <p:attrName>ppt_y</p:attrName>
                                        </p:attrNameLst>
                                      </p:cBhvr>
                                      <p:tavLst>
                                        <p:tav tm="0">
                                          <p:val>
                                            <p:strVal val="#ppt_y+.1"/>
                                          </p:val>
                                        </p:tav>
                                        <p:tav tm="100000">
                                          <p:val>
                                            <p:strVal val="#ppt_y"/>
                                          </p:val>
                                        </p:tav>
                                      </p:tavLst>
                                    </p:anim>
                                  </p:childTnLst>
                                </p:cTn>
                              </p:par>
                            </p:childTnLst>
                          </p:cTn>
                        </p:par>
                        <p:par>
                          <p:cTn id="173" fill="hold" nodeType="withGroup">
                            <p:stCondLst>
                              <p:cond delay="1000"/>
                            </p:stCondLst>
                            <p:childTnLst>
                              <p:par>
                                <p:cTn id="174" presetID="22" presetClass="entr" presetSubtype="8" fill="hold" nodeType="afterEffect">
                                  <p:childTnLst>
                                    <p:set>
                                      <p:cBhvr>
                                        <p:cTn id="175" dur="1" fill="hold">
                                          <p:stCondLst>
                                            <p:cond delay="0"/>
                                          </p:stCondLst>
                                        </p:cTn>
                                        <p:tgtEl>
                                          <p:spTgt spid="131"/>
                                        </p:tgtEl>
                                        <p:attrNameLst>
                                          <p:attrName>style.visibility</p:attrName>
                                        </p:attrNameLst>
                                      </p:cBhvr>
                                      <p:to>
                                        <p:strVal val="visible"/>
                                      </p:to>
                                    </p:set>
                                    <p:animEffect transition="in" filter="wipe(left)">
                                      <p:cBhvr>
                                        <p:cTn id="176" dur="500"/>
                                        <p:tgtEl>
                                          <p:spTgt spid="131"/>
                                        </p:tgtEl>
                                      </p:cBhvr>
                                    </p:animEffect>
                                  </p:childTnLst>
                                </p:cTn>
                              </p:par>
                            </p:childTnLst>
                          </p:cTn>
                        </p:par>
                        <p:par>
                          <p:cTn id="177" fill="hold" nodeType="withGroup">
                            <p:stCondLst>
                              <p:cond delay="1500"/>
                            </p:stCondLst>
                            <p:childTnLst>
                              <p:par>
                                <p:cTn id="178" presetID="22" presetClass="entr" presetSubtype="2" fill="hold" nodeType="afterEffect">
                                  <p:childTnLst>
                                    <p:set>
                                      <p:cBhvr>
                                        <p:cTn id="179" dur="1" fill="hold">
                                          <p:stCondLst>
                                            <p:cond delay="0"/>
                                          </p:stCondLst>
                                        </p:cTn>
                                        <p:tgtEl>
                                          <p:spTgt spid="126"/>
                                        </p:tgtEl>
                                        <p:attrNameLst>
                                          <p:attrName>style.visibility</p:attrName>
                                        </p:attrNameLst>
                                      </p:cBhvr>
                                      <p:to>
                                        <p:strVal val="visible"/>
                                      </p:to>
                                    </p:set>
                                    <p:animEffect transition="in" filter="wipe(right)">
                                      <p:cBhvr>
                                        <p:cTn id="180" dur="500"/>
                                        <p:tgtEl>
                                          <p:spTgt spid="126"/>
                                        </p:tgtEl>
                                      </p:cBhvr>
                                    </p:animEffect>
                                  </p:childTnLst>
                                </p:cTn>
                              </p:par>
                            </p:childTnLst>
                          </p:cTn>
                        </p:par>
                        <p:par>
                          <p:cTn id="181" fill="hold" nodeType="withGroup">
                            <p:stCondLst>
                              <p:cond delay="2000"/>
                            </p:stCondLst>
                            <p:childTnLst>
                              <p:par>
                                <p:cTn id="182" presetID="22" presetClass="entr" presetSubtype="1" fill="hold" grpId="17" nodeType="afterEffect">
                                  <p:childTnLst>
                                    <p:set>
                                      <p:cBhvr>
                                        <p:cTn id="183" dur="1" fill="hold">
                                          <p:stCondLst>
                                            <p:cond delay="0"/>
                                          </p:stCondLst>
                                        </p:cTn>
                                        <p:tgtEl>
                                          <p:spTgt spid="123"/>
                                        </p:tgtEl>
                                        <p:attrNameLst>
                                          <p:attrName>style.visibility</p:attrName>
                                        </p:attrNameLst>
                                      </p:cBhvr>
                                      <p:to>
                                        <p:strVal val="visible"/>
                                      </p:to>
                                    </p:set>
                                    <p:animEffect transition="in" filter="wipe(up)">
                                      <p:cBhvr>
                                        <p:cTn id="184" dur="500"/>
                                        <p:tgtEl>
                                          <p:spTgt spid="123"/>
                                        </p:tgtEl>
                                      </p:cBhvr>
                                    </p:animEffect>
                                  </p:childTnLst>
                                </p:cTn>
                              </p:par>
                            </p:childTnLst>
                          </p:cTn>
                        </p:par>
                        <p:par>
                          <p:cTn id="185" fill="hold" nodeType="withGroup">
                            <p:stCondLst>
                              <p:cond delay="2500"/>
                            </p:stCondLst>
                            <p:childTnLst>
                              <p:par>
                                <p:cTn id="186" presetID="22" presetClass="entr" presetSubtype="8" fill="hold" grpId="4" nodeType="afterEffect">
                                  <p:childTnLst>
                                    <p:set>
                                      <p:cBhvr>
                                        <p:cTn id="187" dur="1" fill="hold">
                                          <p:stCondLst>
                                            <p:cond delay="0"/>
                                          </p:stCondLst>
                                        </p:cTn>
                                        <p:tgtEl>
                                          <p:spTgt spid="124"/>
                                        </p:tgtEl>
                                        <p:attrNameLst>
                                          <p:attrName>style.visibility</p:attrName>
                                        </p:attrNameLst>
                                      </p:cBhvr>
                                      <p:to>
                                        <p:strVal val="visible"/>
                                      </p:to>
                                    </p:set>
                                    <p:animEffect transition="in" filter="wipe(left)">
                                      <p:cBhvr>
                                        <p:cTn id="188" dur="500"/>
                                        <p:tgtEl>
                                          <p:spTgt spid="124"/>
                                        </p:tgtEl>
                                      </p:cBhvr>
                                    </p:animEffect>
                                  </p:childTnLst>
                                </p:cTn>
                              </p:par>
                            </p:childTnLst>
                          </p:cTn>
                        </p:par>
                      </p:childTnLst>
                    </p:cTn>
                  </p:par>
                  <p:par>
                    <p:cTn id="189" fill="hold" nodeType="clickPar">
                      <p:stCondLst>
                        <p:cond delay="indefinite"/>
                      </p:stCondLst>
                      <p:childTnLst>
                        <p:par>
                          <p:cTn id="190" fill="hold" nodeType="withGroup">
                            <p:stCondLst>
                              <p:cond delay="indefinite"/>
                            </p:stCondLst>
                          </p:cTn>
                        </p:par>
                        <p:par>
                          <p:cTn id="191" fill="hold" nodeType="afterGroup">
                            <p:stCondLst>
                              <p:cond delay="0"/>
                            </p:stCondLst>
                            <p:childTnLst>
                              <p:par>
                                <p:cTn id="192" presetID="42" presetClass="entr" presetSubtype="0" fill="hold" grpId="13" nodeType="clickEffect">
                                  <p:childTnLst>
                                    <p:set>
                                      <p:cBhvr>
                                        <p:cTn id="193" dur="1" fill="hold">
                                          <p:stCondLst>
                                            <p:cond delay="0"/>
                                          </p:stCondLst>
                                        </p:cTn>
                                        <p:tgtEl>
                                          <p:spTgt spid="155">
                                            <p:txEl>
                                              <p:pRg st="9" end="9"/>
                                            </p:txEl>
                                          </p:spTgt>
                                        </p:tgtEl>
                                        <p:attrNameLst>
                                          <p:attrName>style.visibility</p:attrName>
                                        </p:attrNameLst>
                                      </p:cBhvr>
                                      <p:to>
                                        <p:strVal val="visible"/>
                                      </p:to>
                                    </p:set>
                                    <p:animEffect transition="in" filter="fade">
                                      <p:cBhvr>
                                        <p:cTn id="194" dur="1000"/>
                                        <p:tgtEl>
                                          <p:spTgt spid="155">
                                            <p:txEl>
                                              <p:pRg st="9" end="9"/>
                                            </p:txEl>
                                          </p:spTgt>
                                        </p:tgtEl>
                                      </p:cBhvr>
                                    </p:animEffect>
                                    <p:anim calcmode="lin" valueType="num">
                                      <p:cBhvr>
                                        <p:cTn id="195" dur="1000" fill="hold"/>
                                        <p:tgtEl>
                                          <p:spTgt spid="155">
                                            <p:txEl>
                                              <p:pRg st="9" end="9"/>
                                            </p:txEl>
                                          </p:spTgt>
                                        </p:tgtEl>
                                        <p:attrNameLst>
                                          <p:attrName>ppt_x</p:attrName>
                                        </p:attrNameLst>
                                      </p:cBhvr>
                                      <p:tavLst>
                                        <p:tav tm="0">
                                          <p:val>
                                            <p:strVal val="#ppt_x"/>
                                          </p:val>
                                        </p:tav>
                                        <p:tav tm="100000">
                                          <p:val>
                                            <p:strVal val="#ppt_x"/>
                                          </p:val>
                                        </p:tav>
                                      </p:tavLst>
                                    </p:anim>
                                    <p:anim calcmode="lin" valueType="num">
                                      <p:cBhvr>
                                        <p:cTn id="196" dur="1000" fill="hold"/>
                                        <p:tgtEl>
                                          <p:spTgt spid="155">
                                            <p:txEl>
                                              <p:pRg st="9" end="9"/>
                                            </p:txEl>
                                          </p:spTgt>
                                        </p:tgtEl>
                                        <p:attrNameLst>
                                          <p:attrName>ppt_y</p:attrName>
                                        </p:attrNameLst>
                                      </p:cBhvr>
                                      <p:tavLst>
                                        <p:tav tm="0">
                                          <p:val>
                                            <p:strVal val="#ppt_y+.1"/>
                                          </p:val>
                                        </p:tav>
                                        <p:tav tm="100000">
                                          <p:val>
                                            <p:strVal val="#ppt_y"/>
                                          </p:val>
                                        </p:tav>
                                      </p:tavLst>
                                    </p:anim>
                                  </p:childTnLst>
                                </p:cTn>
                              </p:par>
                              <p:par>
                                <p:cTn id="197" presetID="10" presetClass="exit" presetSubtype="0" fill="hold" grpId="18" nodeType="withEffect">
                                  <p:childTnLst>
                                    <p:animEffect transition="out" filter="fade">
                                      <p:cBhvr>
                                        <p:cTn id="198" dur="500"/>
                                        <p:tgtEl>
                                          <p:spTgt spid="123"/>
                                        </p:tgtEl>
                                      </p:cBhvr>
                                    </p:animEffect>
                                    <p:set>
                                      <p:cBhvr>
                                        <p:cTn id="199" dur="1" fill="hold">
                                          <p:stCondLst>
                                            <p:cond delay="499"/>
                                          </p:stCondLst>
                                        </p:cTn>
                                        <p:tgtEl>
                                          <p:spTgt spid="123"/>
                                        </p:tgtEl>
                                        <p:attrNameLst>
                                          <p:attrName>style.visibility</p:attrName>
                                        </p:attrNameLst>
                                      </p:cBhvr>
                                      <p:to>
                                        <p:strVal val="hidden"/>
                                      </p:to>
                                    </p:set>
                                  </p:childTnLst>
                                </p:cTn>
                              </p:par>
                              <p:par>
                                <p:cTn id="200" presetID="10" presetClass="exit" presetSubtype="0" fill="hold" grpId="5" nodeType="withEffect">
                                  <p:childTnLst>
                                    <p:animEffect transition="out" filter="fade">
                                      <p:cBhvr>
                                        <p:cTn id="201" dur="500"/>
                                        <p:tgtEl>
                                          <p:spTgt spid="124"/>
                                        </p:tgtEl>
                                      </p:cBhvr>
                                    </p:animEffect>
                                    <p:set>
                                      <p:cBhvr>
                                        <p:cTn id="202" dur="1" fill="hold">
                                          <p:stCondLst>
                                            <p:cond delay="499"/>
                                          </p:stCondLst>
                                        </p:cTn>
                                        <p:tgtEl>
                                          <p:spTgt spid="124"/>
                                        </p:tgtEl>
                                        <p:attrNameLst>
                                          <p:attrName>style.visibility</p:attrName>
                                        </p:attrNameLst>
                                      </p:cBhvr>
                                      <p:to>
                                        <p:strVal val="hidden"/>
                                      </p:to>
                                    </p:set>
                                  </p:childTnLst>
                                </p:cTn>
                              </p:par>
                            </p:childTnLst>
                          </p:cTn>
                        </p:par>
                        <p:par>
                          <p:cTn id="203" fill="hold" nodeType="withGroup">
                            <p:stCondLst>
                              <p:cond delay="1000"/>
                            </p:stCondLst>
                            <p:childTnLst>
                              <p:par>
                                <p:cTn id="204" presetID="22" presetClass="exit" presetSubtype="8" fill="hold" nodeType="afterEffect">
                                  <p:childTnLst>
                                    <p:animEffect transition="out" filter="wipe(left)">
                                      <p:cBhvr>
                                        <p:cTn id="205" dur="500"/>
                                        <p:tgtEl>
                                          <p:spTgt spid="93"/>
                                        </p:tgtEl>
                                      </p:cBhvr>
                                    </p:animEffect>
                                    <p:set>
                                      <p:cBhvr>
                                        <p:cTn id="206" dur="1" fill="hold">
                                          <p:stCondLst>
                                            <p:cond delay="499"/>
                                          </p:stCondLst>
                                        </p:cTn>
                                        <p:tgtEl>
                                          <p:spTgt spid="93"/>
                                        </p:tgtEl>
                                        <p:attrNameLst>
                                          <p:attrName>style.visibility</p:attrName>
                                        </p:attrNameLst>
                                      </p:cBhvr>
                                      <p:to>
                                        <p:strVal val="hidden"/>
                                      </p:to>
                                    </p:set>
                                  </p:childTnLst>
                                </p:cTn>
                              </p:par>
                            </p:childTnLst>
                          </p:cTn>
                        </p:par>
                        <p:par>
                          <p:cTn id="207" fill="hold" nodeType="withGroup">
                            <p:stCondLst>
                              <p:cond delay="1500"/>
                            </p:stCondLst>
                            <p:childTnLst>
                              <p:par>
                                <p:cTn id="208" presetID="22" presetClass="entr" presetSubtype="2" fill="hold" nodeType="afterEffect">
                                  <p:childTnLst>
                                    <p:set>
                                      <p:cBhvr>
                                        <p:cTn id="209" dur="1" fill="hold">
                                          <p:stCondLst>
                                            <p:cond delay="0"/>
                                          </p:stCondLst>
                                        </p:cTn>
                                        <p:tgtEl>
                                          <p:spTgt spid="120"/>
                                        </p:tgtEl>
                                        <p:attrNameLst>
                                          <p:attrName>style.visibility</p:attrName>
                                        </p:attrNameLst>
                                      </p:cBhvr>
                                      <p:to>
                                        <p:strVal val="visible"/>
                                      </p:to>
                                    </p:set>
                                    <p:animEffect transition="in" filter="wipe(right)">
                                      <p:cBhvr>
                                        <p:cTn id="210" dur="500"/>
                                        <p:tgtEl>
                                          <p:spTgt spid="120"/>
                                        </p:tgtEl>
                                      </p:cBhvr>
                                    </p:animEffect>
                                  </p:childTnLst>
                                </p:cTn>
                              </p:par>
                            </p:childTnLst>
                          </p:cTn>
                        </p:par>
                        <p:par>
                          <p:cTn id="211" fill="hold" nodeType="withGroup">
                            <p:stCondLst>
                              <p:cond delay="2000"/>
                            </p:stCondLst>
                            <p:childTnLst>
                              <p:par>
                                <p:cTn id="212" presetID="22" presetClass="exit" presetSubtype="8" fill="hold" nodeType="afterEffect">
                                  <p:childTnLst>
                                    <p:animEffect transition="out" filter="wipe(left)">
                                      <p:cBhvr>
                                        <p:cTn id="213" dur="500"/>
                                        <p:tgtEl>
                                          <p:spTgt spid="126"/>
                                        </p:tgtEl>
                                      </p:cBhvr>
                                    </p:animEffect>
                                    <p:set>
                                      <p:cBhvr>
                                        <p:cTn id="214" dur="1" fill="hold">
                                          <p:stCondLst>
                                            <p:cond delay="499"/>
                                          </p:stCondLst>
                                        </p:cTn>
                                        <p:tgtEl>
                                          <p:spTgt spid="126"/>
                                        </p:tgtEl>
                                        <p:attrNameLst>
                                          <p:attrName>style.visibility</p:attrName>
                                        </p:attrNameLst>
                                      </p:cBhvr>
                                      <p:to>
                                        <p:strVal val="hidden"/>
                                      </p:to>
                                    </p:set>
                                  </p:childTnLst>
                                </p:cTn>
                              </p:par>
                            </p:childTnLst>
                          </p:cTn>
                        </p:par>
                        <p:par>
                          <p:cTn id="215" fill="hold" nodeType="withGroup">
                            <p:stCondLst>
                              <p:cond delay="2500"/>
                            </p:stCondLst>
                            <p:childTnLst>
                              <p:par>
                                <p:cTn id="216" presetID="22" presetClass="exit" presetSubtype="2" fill="hold" nodeType="afterEffect">
                                  <p:childTnLst>
                                    <p:animEffect transition="out" filter="wipe(right)">
                                      <p:cBhvr>
                                        <p:cTn id="217" dur="500"/>
                                        <p:tgtEl>
                                          <p:spTgt spid="131"/>
                                        </p:tgtEl>
                                      </p:cBhvr>
                                    </p:animEffect>
                                    <p:set>
                                      <p:cBhvr>
                                        <p:cTn id="218" dur="1" fill="hold">
                                          <p:stCondLst>
                                            <p:cond delay="499"/>
                                          </p:stCondLst>
                                        </p:cTn>
                                        <p:tgtEl>
                                          <p:spTgt spid="1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p:bldP spid="63" grpId="1"/>
      <p:bldP spid="82" grpId="2"/>
      <p:bldP spid="86" grpId="3"/>
      <p:bldP spid="124" grpId="4"/>
      <p:bldP spid="124" grpId="5"/>
      <p:bldP spid="150" grpId="6"/>
      <p:bldP spid="150" grpId="7"/>
      <p:bldP spid="152" grpId="8"/>
      <p:bldP spid="152" grpId="9"/>
      <p:bldP spid="152" grpId="10"/>
      <p:bldP spid="153" grpId="11"/>
      <p:bldP spid="153" grpId="12"/>
      <p:bldP spid="155" grpId="13" uiExpand="1" build="p"/>
      <p:bldP spid="159" grpId="14"/>
      <p:bldP spid="159" grpId="15"/>
      <p:bldP spid="159" grpId="16"/>
      <p:bldP spid="123" grpId="17"/>
      <p:bldP spid="123" grpId="18"/>
    </p:bldLst>
  </p:timing>
</p:sld>
</file>

<file path=ppt/slides/slide2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Content Placeholder 2"/>
          <p:cNvSpPr>
            <a:spLocks noGrp="1"/>
          </p:cNvSpPr>
          <p:nvPr>
            <p:ph idx="1"/>
          </p:nvPr>
        </p:nvSpPr>
        <p:spPr>
          <a:xfrm>
            <a:off x="914400" y="114300"/>
            <a:ext cx="4572000" cy="5486400"/>
          </a:xfrm>
        </p:spPr>
        <p:txBody>
          <a:bodyPr>
            <a:normAutofit/>
          </a:bodyPr>
          <a:lstStyle/>
          <a:p>
            <a:r>
              <a:rPr lang="en-US" smtClean="0"/>
              <a:t>Finish the BETA</a:t>
            </a:r>
          </a:p>
          <a:p>
            <a:r>
              <a:rPr lang="en-US" smtClean="0"/>
              <a:t>Make </a:t>
            </a:r>
            <a:r>
              <a:rPr lang="en-US"/>
              <a:t>a Super Deduper command line </a:t>
            </a:r>
            <a:r>
              <a:rPr lang="en-US" smtClean="0"/>
              <a:t>variant</a:t>
            </a:r>
            <a:endParaRPr lang="en-US" sz="1800" smtClean="0"/>
          </a:p>
          <a:p>
            <a:r>
              <a:rPr lang="en-US" sz="1800" smtClean="0"/>
              <a:t>Fix the slicing </a:t>
            </a:r>
            <a:r>
              <a:rPr lang="en-US" smtClean="0"/>
              <a:t>limitation</a:t>
            </a:r>
            <a:endParaRPr lang="en-US" sz="1800" smtClean="0"/>
          </a:p>
          <a:p>
            <a:r>
              <a:rPr lang="en-US"/>
              <a:t>Implement set operations (union, intersection, difference)</a:t>
            </a:r>
          </a:p>
          <a:p>
            <a:r>
              <a:rPr lang="en-US" smtClean="0"/>
              <a:t>Add an editcap mode</a:t>
            </a:r>
            <a:endParaRPr lang="en-US" sz="1800" smtClean="0"/>
          </a:p>
          <a:p>
            <a:r>
              <a:rPr lang="en-US" smtClean="0"/>
              <a:t>Revamp the GUI</a:t>
            </a:r>
          </a:p>
        </p:txBody>
      </p:sp>
      <p:sp>
        <p:nvSpPr>
          <p:cNvPr id="2" name="Title 1"/>
          <p:cNvSpPr>
            <a:spLocks noGrp="1"/>
          </p:cNvSpPr>
          <p:nvPr>
            <p:ph type="title"/>
          </p:nvPr>
        </p:nvSpPr>
        <p:spPr>
          <a:xfrm>
            <a:off x="5486400" y="381000"/>
            <a:ext cx="2743200" cy="4762500"/>
          </a:xfrm>
        </p:spPr>
        <p:txBody>
          <a:bodyPr/>
          <a:lstStyle/>
          <a:p>
            <a:pPr algn="ctr"/>
            <a:r>
              <a:rPr lang="en-US" smtClean="0"/>
              <a:t>Future Plans/Ideas</a:t>
            </a:r>
            <a:endParaRPr lang="en-US"/>
          </a:p>
        </p:txBody>
      </p:sp>
    </p:spTree>
    <p:extLst>
      <p:ext uri="{BB962C8B-B14F-4D97-AF65-F5344CB8AC3E}">
        <p14:creationId xmlns:p14="http://schemas.microsoft.com/office/powerpoint/2010/main" val="10561223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indefinite"/>
                            </p:stCondLst>
                          </p:cTn>
                        </p:par>
                        <p:par>
                          <p:cTn id="9" fill="hold" nodeType="afterGroup">
                            <p:stCondLst>
                              <p:cond delay="0"/>
                            </p:stCondLst>
                            <p:childTnLst>
                              <p:par>
                                <p:cTn id="10" presetID="1" presetClass="entr" presetSubtype="0" fill="hold" grpId="0" nodeType="clickEffec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indefinite"/>
                            </p:stCondLst>
                          </p:cTn>
                        </p:par>
                        <p:par>
                          <p:cTn id="14" fill="hold" nodeType="afterGroup">
                            <p:stCondLst>
                              <p:cond delay="0"/>
                            </p:stCondLst>
                            <p:childTnLst>
                              <p:par>
                                <p:cTn id="15" presetID="1" presetClass="entr" presetSubtype="0" fill="hold" grpId="0" nodeType="clickEffec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indefinite"/>
                            </p:stCondLst>
                          </p:cTn>
                        </p:par>
                        <p:par>
                          <p:cTn id="19" fill="hold" nodeType="afterGroup">
                            <p:stCondLst>
                              <p:cond delay="0"/>
                            </p:stCondLst>
                            <p:childTnLst>
                              <p:par>
                                <p:cTn id="20" presetID="1" presetClass="entr" presetSubtype="0" fill="hold" grpId="0" nodeType="clickEffec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indefinite"/>
                            </p:stCondLst>
                          </p:cTn>
                        </p:par>
                        <p:par>
                          <p:cTn id="24" fill="hold" nodeType="afterGroup">
                            <p:stCondLst>
                              <p:cond delay="0"/>
                            </p:stCondLst>
                            <p:childTnLst>
                              <p:par>
                                <p:cTn id="25" presetID="1" presetClass="entr" presetSubtype="0" fill="hold" grpId="0" nodeType="clickEffec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indefinite"/>
                            </p:stCondLst>
                          </p:cTn>
                        </p:par>
                        <p:par>
                          <p:cTn id="29" fill="hold" nodeType="afterGroup">
                            <p:stCondLst>
                              <p:cond delay="0"/>
                            </p:stCondLst>
                            <p:childTnLst>
                              <p:par>
                                <p:cTn id="30" presetID="1" presetClass="entr" presetSubtype="0" fill="hold" grpId="0" nodeType="clickEffect">
                                  <p:childTnLst>
                                    <p:set>
                                      <p:cBhvr>
                                        <p:cTn id="3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1" name="Rectangle 10"/>
          <p:cNvSpPr/>
          <p:nvPr/>
        </p:nvSpPr>
        <p:spPr>
          <a:xfrm>
            <a:off x="0" y="0"/>
            <a:ext cx="9144000" cy="5715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33"/>
              <a:t>THE END</a:t>
            </a:r>
          </a:p>
        </p:txBody>
      </p:sp>
      <p:pic>
        <p:nvPicPr>
          <p:cNvPr id="7" name="Picture 6"/>
          <p:cNvPicPr>
            <a:picLocks noChangeAspect="1"/>
          </p:cNvPicPr>
          <p:nvPr/>
        </p:nvPicPr>
        <p:blipFill>
          <a:blip r:embed="rId3">
            <a:extLst>
              <a:ext uri="{BEBA8EAE-BF5A-486C-A8C5-ECC9F3942E4B}">
                <a14:imgProps xmlns:a14="http://schemas.microsoft.com/office/drawing/2010/main">
                  <a14:imgLayer r:embed="rId4">
                    <a14:imgEffect>
                      <a14:artisticGlowDiffused/>
                    </a14:imgEffect>
                  </a14:imgLayer>
                </a14:imgProps>
              </a:ext>
              <a:ext uri="{28A0092B-C50C-407E-A947-70E740481C1C}">
                <a14:useLocalDpi xmlns:a14="http://schemas.microsoft.com/office/drawing/2010/main" val="0"/>
              </a:ext>
            </a:extLst>
          </a:blip>
          <a:stretch>
            <a:fillRect/>
          </a:stretch>
        </p:blipFill>
        <p:spPr>
          <a:xfrm>
            <a:off x="3048000" y="1806470"/>
            <a:ext cx="3048000" cy="2102069"/>
          </a:xfrm>
          <a:prstGeom prst="rect">
            <a:avLst/>
          </a:prstGeom>
          <a:effectLst/>
        </p:spPr>
      </p:pic>
      <p:pic>
        <p:nvPicPr>
          <p:cNvPr id="8" name="Picture 7"/>
          <p:cNvPicPr>
            <a:picLocks noChangeAspect="1"/>
          </p:cNvPicPr>
          <p:nvPr/>
        </p:nvPicPr>
        <p:blipFill>
          <a:blip r:embed="rId3">
            <a:extLst>
              <a:ext uri="{BEBA8EAE-BF5A-486C-A8C5-ECC9F3942E4B}">
                <a14:imgProps xmlns:a14="http://schemas.microsoft.com/office/drawing/2010/main">
                  <a14:imgLayer r:embed="rId4">
                    <a14:imgEffect>
                      <a14:artisticGlowDiffused/>
                    </a14:imgEffect>
                  </a14:imgLayer>
                </a14:imgProps>
              </a:ext>
              <a:ext uri="{28A0092B-C50C-407E-A947-70E740481C1C}">
                <a14:useLocalDpi xmlns:a14="http://schemas.microsoft.com/office/drawing/2010/main" val="0"/>
              </a:ext>
            </a:extLst>
          </a:blip>
          <a:stretch>
            <a:fillRect/>
          </a:stretch>
        </p:blipFill>
        <p:spPr>
          <a:xfrm>
            <a:off x="3048000" y="1806470"/>
            <a:ext cx="3048000" cy="2102069"/>
          </a:xfrm>
          <a:prstGeom prst="rect">
            <a:avLst/>
          </a:prstGeom>
          <a:effectLst/>
        </p:spPr>
      </p:pic>
      <p:pic>
        <p:nvPicPr>
          <p:cNvPr id="9" name="Picture 8"/>
          <p:cNvPicPr>
            <a:picLocks noChangeAspect="1"/>
          </p:cNvPicPr>
          <p:nvPr/>
        </p:nvPicPr>
        <p:blipFill>
          <a:blip r:embed="rId3">
            <a:extLst>
              <a:ext uri="{BEBA8EAE-BF5A-486C-A8C5-ECC9F3942E4B}">
                <a14:imgProps xmlns:a14="http://schemas.microsoft.com/office/drawing/2010/main">
                  <a14:imgLayer r:embed="rId4">
                    <a14:imgEffect>
                      <a14:artisticGlowDiffused/>
                    </a14:imgEffect>
                  </a14:imgLayer>
                </a14:imgProps>
              </a:ext>
              <a:ext uri="{28A0092B-C50C-407E-A947-70E740481C1C}">
                <a14:useLocalDpi xmlns:a14="http://schemas.microsoft.com/office/drawing/2010/main" val="0"/>
              </a:ext>
            </a:extLst>
          </a:blip>
          <a:stretch>
            <a:fillRect/>
          </a:stretch>
        </p:blipFill>
        <p:spPr>
          <a:xfrm>
            <a:off x="3048000" y="1806470"/>
            <a:ext cx="3048000" cy="2102069"/>
          </a:xfrm>
          <a:prstGeom prst="rect">
            <a:avLst/>
          </a:prstGeom>
          <a:effectLst/>
        </p:spPr>
      </p:pic>
      <p:pic>
        <p:nvPicPr>
          <p:cNvPr id="10" name="Picture 9"/>
          <p:cNvPicPr>
            <a:picLocks noChangeAspect="1"/>
          </p:cNvPicPr>
          <p:nvPr/>
        </p:nvPicPr>
        <p:blipFill>
          <a:blip r:embed="rId3">
            <a:extLst>
              <a:ext uri="{BEBA8EAE-BF5A-486C-A8C5-ECC9F3942E4B}">
                <a14:imgProps xmlns:a14="http://schemas.microsoft.com/office/drawing/2010/main">
                  <a14:imgLayer r:embed="rId4">
                    <a14:imgEffect>
                      <a14:artisticGlowDiffused/>
                    </a14:imgEffect>
                  </a14:imgLayer>
                </a14:imgProps>
              </a:ext>
              <a:ext uri="{28A0092B-C50C-407E-A947-70E740481C1C}">
                <a14:useLocalDpi xmlns:a14="http://schemas.microsoft.com/office/drawing/2010/main" val="0"/>
              </a:ext>
            </a:extLst>
          </a:blip>
          <a:stretch>
            <a:fillRect/>
          </a:stretch>
        </p:blipFill>
        <p:spPr>
          <a:xfrm>
            <a:off x="3048000" y="1806470"/>
            <a:ext cx="3048000" cy="2102069"/>
          </a:xfrm>
          <a:prstGeom prst="rect">
            <a:avLst/>
          </a:prstGeom>
          <a:effectLst/>
        </p:spPr>
      </p:pic>
    </p:spTree>
    <p:extLst>
      <p:ext uri="{BB962C8B-B14F-4D97-AF65-F5344CB8AC3E}">
        <p14:creationId xmlns:p14="http://schemas.microsoft.com/office/powerpoint/2010/main" val="167062648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2" fill="hold" nodeType="withEffect">
                                  <p:childTnLst>
                                    <p:set>
                                      <p:cBhvr>
                                        <p:cTn id="6" dur="1" fill="hold">
                                          <p:stCondLst>
                                            <p:cond delay="0"/>
                                          </p:stCondLst>
                                        </p:cTn>
                                        <p:tgtEl>
                                          <p:spTgt spid="7"/>
                                        </p:tgtEl>
                                        <p:attrNameLst>
                                          <p:attrName>style.visibility</p:attrName>
                                        </p:attrNameLst>
                                      </p:cBhvr>
                                      <p:to>
                                        <p:strVal val="visible"/>
                                      </p:to>
                                    </p:set>
                                    <p:anim calcmode="lin" valueType="num">
                                      <p:cBhvr additive="base">
                                        <p:cTn id="7" dur="1500" fill="hold"/>
                                        <p:tgtEl>
                                          <p:spTgt spid="7"/>
                                        </p:tgtEl>
                                        <p:attrNameLst>
                                          <p:attrName>ppt_x</p:attrName>
                                        </p:attrNameLst>
                                      </p:cBhvr>
                                      <p:tavLst>
                                        <p:tav tm="0">
                                          <p:val>
                                            <p:strVal val="0-#ppt_w/2"/>
                                          </p:val>
                                        </p:tav>
                                        <p:tav tm="100000">
                                          <p:val>
                                            <p:strVal val="#ppt_x"/>
                                          </p:val>
                                        </p:tav>
                                      </p:tavLst>
                                    </p:anim>
                                    <p:anim calcmode="lin" valueType="num">
                                      <p:cBhvr additive="base">
                                        <p:cTn id="8" dur="1500" fill="hold"/>
                                        <p:tgtEl>
                                          <p:spTgt spid="7"/>
                                        </p:tgtEl>
                                        <p:attrNameLst>
                                          <p:attrName>ppt_y</p:attrName>
                                        </p:attrNameLst>
                                      </p:cBhvr>
                                      <p:tavLst>
                                        <p:tav tm="0">
                                          <p:val>
                                            <p:strVal val="1+#ppt_h/2"/>
                                          </p:val>
                                        </p:tav>
                                        <p:tav tm="100000">
                                          <p:val>
                                            <p:strVal val="#ppt_y"/>
                                          </p:val>
                                        </p:tav>
                                      </p:tavLst>
                                    </p:anim>
                                  </p:childTnLst>
                                  <p:subTnLst>
                                    <p:set>
                                      <p:cBhvr override="childStyle">
                                        <p:cTn dur="1" fill="hold" display="0" masterRel="sameClick" afterEffect="1">
                                          <p:stCondLst>
                                            <p:cond evt="end" delay="0">
                                              <p:tn val="5"/>
                                            </p:cond>
                                          </p:stCondLst>
                                        </p:cTn>
                                        <p:tgtEl>
                                          <p:spTgt spid="7"/>
                                        </p:tgtEl>
                                        <p:attrNameLst>
                                          <p:attrName>style.visibility</p:attrName>
                                        </p:attrNameLst>
                                      </p:cBhvr>
                                      <p:to>
                                        <p:strVal val="hidden"/>
                                      </p:to>
                                    </p:set>
                                  </p:subTnLst>
                                </p:cTn>
                              </p:par>
                              <p:par>
                                <p:cTn id="9" presetID="2" presetClass="entr" presetSubtype="6" fill="hold" nodeType="withEffec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1250" fill="hold"/>
                                        <p:tgtEl>
                                          <p:spTgt spid="8"/>
                                        </p:tgtEl>
                                        <p:attrNameLst>
                                          <p:attrName>ppt_x</p:attrName>
                                        </p:attrNameLst>
                                      </p:cBhvr>
                                      <p:tavLst>
                                        <p:tav tm="0">
                                          <p:val>
                                            <p:strVal val="1+#ppt_w/2"/>
                                          </p:val>
                                        </p:tav>
                                        <p:tav tm="100000">
                                          <p:val>
                                            <p:strVal val="#ppt_x"/>
                                          </p:val>
                                        </p:tav>
                                      </p:tavLst>
                                    </p:anim>
                                    <p:anim calcmode="lin" valueType="num">
                                      <p:cBhvr additive="base">
                                        <p:cTn id="12" dur="1250" fill="hold"/>
                                        <p:tgtEl>
                                          <p:spTgt spid="8"/>
                                        </p:tgtEl>
                                        <p:attrNameLst>
                                          <p:attrName>ppt_y</p:attrName>
                                        </p:attrNameLst>
                                      </p:cBhvr>
                                      <p:tavLst>
                                        <p:tav tm="0">
                                          <p:val>
                                            <p:strVal val="1+#ppt_h/2"/>
                                          </p:val>
                                        </p:tav>
                                        <p:tav tm="100000">
                                          <p:val>
                                            <p:strVal val="#ppt_y"/>
                                          </p:val>
                                        </p:tav>
                                      </p:tavLst>
                                    </p:anim>
                                  </p:childTnLst>
                                  <p:subTnLst>
                                    <p:set>
                                      <p:cBhvr override="childStyle">
                                        <p:cTn dur="1" fill="hold" display="0" masterRel="sameClick" afterEffect="1">
                                          <p:stCondLst>
                                            <p:cond evt="end" delay="0">
                                              <p:tn val="9"/>
                                            </p:cond>
                                          </p:stCondLst>
                                        </p:cTn>
                                        <p:tgtEl>
                                          <p:spTgt spid="8"/>
                                        </p:tgtEl>
                                        <p:attrNameLst>
                                          <p:attrName>style.visibility</p:attrName>
                                        </p:attrNameLst>
                                      </p:cBhvr>
                                      <p:to>
                                        <p:strVal val="hidden"/>
                                      </p:to>
                                    </p:set>
                                  </p:subTnLst>
                                </p:cTn>
                              </p:par>
                              <p:par>
                                <p:cTn id="13" presetID="2" presetClass="entr" presetSubtype="9" fill="hold" nodeType="withEffec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1000" fill="hold"/>
                                        <p:tgtEl>
                                          <p:spTgt spid="9"/>
                                        </p:tgtEl>
                                        <p:attrNameLst>
                                          <p:attrName>ppt_x</p:attrName>
                                        </p:attrNameLst>
                                      </p:cBhvr>
                                      <p:tavLst>
                                        <p:tav tm="0">
                                          <p:val>
                                            <p:strVal val="0-#ppt_w/2"/>
                                          </p:val>
                                        </p:tav>
                                        <p:tav tm="100000">
                                          <p:val>
                                            <p:strVal val="#ppt_x"/>
                                          </p:val>
                                        </p:tav>
                                      </p:tavLst>
                                    </p:anim>
                                    <p:anim calcmode="lin" valueType="num">
                                      <p:cBhvr additive="base">
                                        <p:cTn id="16" dur="1000" fill="hold"/>
                                        <p:tgtEl>
                                          <p:spTgt spid="9"/>
                                        </p:tgtEl>
                                        <p:attrNameLst>
                                          <p:attrName>ppt_y</p:attrName>
                                        </p:attrNameLst>
                                      </p:cBhvr>
                                      <p:tavLst>
                                        <p:tav tm="0">
                                          <p:val>
                                            <p:strVal val="0-#ppt_h/2"/>
                                          </p:val>
                                        </p:tav>
                                        <p:tav tm="100000">
                                          <p:val>
                                            <p:strVal val="#ppt_y"/>
                                          </p:val>
                                        </p:tav>
                                      </p:tavLst>
                                    </p:anim>
                                  </p:childTnLst>
                                  <p:subTnLst>
                                    <p:set>
                                      <p:cBhvr override="childStyle">
                                        <p:cTn dur="1" fill="hold" display="0" masterRel="sameClick" afterEffect="1">
                                          <p:stCondLst>
                                            <p:cond evt="end" delay="0">
                                              <p:tn val="13"/>
                                            </p:cond>
                                          </p:stCondLst>
                                        </p:cTn>
                                        <p:tgtEl>
                                          <p:spTgt spid="9"/>
                                        </p:tgtEl>
                                        <p:attrNameLst>
                                          <p:attrName>style.visibility</p:attrName>
                                        </p:attrNameLst>
                                      </p:cBhvr>
                                      <p:to>
                                        <p:strVal val="hidden"/>
                                      </p:to>
                                    </p:set>
                                  </p:subTnLst>
                                </p:cTn>
                              </p:par>
                              <p:par>
                                <p:cTn id="17" presetID="2" presetClass="entr" presetSubtype="3" fill="hold" nodeType="withEffec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750" fill="hold"/>
                                        <p:tgtEl>
                                          <p:spTgt spid="10"/>
                                        </p:tgtEl>
                                        <p:attrNameLst>
                                          <p:attrName>ppt_x</p:attrName>
                                        </p:attrNameLst>
                                      </p:cBhvr>
                                      <p:tavLst>
                                        <p:tav tm="0">
                                          <p:val>
                                            <p:strVal val="1+#ppt_w/2"/>
                                          </p:val>
                                        </p:tav>
                                        <p:tav tm="100000">
                                          <p:val>
                                            <p:strVal val="#ppt_x"/>
                                          </p:val>
                                        </p:tav>
                                      </p:tavLst>
                                    </p:anim>
                                    <p:anim calcmode="lin" valueType="num">
                                      <p:cBhvr additive="base">
                                        <p:cTn id="20" dur="750" fill="hold"/>
                                        <p:tgtEl>
                                          <p:spTgt spid="10"/>
                                        </p:tgtEl>
                                        <p:attrNameLst>
                                          <p:attrName>ppt_y</p:attrName>
                                        </p:attrNameLst>
                                      </p:cBhvr>
                                      <p:tavLst>
                                        <p:tav tm="0">
                                          <p:val>
                                            <p:strVal val="0-#ppt_h/2"/>
                                          </p:val>
                                        </p:tav>
                                        <p:tav tm="100000">
                                          <p:val>
                                            <p:strVal val="#ppt_y"/>
                                          </p:val>
                                        </p:tav>
                                      </p:tavLst>
                                    </p:anim>
                                  </p:childTnLst>
                                </p:cTn>
                              </p:par>
                              <p:par>
                                <p:cTn id="21" presetID="6" presetClass="emph" presetSubtype="0" accel="33333" fill="hold" nodeType="withEffect">
                                  <p:childTnLst>
                                    <p:animScale>
                                      <p:cBhvr>
                                        <p:cTn id="22" dur="750" fill="hold"/>
                                        <p:tgtEl>
                                          <p:spTgt spid="10"/>
                                        </p:tgtEl>
                                      </p:cBhvr>
                                      <p:by x="0" y="0"/>
                                    </p:animScale>
                                  </p:childTnLst>
                                </p:cTn>
                              </p:par>
                              <p:par>
                                <p:cTn id="23" presetID="6" presetClass="entr" presetSubtype="16" fill="hold" grpId="0" nodeType="withEffect">
                                  <p:childTnLst>
                                    <p:set>
                                      <p:cBhvr>
                                        <p:cTn id="24" dur="1" fill="hold">
                                          <p:stCondLst>
                                            <p:cond delay="0"/>
                                          </p:stCondLst>
                                        </p:cTn>
                                        <p:tgtEl>
                                          <p:spTgt spid="11"/>
                                        </p:tgtEl>
                                        <p:attrNameLst>
                                          <p:attrName>style.visibility</p:attrName>
                                        </p:attrNameLst>
                                      </p:cBhvr>
                                      <p:to>
                                        <p:strVal val="visible"/>
                                      </p:to>
                                    </p:set>
                                    <p:animEffect transition="in" filter="circle(in)">
                                      <p:cBhvr>
                                        <p:cTn id="2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Subtitle 2"/>
          <p:cNvSpPr>
            <a:spLocks noGrp="1"/>
          </p:cNvSpPr>
          <p:nvPr>
            <p:ph type="subTitle" idx="1"/>
          </p:nvPr>
        </p:nvSpPr>
        <p:spPr/>
        <p:txBody>
          <a:bodyPr/>
          <a:lstStyle/>
          <a:p>
            <a:endParaRPr lang="en-US" smtClean="0"/>
          </a:p>
        </p:txBody>
      </p:sp>
      <p:sp>
        <p:nvSpPr>
          <p:cNvPr id="2" name="Title 1"/>
          <p:cNvSpPr>
            <a:spLocks noGrp="1"/>
          </p:cNvSpPr>
          <p:nvPr>
            <p:ph type="title"/>
          </p:nvPr>
        </p:nvSpPr>
        <p:spPr>
          <a:xfrm>
            <a:off x="914400" y="1206500"/>
            <a:ext cx="5486400" cy="1778000"/>
          </a:xfrm>
        </p:spPr>
        <p:txBody>
          <a:bodyPr/>
          <a:lstStyle/>
          <a:p>
            <a:r>
              <a:rPr lang="en-US" smtClean="0"/>
              <a:t> DEALING WITH DUPLICATE PACKETS</a:t>
            </a: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4572004"/>
            <a:ext cx="1524000" cy="1051034"/>
          </a:xfrm>
          <a:prstGeom prst="rect">
            <a:avLst/>
          </a:prstGeom>
          <a:effectLst/>
        </p:spPr>
      </p:pic>
    </p:spTree>
    <p:extLst>
      <p:ext uri="{BB962C8B-B14F-4D97-AF65-F5344CB8AC3E}">
        <p14:creationId xmlns:p14="http://schemas.microsoft.com/office/powerpoint/2010/main" val="352889326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withEffec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par>
                                <p:cTn id="9" presetID="45" presetClass="entr" presetSubtype="0" fill="hold" nodeType="withEffec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ppt_w</p:attrName>
                                        </p:attrNameLst>
                                      </p:cBhvr>
                                      <p:tavLst>
                                        <p:tav tm="0" fmla="#ppt_w*sin(2.5*pi*$)">
                                          <p:val>
                                            <p:fltVal val="0"/>
                                          </p:val>
                                        </p:tav>
                                        <p:tav tm="100000">
                                          <p:val>
                                            <p:fltVal val="1"/>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486400" y="114300"/>
            <a:ext cx="2743200" cy="5029200"/>
          </a:xfrm>
        </p:spPr>
        <p:txBody>
          <a:bodyPr/>
          <a:lstStyle/>
          <a:p>
            <a:pPr algn="ctr"/>
            <a:r>
              <a:rPr lang="en-US" smtClean="0"/>
              <a:t>Definitions</a:t>
            </a:r>
            <a:endParaRPr lang="en-US"/>
          </a:p>
        </p:txBody>
      </p:sp>
      <p:sp>
        <p:nvSpPr>
          <p:cNvPr id="3" name="Content Placeholder 2"/>
          <p:cNvSpPr>
            <a:spLocks noGrp="1"/>
          </p:cNvSpPr>
          <p:nvPr>
            <p:ph idx="1"/>
          </p:nvPr>
        </p:nvSpPr>
        <p:spPr>
          <a:xfrm>
            <a:off x="914400" y="114300"/>
            <a:ext cx="4572000" cy="5486400"/>
          </a:xfrm>
        </p:spPr>
        <p:txBody>
          <a:bodyPr>
            <a:normAutofit/>
          </a:bodyPr>
          <a:lstStyle/>
          <a:p>
            <a:r>
              <a:rPr lang="en-US" sz="1800" smtClean="0"/>
              <a:t>Layer 2 duplicates are packets that are byte-for-byte identical</a:t>
            </a:r>
            <a:endParaRPr lang="en-US" sz="1800"/>
          </a:p>
          <a:p>
            <a:r>
              <a:rPr lang="en-US" sz="1800" smtClean="0"/>
              <a:t>Layer 3 duplicates are packets that have variations in Layer 2 encapsulation, and even slight variations in Layer 3 headers, as they are routed through a network</a:t>
            </a:r>
          </a:p>
          <a:p>
            <a:pPr lvl="1"/>
            <a:r>
              <a:rPr lang="en-US" sz="1600" smtClean="0"/>
              <a:t>MAC addresses and VLAN tags will change</a:t>
            </a:r>
          </a:p>
          <a:p>
            <a:pPr lvl="1"/>
            <a:r>
              <a:rPr lang="en-US" sz="1467" smtClean="0"/>
              <a:t>The IP TTL</a:t>
            </a:r>
            <a:r>
              <a:rPr lang="en-US" sz="1467"/>
              <a:t> </a:t>
            </a:r>
            <a:r>
              <a:rPr lang="en-US" sz="1600" smtClean="0"/>
              <a:t>field</a:t>
            </a:r>
            <a:r>
              <a:rPr lang="en-US" sz="1467" smtClean="0"/>
              <a:t> will decrement</a:t>
            </a:r>
            <a:endParaRPr lang="en-US" sz="1467"/>
          </a:p>
        </p:txBody>
      </p:sp>
    </p:spTree>
    <p:extLst>
      <p:ext uri="{BB962C8B-B14F-4D97-AF65-F5344CB8AC3E}">
        <p14:creationId xmlns:p14="http://schemas.microsoft.com/office/powerpoint/2010/main" val="178710572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indefinite"/>
                            </p:stCondLst>
                          </p:cTn>
                        </p:par>
                        <p:par>
                          <p:cTn id="9" fill="hold" nodeType="afterGroup">
                            <p:stCondLst>
                              <p:cond delay="0"/>
                            </p:stCondLst>
                            <p:childTnLst>
                              <p:par>
                                <p:cTn id="10" presetID="1" presetClass="entr" presetSubtype="0" fill="hold" grpId="0" nodeType="clickEffect">
                                  <p:childTnLst>
                                    <p:set>
                                      <p:cBhvr>
                                        <p:cTn id="11" dur="1" fill="hold">
                                          <p:stCondLst>
                                            <p:cond delay="0"/>
                                          </p:stCondLst>
                                        </p:cTn>
                                        <p:tgtEl>
                                          <p:spTgt spid="3">
                                            <p:txEl>
                                              <p:pRg st="1" end="1"/>
                                            </p:txEl>
                                          </p:spTgt>
                                        </p:tgtEl>
                                        <p:attrNameLst>
                                          <p:attrName>style.visibility</p:attrName>
                                        </p:attrNameLst>
                                      </p:cBhvr>
                                      <p:to>
                                        <p:strVal val="visible"/>
                                      </p:to>
                                    </p:set>
                                  </p:childTnLst>
                                </p:cTn>
                              </p:par>
                              <p:par>
                                <p:cTn id="12" presetID="1" presetClass="entr" presetSubtype="0" fill="hold" grpId="0" nodeType="withEffect">
                                  <p:childTnLst>
                                    <p:set>
                                      <p:cBhvr>
                                        <p:cTn id="13" dur="1" fill="hold">
                                          <p:stCondLst>
                                            <p:cond delay="0"/>
                                          </p:stCondLst>
                                        </p:cTn>
                                        <p:tgtEl>
                                          <p:spTgt spid="3">
                                            <p:txEl>
                                              <p:pRg st="2" end="2"/>
                                            </p:txEl>
                                          </p:spTgt>
                                        </p:tgtEl>
                                        <p:attrNameLst>
                                          <p:attrName>style.visibility</p:attrName>
                                        </p:attrNameLst>
                                      </p:cBhvr>
                                      <p:to>
                                        <p:strVal val="visible"/>
                                      </p:to>
                                    </p:set>
                                  </p:childTnLst>
                                </p:cTn>
                              </p:par>
                              <p:par>
                                <p:cTn id="14" presetID="1" presetClass="entr" presetSubtype="0" fill="hold" grpId="0" nodeType="withEffec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Content Placeholder 2"/>
          <p:cNvSpPr>
            <a:spLocks noGrp="1"/>
          </p:cNvSpPr>
          <p:nvPr>
            <p:ph idx="1"/>
          </p:nvPr>
        </p:nvSpPr>
        <p:spPr>
          <a:xfrm>
            <a:off x="914400" y="114300"/>
            <a:ext cx="4572000" cy="5562600"/>
          </a:xfrm>
        </p:spPr>
        <p:txBody>
          <a:bodyPr>
            <a:noAutofit/>
          </a:bodyPr>
          <a:lstStyle/>
          <a:p>
            <a:r>
              <a:rPr lang="en-US" sz="1800" smtClean="0"/>
              <a:t>Duplicate packets can be found in trace files in the following scenarios</a:t>
            </a:r>
          </a:p>
          <a:p>
            <a:pPr lvl="1"/>
            <a:r>
              <a:rPr lang="en-US" sz="1400" smtClean="0"/>
              <a:t>When SPANing VLANs</a:t>
            </a:r>
          </a:p>
          <a:p>
            <a:pPr lvl="1"/>
            <a:r>
              <a:rPr lang="en-US" sz="1400" smtClean="0"/>
              <a:t>When SPAN bugs exist in routers/switches</a:t>
            </a:r>
          </a:p>
          <a:p>
            <a:pPr lvl="1"/>
            <a:r>
              <a:rPr lang="en-US" sz="1400" smtClean="0"/>
              <a:t>When aggregating multiple capture points by way of</a:t>
            </a:r>
          </a:p>
          <a:p>
            <a:pPr lvl="2"/>
            <a:r>
              <a:rPr lang="en-US" sz="1400" smtClean="0"/>
              <a:t>Packet brokers</a:t>
            </a:r>
          </a:p>
          <a:p>
            <a:pPr lvl="2"/>
            <a:r>
              <a:rPr lang="en-US" sz="1400" smtClean="0"/>
              <a:t>Mining multiple ports of a sniffer</a:t>
            </a:r>
          </a:p>
          <a:p>
            <a:pPr lvl="2"/>
            <a:r>
              <a:rPr lang="en-US" sz="1400" smtClean="0"/>
              <a:t>Manually merging trace files</a:t>
            </a:r>
          </a:p>
          <a:p>
            <a:r>
              <a:rPr lang="en-US" sz="1800" smtClean="0"/>
              <a:t>Analyzing trace files containing duplicate packets is difficult for both tools and their users</a:t>
            </a:r>
          </a:p>
          <a:p>
            <a:pPr lvl="1"/>
            <a:r>
              <a:rPr lang="en-US" sz="1400" smtClean="0"/>
              <a:t>Tools inflate </a:t>
            </a:r>
            <a:r>
              <a:rPr lang="en-US" sz="1400"/>
              <a:t>error </a:t>
            </a:r>
            <a:r>
              <a:rPr lang="en-US" sz="1400" smtClean="0"/>
              <a:t>counts</a:t>
            </a:r>
            <a:r>
              <a:rPr lang="en-US" sz="1400"/>
              <a:t>,</a:t>
            </a:r>
            <a:r>
              <a:rPr lang="en-US" sz="1400" smtClean="0"/>
              <a:t> </a:t>
            </a:r>
            <a:r>
              <a:rPr lang="en-US" sz="1400"/>
              <a:t>which can cause incorrect or misleading </a:t>
            </a:r>
            <a:r>
              <a:rPr lang="en-US" sz="1400" smtClean="0"/>
              <a:t>diagnoses; e.g. Wireshark will </a:t>
            </a:r>
            <a:r>
              <a:rPr lang="en-US" sz="1400"/>
              <a:t>flag TCP </a:t>
            </a:r>
            <a:r>
              <a:rPr lang="en-US" sz="1400" smtClean="0"/>
              <a:t>duplicate segments as retransmissions or out-of-order</a:t>
            </a:r>
          </a:p>
          <a:p>
            <a:pPr lvl="1"/>
            <a:r>
              <a:rPr lang="en-US" sz="1400" smtClean="0"/>
              <a:t>Tool features can fail in the face of duplicates; e.g. Wireshark’s SSL decryption</a:t>
            </a:r>
          </a:p>
          <a:p>
            <a:pPr lvl="1"/>
            <a:r>
              <a:rPr lang="en-US" sz="1400" smtClean="0"/>
              <a:t>Users can get confused following a packet flow—it’s hard enough as it is!</a:t>
            </a:r>
          </a:p>
        </p:txBody>
      </p:sp>
      <p:sp>
        <p:nvSpPr>
          <p:cNvPr id="2" name="Title 1"/>
          <p:cNvSpPr>
            <a:spLocks noGrp="1"/>
          </p:cNvSpPr>
          <p:nvPr>
            <p:ph type="title"/>
          </p:nvPr>
        </p:nvSpPr>
        <p:spPr>
          <a:xfrm>
            <a:off x="5486400" y="381000"/>
            <a:ext cx="2743200" cy="4762500"/>
          </a:xfrm>
        </p:spPr>
        <p:txBody>
          <a:bodyPr/>
          <a:lstStyle/>
          <a:p>
            <a:pPr algn="ctr"/>
            <a:r>
              <a:rPr lang="en-US" smtClean="0"/>
              <a:t>Problem</a:t>
            </a:r>
            <a:br>
              <a:rPr lang="en-US" smtClean="0"/>
            </a:br>
            <a:r>
              <a:rPr lang="en-US" smtClean="0"/>
              <a:t>Statement</a:t>
            </a:r>
            <a:endParaRPr lang="en-US"/>
          </a:p>
        </p:txBody>
      </p:sp>
    </p:spTree>
    <p:extLst>
      <p:ext uri="{BB962C8B-B14F-4D97-AF65-F5344CB8AC3E}">
        <p14:creationId xmlns:p14="http://schemas.microsoft.com/office/powerpoint/2010/main" val="310906558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indefinite"/>
                            </p:stCondLst>
                          </p:cTn>
                        </p:par>
                        <p:par>
                          <p:cTn id="21" fill="hold" nodeType="afterGroup">
                            <p:stCondLst>
                              <p:cond delay="0"/>
                            </p:stCondLst>
                            <p:childTnLst>
                              <p:par>
                                <p:cTn id="22" presetID="1" presetClass="entr" presetSubtype="0" fill="hold" grpId="0" nodeType="clickEffect">
                                  <p:childTnLst>
                                    <p:set>
                                      <p:cBhvr>
                                        <p:cTn id="23" dur="1" fill="hold">
                                          <p:stCondLst>
                                            <p:cond delay="0"/>
                                          </p:stCondLst>
                                        </p:cTn>
                                        <p:tgtEl>
                                          <p:spTgt spid="3">
                                            <p:txEl>
                                              <p:pRg st="7" end="7"/>
                                            </p:txEl>
                                          </p:spTgt>
                                        </p:tgtEl>
                                        <p:attrNameLst>
                                          <p:attrName>style.visibility</p:attrName>
                                        </p:attrNameLst>
                                      </p:cBhvr>
                                      <p:to>
                                        <p:strVal val="visible"/>
                                      </p:to>
                                    </p:set>
                                  </p:childTnLst>
                                </p:cTn>
                              </p:par>
                              <p:par>
                                <p:cTn id="24" presetID="1" presetClass="entr" presetSubtype="0" fill="hold" grpId="0" nodeType="withEffect">
                                  <p:childTnLst>
                                    <p:set>
                                      <p:cBhvr>
                                        <p:cTn id="25" dur="1" fill="hold">
                                          <p:stCondLst>
                                            <p:cond delay="0"/>
                                          </p:stCondLst>
                                        </p:cTn>
                                        <p:tgtEl>
                                          <p:spTgt spid="3">
                                            <p:txEl>
                                              <p:pRg st="8" end="8"/>
                                            </p:txEl>
                                          </p:spTgt>
                                        </p:tgtEl>
                                        <p:attrNameLst>
                                          <p:attrName>style.visibility</p:attrName>
                                        </p:attrNameLst>
                                      </p:cBhvr>
                                      <p:to>
                                        <p:strVal val="visible"/>
                                      </p:to>
                                    </p:set>
                                  </p:childTnLst>
                                </p:cTn>
                              </p:par>
                              <p:par>
                                <p:cTn id="26" presetID="1" presetClass="entr" presetSubtype="0" fill="hold" grpId="0" nodeType="withEffect">
                                  <p:childTnLst>
                                    <p:set>
                                      <p:cBhvr>
                                        <p:cTn id="27" dur="1" fill="hold">
                                          <p:stCondLst>
                                            <p:cond delay="0"/>
                                          </p:stCondLst>
                                        </p:cTn>
                                        <p:tgtEl>
                                          <p:spTgt spid="3">
                                            <p:txEl>
                                              <p:pRg st="9" end="9"/>
                                            </p:txEl>
                                          </p:spTgt>
                                        </p:tgtEl>
                                        <p:attrNameLst>
                                          <p:attrName>style.visibility</p:attrName>
                                        </p:attrNameLst>
                                      </p:cBhvr>
                                      <p:to>
                                        <p:strVal val="visible"/>
                                      </p:to>
                                    </p:set>
                                  </p:childTnLst>
                                </p:cTn>
                              </p:par>
                              <p:par>
                                <p:cTn id="28" presetID="1" presetClass="entr" presetSubtype="0" fill="hold" grpId="0" nodeType="withEffect">
                                  <p:childTnLst>
                                    <p:set>
                                      <p:cBhvr>
                                        <p:cTn id="29"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486400" y="381000"/>
            <a:ext cx="2743200" cy="4762500"/>
          </a:xfrm>
        </p:spPr>
        <p:txBody>
          <a:bodyPr/>
          <a:lstStyle/>
          <a:p>
            <a:pPr algn="ctr"/>
            <a:r>
              <a:rPr lang="en-US" smtClean="0"/>
              <a:t>Scenario 1—Intermittent Packet Loss Between Firewall and Load Balancer</a:t>
            </a:r>
            <a:endParaRPr lang="en-US"/>
          </a:p>
        </p:txBody>
      </p:sp>
      <p:sp>
        <p:nvSpPr>
          <p:cNvPr id="4" name="LB"/>
          <p:cNvSpPr/>
          <p:nvPr/>
        </p:nvSpPr>
        <p:spPr>
          <a:xfrm>
            <a:off x="1828800" y="567560"/>
            <a:ext cx="914400" cy="4572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smtClean="0"/>
              <a:t>Load Balancer</a:t>
            </a:r>
            <a:endParaRPr lang="en-US" sz="1400"/>
          </a:p>
        </p:txBody>
      </p:sp>
      <p:sp>
        <p:nvSpPr>
          <p:cNvPr id="5" name="WAF"/>
          <p:cNvSpPr/>
          <p:nvPr/>
        </p:nvSpPr>
        <p:spPr>
          <a:xfrm>
            <a:off x="1828800" y="1940473"/>
            <a:ext cx="914400" cy="4572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smtClean="0"/>
              <a:t>Web App Firewall</a:t>
            </a:r>
            <a:endParaRPr lang="en-US" sz="1400"/>
          </a:p>
        </p:txBody>
      </p:sp>
      <p:sp>
        <p:nvSpPr>
          <p:cNvPr id="6" name="Server"/>
          <p:cNvSpPr/>
          <p:nvPr/>
        </p:nvSpPr>
        <p:spPr>
          <a:xfrm>
            <a:off x="1828800" y="4229100"/>
            <a:ext cx="914400" cy="4572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smtClean="0"/>
              <a:t>Web Server</a:t>
            </a:r>
            <a:endParaRPr lang="en-US" sz="1400"/>
          </a:p>
        </p:txBody>
      </p:sp>
      <p:cxnSp>
        <p:nvCxnSpPr>
          <p:cNvPr id="8" name="WAF to LB Segment"/>
          <p:cNvCxnSpPr>
            <a:stCxn id="4" idx="2"/>
            <a:endCxn id="5" idx="0"/>
          </p:cNvCxnSpPr>
          <p:nvPr/>
        </p:nvCxnSpPr>
        <p:spPr>
          <a:xfrm flipH="1">
            <a:off x="2286000" y="1024760"/>
            <a:ext cx="0" cy="915713"/>
          </a:xfrm>
          <a:prstGeom prst="line">
            <a:avLst/>
          </a:prstGeom>
          <a:ln>
            <a:solidFill>
              <a:schemeClr val="accent2">
                <a:lumMod val="75000"/>
              </a:schemeClr>
            </a:solidFill>
            <a:headEnd type="triangle"/>
            <a:tailEnd type="triangle"/>
          </a:ln>
          <a:effectLst/>
        </p:spPr>
        <p:style>
          <a:lnRef idx="3">
            <a:schemeClr val="accent4"/>
          </a:lnRef>
          <a:fillRef idx="0">
            <a:schemeClr val="accent4"/>
          </a:fillRef>
          <a:effectRef idx="2">
            <a:schemeClr val="accent4"/>
          </a:effectRef>
          <a:fontRef idx="minor">
            <a:schemeClr val="tx1"/>
          </a:fontRef>
        </p:style>
      </p:cxnSp>
      <p:cxnSp>
        <p:nvCxnSpPr>
          <p:cNvPr id="9" name="WAF to Server Segment"/>
          <p:cNvCxnSpPr>
            <a:stCxn id="5" idx="2"/>
          </p:cNvCxnSpPr>
          <p:nvPr/>
        </p:nvCxnSpPr>
        <p:spPr>
          <a:xfrm flipH="1">
            <a:off x="1981200" y="2397673"/>
            <a:ext cx="304800" cy="915713"/>
          </a:xfrm>
          <a:prstGeom prst="line">
            <a:avLst/>
          </a:prstGeom>
          <a:ln>
            <a:solidFill>
              <a:schemeClr val="accent2">
                <a:lumMod val="75000"/>
              </a:schemeClr>
            </a:solidFill>
            <a:headEnd type="triangle"/>
            <a:tailEnd type="triangle"/>
          </a:ln>
          <a:effectLst/>
        </p:spPr>
        <p:style>
          <a:lnRef idx="3">
            <a:schemeClr val="accent4"/>
          </a:lnRef>
          <a:fillRef idx="0">
            <a:schemeClr val="accent4"/>
          </a:fillRef>
          <a:effectRef idx="2">
            <a:schemeClr val="accent4"/>
          </a:effectRef>
          <a:fontRef idx="minor">
            <a:schemeClr val="tx1"/>
          </a:fontRef>
        </p:style>
      </p:cxnSp>
      <p:sp>
        <p:nvSpPr>
          <p:cNvPr id="18" name="SVF"/>
          <p:cNvSpPr/>
          <p:nvPr/>
        </p:nvSpPr>
        <p:spPr>
          <a:xfrm>
            <a:off x="3276600" y="3084786"/>
            <a:ext cx="914400" cy="4572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smtClean="0"/>
              <a:t>Packet Broker</a:t>
            </a:r>
            <a:endParaRPr lang="en-US" sz="1200"/>
          </a:p>
        </p:txBody>
      </p:sp>
      <p:sp>
        <p:nvSpPr>
          <p:cNvPr id="19" name="Above WAF Tap"/>
          <p:cNvSpPr/>
          <p:nvPr/>
        </p:nvSpPr>
        <p:spPr>
          <a:xfrm>
            <a:off x="2095500" y="1329561"/>
            <a:ext cx="381000" cy="381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wrap="none" lIns="0" rIns="0" rtlCol="0" anchor="ctr"/>
          <a:lstStyle/>
          <a:p>
            <a:pPr algn="ctr"/>
            <a:r>
              <a:rPr lang="en-US" sz="1000" smtClean="0"/>
              <a:t>Tap</a:t>
            </a:r>
            <a:endParaRPr lang="en-US" sz="1000"/>
          </a:p>
        </p:txBody>
      </p:sp>
      <p:sp>
        <p:nvSpPr>
          <p:cNvPr id="20" name="Below WAF Tap"/>
          <p:cNvSpPr/>
          <p:nvPr/>
        </p:nvSpPr>
        <p:spPr>
          <a:xfrm>
            <a:off x="1981200" y="2627586"/>
            <a:ext cx="381000" cy="381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wrap="none" lIns="0" rIns="0" rtlCol="0" anchor="ctr"/>
          <a:lstStyle/>
          <a:p>
            <a:pPr algn="ctr"/>
            <a:r>
              <a:rPr lang="en-US" sz="1000" smtClean="0"/>
              <a:t>Tap</a:t>
            </a:r>
            <a:endParaRPr lang="en-US" sz="1000"/>
          </a:p>
        </p:txBody>
      </p:sp>
      <p:sp>
        <p:nvSpPr>
          <p:cNvPr id="21" name="LB Mirror"/>
          <p:cNvSpPr/>
          <p:nvPr/>
        </p:nvSpPr>
        <p:spPr>
          <a:xfrm>
            <a:off x="2667000" y="608286"/>
            <a:ext cx="381000" cy="381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wrap="none" lIns="0" rIns="0" rtlCol="0" anchor="ctr"/>
          <a:lstStyle/>
          <a:p>
            <a:pPr algn="ctr"/>
            <a:r>
              <a:rPr lang="en-US" sz="1000" smtClean="0"/>
              <a:t>Mirror</a:t>
            </a:r>
            <a:endParaRPr lang="en-US" sz="1000"/>
          </a:p>
        </p:txBody>
      </p:sp>
      <p:sp>
        <p:nvSpPr>
          <p:cNvPr id="22" name="Sniffer"/>
          <p:cNvSpPr/>
          <p:nvPr/>
        </p:nvSpPr>
        <p:spPr>
          <a:xfrm>
            <a:off x="3276600" y="3999186"/>
            <a:ext cx="914400" cy="4572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smtClean="0"/>
              <a:t>Sniffer</a:t>
            </a:r>
            <a:endParaRPr lang="en-US" sz="1400"/>
          </a:p>
        </p:txBody>
      </p:sp>
      <p:cxnSp>
        <p:nvCxnSpPr>
          <p:cNvPr id="30" name="LB Mirror to SVF Arrow"/>
          <p:cNvCxnSpPr>
            <a:stCxn id="21" idx="6"/>
          </p:cNvCxnSpPr>
          <p:nvPr/>
        </p:nvCxnSpPr>
        <p:spPr>
          <a:xfrm>
            <a:off x="3048000" y="798786"/>
            <a:ext cx="990600" cy="2284535"/>
          </a:xfrm>
          <a:prstGeom prst="bentConnector2">
            <a:avLst/>
          </a:prstGeom>
          <a:ln>
            <a:solidFill>
              <a:schemeClr val="accent5">
                <a:lumMod val="75000"/>
              </a:schemeClr>
            </a:solidFill>
            <a:headEnd type="none"/>
            <a:tailEnd type="triangle"/>
          </a:ln>
          <a:effectLst/>
        </p:spPr>
        <p:style>
          <a:lnRef idx="3">
            <a:schemeClr val="accent4"/>
          </a:lnRef>
          <a:fillRef idx="0">
            <a:schemeClr val="accent4"/>
          </a:fillRef>
          <a:effectRef idx="2">
            <a:schemeClr val="accent4"/>
          </a:effectRef>
          <a:fontRef idx="minor">
            <a:schemeClr val="tx1"/>
          </a:fontRef>
        </p:style>
      </p:cxnSp>
      <p:cxnSp>
        <p:nvCxnSpPr>
          <p:cNvPr id="33" name="Above WAF Tap to SVF Arrow"/>
          <p:cNvCxnSpPr>
            <a:stCxn id="19" idx="6"/>
            <a:endCxn id="18" idx="0"/>
          </p:cNvCxnSpPr>
          <p:nvPr/>
        </p:nvCxnSpPr>
        <p:spPr>
          <a:xfrm>
            <a:off x="2476500" y="1520061"/>
            <a:ext cx="1257300" cy="1564725"/>
          </a:xfrm>
          <a:prstGeom prst="bentConnector2">
            <a:avLst/>
          </a:prstGeom>
          <a:ln>
            <a:solidFill>
              <a:schemeClr val="accent5">
                <a:lumMod val="75000"/>
              </a:schemeClr>
            </a:solidFill>
            <a:headEnd type="none"/>
            <a:tailEnd type="triangle"/>
          </a:ln>
          <a:effectLst/>
        </p:spPr>
        <p:style>
          <a:lnRef idx="3">
            <a:schemeClr val="accent4"/>
          </a:lnRef>
          <a:fillRef idx="0">
            <a:schemeClr val="accent4"/>
          </a:fillRef>
          <a:effectRef idx="2">
            <a:schemeClr val="accent4"/>
          </a:effectRef>
          <a:fontRef idx="minor">
            <a:schemeClr val="tx1"/>
          </a:fontRef>
        </p:style>
      </p:cxnSp>
      <p:cxnSp>
        <p:nvCxnSpPr>
          <p:cNvPr id="36" name="Below WAF Tap to SVF Arrow"/>
          <p:cNvCxnSpPr>
            <a:stCxn id="20" idx="6"/>
          </p:cNvCxnSpPr>
          <p:nvPr/>
        </p:nvCxnSpPr>
        <p:spPr>
          <a:xfrm>
            <a:off x="2362200" y="2818086"/>
            <a:ext cx="1047749" cy="265235"/>
          </a:xfrm>
          <a:prstGeom prst="bentConnector3">
            <a:avLst>
              <a:gd name="adj1" fmla="val 100350"/>
            </a:avLst>
          </a:prstGeom>
          <a:ln>
            <a:solidFill>
              <a:schemeClr val="accent5">
                <a:lumMod val="75000"/>
              </a:schemeClr>
            </a:solidFill>
            <a:headEnd type="none"/>
            <a:tailEnd type="triangle"/>
          </a:ln>
          <a:effectLst/>
        </p:spPr>
        <p:style>
          <a:lnRef idx="3">
            <a:schemeClr val="accent4"/>
          </a:lnRef>
          <a:fillRef idx="0">
            <a:schemeClr val="accent4"/>
          </a:fillRef>
          <a:effectRef idx="2">
            <a:schemeClr val="accent4"/>
          </a:effectRef>
          <a:fontRef idx="minor">
            <a:schemeClr val="tx1"/>
          </a:fontRef>
        </p:style>
      </p:cxnSp>
      <p:cxnSp>
        <p:nvCxnSpPr>
          <p:cNvPr id="55" name="SVF to Sniffer Arrow"/>
          <p:cNvCxnSpPr>
            <a:stCxn id="18" idx="2"/>
            <a:endCxn id="22" idx="0"/>
          </p:cNvCxnSpPr>
          <p:nvPr/>
        </p:nvCxnSpPr>
        <p:spPr>
          <a:xfrm flipH="1">
            <a:off x="3733800" y="3541986"/>
            <a:ext cx="0" cy="457200"/>
          </a:xfrm>
          <a:prstGeom prst="straightConnector1">
            <a:avLst/>
          </a:prstGeom>
          <a:ln>
            <a:solidFill>
              <a:schemeClr val="accent5">
                <a:lumMod val="75000"/>
              </a:schemeClr>
            </a:solidFill>
            <a:headEnd type="none"/>
            <a:tailEnd type="triangle"/>
          </a:ln>
          <a:effectLst/>
        </p:spPr>
        <p:style>
          <a:lnRef idx="3">
            <a:schemeClr val="accent4"/>
          </a:lnRef>
          <a:fillRef idx="0">
            <a:schemeClr val="accent4"/>
          </a:fillRef>
          <a:effectRef idx="2">
            <a:schemeClr val="accent4"/>
          </a:effectRef>
          <a:fontRef idx="minor">
            <a:schemeClr val="tx1"/>
          </a:fontRef>
        </p:style>
      </p:cxnSp>
      <p:sp>
        <p:nvSpPr>
          <p:cNvPr id="26" name="FW"/>
          <p:cNvSpPr/>
          <p:nvPr/>
        </p:nvSpPr>
        <p:spPr>
          <a:xfrm>
            <a:off x="457200" y="3084786"/>
            <a:ext cx="914400" cy="4572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smtClean="0"/>
              <a:t>Firewall</a:t>
            </a:r>
            <a:endParaRPr lang="en-US" sz="1400"/>
          </a:p>
        </p:txBody>
      </p:sp>
      <p:cxnSp>
        <p:nvCxnSpPr>
          <p:cNvPr id="27" name="FW Arrow"/>
          <p:cNvCxnSpPr/>
          <p:nvPr/>
        </p:nvCxnSpPr>
        <p:spPr>
          <a:xfrm>
            <a:off x="1371600" y="3313386"/>
            <a:ext cx="609600" cy="0"/>
          </a:xfrm>
          <a:prstGeom prst="line">
            <a:avLst/>
          </a:prstGeom>
          <a:ln>
            <a:solidFill>
              <a:schemeClr val="accent2">
                <a:lumMod val="75000"/>
              </a:schemeClr>
            </a:solidFill>
            <a:headEnd type="triangle"/>
          </a:ln>
          <a:effectLst/>
        </p:spPr>
        <p:style>
          <a:lnRef idx="3">
            <a:schemeClr val="accent4"/>
          </a:lnRef>
          <a:fillRef idx="0">
            <a:schemeClr val="accent4"/>
          </a:fillRef>
          <a:effectRef idx="2">
            <a:schemeClr val="accent4"/>
          </a:effectRef>
          <a:fontRef idx="minor">
            <a:schemeClr val="tx1"/>
          </a:fontRef>
        </p:style>
      </p:cxnSp>
      <p:cxnSp>
        <p:nvCxnSpPr>
          <p:cNvPr id="28" name="WAF to Server Segment"/>
          <p:cNvCxnSpPr>
            <a:endCxn id="6" idx="0"/>
          </p:cNvCxnSpPr>
          <p:nvPr/>
        </p:nvCxnSpPr>
        <p:spPr>
          <a:xfrm>
            <a:off x="1981200" y="3313386"/>
            <a:ext cx="304800" cy="915714"/>
          </a:xfrm>
          <a:prstGeom prst="line">
            <a:avLst/>
          </a:prstGeom>
          <a:ln>
            <a:solidFill>
              <a:schemeClr val="accent2">
                <a:lumMod val="75000"/>
              </a:schemeClr>
            </a:solidFill>
            <a:headEnd type="triangle"/>
            <a:tailEnd type="triangle"/>
          </a:ln>
          <a:effectLst/>
        </p:spPr>
        <p:style>
          <a:lnRef idx="3">
            <a:schemeClr val="accent4"/>
          </a:lnRef>
          <a:fillRef idx="0">
            <a:schemeClr val="accent4"/>
          </a:fillRef>
          <a:effectRef idx="2">
            <a:schemeClr val="accent4"/>
          </a:effectRef>
          <a:fontRef idx="minor">
            <a:schemeClr val="tx1"/>
          </a:fontRef>
        </p:style>
      </p:cxnSp>
      <p:cxnSp>
        <p:nvCxnSpPr>
          <p:cNvPr id="40" name="Curved Connector 39"/>
          <p:cNvCxnSpPr>
            <a:stCxn id="26" idx="3"/>
            <a:endCxn id="6" idx="0"/>
          </p:cNvCxnSpPr>
          <p:nvPr/>
        </p:nvCxnSpPr>
        <p:spPr>
          <a:xfrm>
            <a:off x="1371600" y="3313386"/>
            <a:ext cx="914400" cy="915714"/>
          </a:xfrm>
          <a:prstGeom prst="curvedConnector2">
            <a:avLst/>
          </a:prstGeom>
          <a:ln w="76200">
            <a:tailEnd type="triangle"/>
          </a:ln>
        </p:spPr>
        <p:style>
          <a:lnRef idx="1">
            <a:schemeClr val="accent4"/>
          </a:lnRef>
          <a:fillRef idx="0">
            <a:schemeClr val="accent4"/>
          </a:fillRef>
          <a:effectRef idx="0">
            <a:schemeClr val="accent4"/>
          </a:effectRef>
          <a:fontRef idx="minor">
            <a:schemeClr val="tx1"/>
          </a:fontRef>
        </p:style>
      </p:cxnSp>
      <p:sp>
        <p:nvSpPr>
          <p:cNvPr id="42" name="TextBox 41"/>
          <p:cNvSpPr txBox="1"/>
          <p:nvPr/>
        </p:nvSpPr>
        <p:spPr>
          <a:xfrm>
            <a:off x="1611403" y="1024758"/>
            <a:ext cx="554960" cy="369332"/>
          </a:xfrm>
          <a:prstGeom prst="rect">
            <a:avLst/>
          </a:prstGeom>
          <a:noFill/>
        </p:spPr>
        <p:txBody>
          <a:bodyPr wrap="none" rtlCol="0">
            <a:spAutoFit/>
          </a:bodyPr>
          <a:lstStyle/>
          <a:p>
            <a:r>
              <a:rPr lang="en-US" b="1" smtClean="0">
                <a:solidFill>
                  <a:schemeClr val="accent4"/>
                </a:solidFill>
              </a:rPr>
              <a:t>GET</a:t>
            </a:r>
            <a:endParaRPr lang="en-US" b="1">
              <a:solidFill>
                <a:schemeClr val="accent4"/>
              </a:solidFill>
            </a:endParaRPr>
          </a:p>
        </p:txBody>
      </p:sp>
      <p:cxnSp>
        <p:nvCxnSpPr>
          <p:cNvPr id="38" name="Curved Connector 37"/>
          <p:cNvCxnSpPr>
            <a:stCxn id="4" idx="2"/>
            <a:endCxn id="26" idx="3"/>
          </p:cNvCxnSpPr>
          <p:nvPr/>
        </p:nvCxnSpPr>
        <p:spPr>
          <a:xfrm rot="5400000">
            <a:off x="684487" y="1711873"/>
            <a:ext cx="2288626" cy="914400"/>
          </a:xfrm>
          <a:prstGeom prst="curvedConnector2">
            <a:avLst/>
          </a:prstGeom>
          <a:ln w="76200">
            <a:tailEnd type="triangle"/>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90184782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3" nodeType="clickEffect">
                                  <p:childTnLst>
                                    <p:set>
                                      <p:cBhvr>
                                        <p:cTn id="6" dur="1" fill="hold">
                                          <p:stCondLst>
                                            <p:cond delay="0"/>
                                          </p:stCondLst>
                                        </p:cTn>
                                        <p:tgtEl>
                                          <p:spTgt spid="42"/>
                                        </p:tgtEl>
                                        <p:attrNameLst>
                                          <p:attrName>style.visibility</p:attrName>
                                        </p:attrNameLst>
                                      </p:cBhvr>
                                      <p:to>
                                        <p:strVal val="visible"/>
                                      </p:to>
                                    </p:set>
                                  </p:childTnLst>
                                </p:cTn>
                              </p:par>
                              <p:par>
                                <p:cTn id="7" presetID="22" presetClass="entr" presetSubtype="1" fill="hold" nodeType="withEffect">
                                  <p:childTnLst>
                                    <p:set>
                                      <p:cBhvr>
                                        <p:cTn id="8" dur="1" fill="hold">
                                          <p:stCondLst>
                                            <p:cond delay="0"/>
                                          </p:stCondLst>
                                        </p:cTn>
                                        <p:tgtEl>
                                          <p:spTgt spid="38"/>
                                        </p:tgtEl>
                                        <p:attrNameLst>
                                          <p:attrName>style.visibility</p:attrName>
                                        </p:attrNameLst>
                                      </p:cBhvr>
                                      <p:to>
                                        <p:strVal val="visible"/>
                                      </p:to>
                                    </p:set>
                                    <p:animEffect transition="in" filter="wipe(up)">
                                      <p:cBhvr>
                                        <p:cTn id="9" dur="500"/>
                                        <p:tgtEl>
                                          <p:spTgt spid="38"/>
                                        </p:tgtEl>
                                      </p:cBhvr>
                                    </p:animEffect>
                                  </p:childTnLst>
                                </p:cTn>
                              </p:par>
                            </p:childTnLst>
                          </p:cTn>
                        </p:par>
                        <p:par>
                          <p:cTn id="10" fill="hold" nodeType="withGroup">
                            <p:stCondLst>
                              <p:cond delay="500"/>
                            </p:stCondLst>
                            <p:childTnLst>
                              <p:par>
                                <p:cTn id="11" presetID="22" presetClass="entr" presetSubtype="1" fill="hold" nodeType="afterEffect">
                                  <p:childTnLst>
                                    <p:set>
                                      <p:cBhvr>
                                        <p:cTn id="12" dur="1" fill="hold">
                                          <p:stCondLst>
                                            <p:cond delay="0"/>
                                          </p:stCondLst>
                                        </p:cTn>
                                        <p:tgtEl>
                                          <p:spTgt spid="40"/>
                                        </p:tgtEl>
                                        <p:attrNameLst>
                                          <p:attrName>style.visibility</p:attrName>
                                        </p:attrNameLst>
                                      </p:cBhvr>
                                      <p:to>
                                        <p:strVal val="visible"/>
                                      </p:to>
                                    </p:set>
                                    <p:animEffect transition="in" filter="wipe(up)">
                                      <p:cBhvr>
                                        <p:cTn id="13" dur="500"/>
                                        <p:tgtEl>
                                          <p:spTgt spid="40"/>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1" presetClass="exit" presetSubtype="0" fill="hold" nodeType="clickEffect">
                                  <p:childTnLst>
                                    <p:set>
                                      <p:cBhvr>
                                        <p:cTn id="18" dur="1" fill="hold">
                                          <p:stCondLst>
                                            <p:cond delay="0"/>
                                          </p:stCondLst>
                                        </p:cTn>
                                        <p:tgtEl>
                                          <p:spTgt spid="38"/>
                                        </p:tgtEl>
                                        <p:attrNameLst>
                                          <p:attrName>style.visibility</p:attrName>
                                        </p:attrNameLst>
                                      </p:cBhvr>
                                      <p:to>
                                        <p:strVal val="hidden"/>
                                      </p:to>
                                    </p:set>
                                  </p:childTnLst>
                                </p:cTn>
                              </p:par>
                              <p:par>
                                <p:cTn id="19" presetID="1" presetClass="exit" presetSubtype="0" fill="hold" nodeType="withEffect">
                                  <p:childTnLst>
                                    <p:set>
                                      <p:cBhvr>
                                        <p:cTn id="20" dur="1" fill="hold">
                                          <p:stCondLst>
                                            <p:cond delay="0"/>
                                          </p:stCondLst>
                                        </p:cTn>
                                        <p:tgtEl>
                                          <p:spTgt spid="40"/>
                                        </p:tgtEl>
                                        <p:attrNameLst>
                                          <p:attrName>style.visibility</p:attrName>
                                        </p:attrNameLst>
                                      </p:cBhvr>
                                      <p:to>
                                        <p:strVal val="hidden"/>
                                      </p:to>
                                    </p:set>
                                  </p:childTnLst>
                                </p:cTn>
                              </p:par>
                              <p:par>
                                <p:cTn id="21" presetID="1" presetClass="exit" presetSubtype="0" fill="hold" grpId="4" nodeType="withEffect">
                                  <p:childTnLst>
                                    <p:set>
                                      <p:cBhvr>
                                        <p:cTn id="22" dur="1" fill="hold">
                                          <p:stCondLst>
                                            <p:cond delay="0"/>
                                          </p:stCondLst>
                                        </p:cTn>
                                        <p:tgtEl>
                                          <p:spTgt spid="42"/>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indefinite"/>
                            </p:stCondLst>
                          </p:cTn>
                        </p:par>
                        <p:par>
                          <p:cTn id="25" fill="hold" nodeType="afterGroup">
                            <p:stCondLst>
                              <p:cond delay="0"/>
                            </p:stCondLst>
                            <p:childTnLst>
                              <p:par>
                                <p:cTn id="26" presetID="22" presetClass="entr" presetSubtype="8" fill="hold" grpId="0" nodeType="clickEffect">
                                  <p:childTnLst>
                                    <p:set>
                                      <p:cBhvr>
                                        <p:cTn id="27" dur="1" fill="hold">
                                          <p:stCondLst>
                                            <p:cond delay="0"/>
                                          </p:stCondLst>
                                        </p:cTn>
                                        <p:tgtEl>
                                          <p:spTgt spid="19"/>
                                        </p:tgtEl>
                                        <p:attrNameLst>
                                          <p:attrName>style.visibility</p:attrName>
                                        </p:attrNameLst>
                                      </p:cBhvr>
                                      <p:to>
                                        <p:strVal val="visible"/>
                                      </p:to>
                                    </p:set>
                                    <p:animEffect transition="in" filter="wipe(left)">
                                      <p:cBhvr>
                                        <p:cTn id="28" dur="500"/>
                                        <p:tgtEl>
                                          <p:spTgt spid="19"/>
                                        </p:tgtEl>
                                      </p:cBhvr>
                                    </p:animEffect>
                                  </p:childTnLst>
                                </p:cTn>
                              </p:par>
                              <p:par>
                                <p:cTn id="29" presetID="22" presetClass="entr" presetSubtype="8" fill="hold" grpId="1" nodeType="withEffect">
                                  <p:childTnLst>
                                    <p:set>
                                      <p:cBhvr>
                                        <p:cTn id="30" dur="1" fill="hold">
                                          <p:stCondLst>
                                            <p:cond delay="0"/>
                                          </p:stCondLst>
                                        </p:cTn>
                                        <p:tgtEl>
                                          <p:spTgt spid="20"/>
                                        </p:tgtEl>
                                        <p:attrNameLst>
                                          <p:attrName>style.visibility</p:attrName>
                                        </p:attrNameLst>
                                      </p:cBhvr>
                                      <p:to>
                                        <p:strVal val="visible"/>
                                      </p:to>
                                    </p:set>
                                    <p:animEffect transition="in" filter="wipe(left)">
                                      <p:cBhvr>
                                        <p:cTn id="31" dur="500"/>
                                        <p:tgtEl>
                                          <p:spTgt spid="20"/>
                                        </p:tgtEl>
                                      </p:cBhvr>
                                    </p:animEffect>
                                  </p:childTnLst>
                                </p:cTn>
                              </p:par>
                              <p:par>
                                <p:cTn id="32" presetID="22" presetClass="entr" presetSubtype="8" fill="hold" nodeType="withEffect">
                                  <p:childTnLst>
                                    <p:set>
                                      <p:cBhvr>
                                        <p:cTn id="33" dur="1" fill="hold">
                                          <p:stCondLst>
                                            <p:cond delay="0"/>
                                          </p:stCondLst>
                                        </p:cTn>
                                        <p:tgtEl>
                                          <p:spTgt spid="33"/>
                                        </p:tgtEl>
                                        <p:attrNameLst>
                                          <p:attrName>style.visibility</p:attrName>
                                        </p:attrNameLst>
                                      </p:cBhvr>
                                      <p:to>
                                        <p:strVal val="visible"/>
                                      </p:to>
                                    </p:set>
                                    <p:animEffect transition="in" filter="wipe(left)">
                                      <p:cBhvr>
                                        <p:cTn id="34" dur="500"/>
                                        <p:tgtEl>
                                          <p:spTgt spid="33"/>
                                        </p:tgtEl>
                                      </p:cBhvr>
                                    </p:animEffect>
                                  </p:childTnLst>
                                </p:cTn>
                              </p:par>
                              <p:par>
                                <p:cTn id="35" presetID="22" presetClass="entr" presetSubtype="8" fill="hold" nodeType="withEffect">
                                  <p:childTnLst>
                                    <p:set>
                                      <p:cBhvr>
                                        <p:cTn id="36" dur="1" fill="hold">
                                          <p:stCondLst>
                                            <p:cond delay="0"/>
                                          </p:stCondLst>
                                        </p:cTn>
                                        <p:tgtEl>
                                          <p:spTgt spid="36"/>
                                        </p:tgtEl>
                                        <p:attrNameLst>
                                          <p:attrName>style.visibility</p:attrName>
                                        </p:attrNameLst>
                                      </p:cBhvr>
                                      <p:to>
                                        <p:strVal val="visible"/>
                                      </p:to>
                                    </p:set>
                                    <p:animEffect transition="in" filter="wipe(left)">
                                      <p:cBhvr>
                                        <p:cTn id="37" dur="500"/>
                                        <p:tgtEl>
                                          <p:spTgt spid="36"/>
                                        </p:tgtEl>
                                      </p:cBhvr>
                                    </p:animEffect>
                                  </p:childTnLst>
                                </p:cTn>
                              </p:par>
                            </p:childTnLst>
                          </p:cTn>
                        </p:par>
                      </p:childTnLst>
                    </p:cTn>
                  </p:par>
                  <p:par>
                    <p:cTn id="38" fill="hold" nodeType="clickPar">
                      <p:stCondLst>
                        <p:cond delay="indefinite"/>
                      </p:stCondLst>
                      <p:childTnLst>
                        <p:par>
                          <p:cTn id="39" fill="hold" nodeType="withGroup">
                            <p:stCondLst>
                              <p:cond delay="indefinite"/>
                            </p:stCondLst>
                          </p:cTn>
                        </p:par>
                        <p:par>
                          <p:cTn id="40" fill="hold" nodeType="afterGroup">
                            <p:stCondLst>
                              <p:cond delay="0"/>
                            </p:stCondLst>
                            <p:childTnLst>
                              <p:par>
                                <p:cTn id="41" presetID="22" presetClass="entr" presetSubtype="8" fill="hold" grpId="2" nodeType="clickEffect">
                                  <p:childTnLst>
                                    <p:set>
                                      <p:cBhvr>
                                        <p:cTn id="42" dur="1" fill="hold">
                                          <p:stCondLst>
                                            <p:cond delay="0"/>
                                          </p:stCondLst>
                                        </p:cTn>
                                        <p:tgtEl>
                                          <p:spTgt spid="21"/>
                                        </p:tgtEl>
                                        <p:attrNameLst>
                                          <p:attrName>style.visibility</p:attrName>
                                        </p:attrNameLst>
                                      </p:cBhvr>
                                      <p:to>
                                        <p:strVal val="visible"/>
                                      </p:to>
                                    </p:set>
                                    <p:animEffect transition="in" filter="wipe(left)">
                                      <p:cBhvr>
                                        <p:cTn id="43" dur="500"/>
                                        <p:tgtEl>
                                          <p:spTgt spid="21"/>
                                        </p:tgtEl>
                                      </p:cBhvr>
                                    </p:animEffect>
                                  </p:childTnLst>
                                </p:cTn>
                              </p:par>
                            </p:childTnLst>
                          </p:cTn>
                        </p:par>
                        <p:par>
                          <p:cTn id="44" fill="hold" nodeType="withGroup">
                            <p:stCondLst>
                              <p:cond delay="500"/>
                            </p:stCondLst>
                            <p:childTnLst>
                              <p:par>
                                <p:cTn id="45" presetID="22" presetClass="entr" presetSubtype="8" fill="hold" nodeType="afterEffect">
                                  <p:childTnLst>
                                    <p:set>
                                      <p:cBhvr>
                                        <p:cTn id="46" dur="1" fill="hold">
                                          <p:stCondLst>
                                            <p:cond delay="0"/>
                                          </p:stCondLst>
                                        </p:cTn>
                                        <p:tgtEl>
                                          <p:spTgt spid="30"/>
                                        </p:tgtEl>
                                        <p:attrNameLst>
                                          <p:attrName>style.visibility</p:attrName>
                                        </p:attrNameLst>
                                      </p:cBhvr>
                                      <p:to>
                                        <p:strVal val="visible"/>
                                      </p:to>
                                    </p:set>
                                    <p:animEffect transition="in" filter="wipe(left)">
                                      <p:cBhvr>
                                        <p:cTn id="4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1"/>
      <p:bldP spid="21" grpId="2"/>
      <p:bldP spid="42" grpId="3"/>
      <p:bldP spid="42" grpId="4"/>
    </p:bldLst>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pic>
        <p:nvPicPr>
          <p:cNvPr id="10" name="Picture 9"/>
          <p:cNvPicPr>
            <a:picLocks noChangeAspect="1"/>
          </p:cNvPicPr>
          <p:nvPr/>
        </p:nvPicPr>
        <p:blipFill>
          <a:blip r:embed="rId3"/>
          <a:stretch>
            <a:fillRect/>
          </a:stretch>
        </p:blipFill>
        <p:spPr>
          <a:xfrm>
            <a:off x="217375" y="1066800"/>
            <a:ext cx="5269025" cy="3581400"/>
          </a:xfrm>
          <a:prstGeom prst="rect">
            <a:avLst/>
          </a:prstGeom>
        </p:spPr>
      </p:pic>
      <p:sp>
        <p:nvSpPr>
          <p:cNvPr id="3" name="Title 1"/>
          <p:cNvSpPr>
            <a:spLocks noGrp="1"/>
          </p:cNvSpPr>
          <p:nvPr>
            <p:ph type="title"/>
          </p:nvPr>
        </p:nvSpPr>
        <p:spPr>
          <a:xfrm>
            <a:off x="5486400" y="381000"/>
            <a:ext cx="2743200" cy="4762500"/>
          </a:xfrm>
        </p:spPr>
        <p:txBody>
          <a:bodyPr/>
          <a:lstStyle/>
          <a:p>
            <a:pPr algn="ctr"/>
            <a:r>
              <a:rPr lang="en-US" smtClean="0"/>
              <a:t>Demo 1—Wireshark</a:t>
            </a:r>
            <a:endParaRPr lang="en-US"/>
          </a:p>
        </p:txBody>
      </p:sp>
    </p:spTree>
    <p:extLst>
      <p:ext uri="{BB962C8B-B14F-4D97-AF65-F5344CB8AC3E}">
        <p14:creationId xmlns:p14="http://schemas.microsoft.com/office/powerpoint/2010/main" val="50189250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Content Placeholder 2"/>
          <p:cNvSpPr>
            <a:spLocks noGrp="1"/>
          </p:cNvSpPr>
          <p:nvPr>
            <p:ph idx="1"/>
          </p:nvPr>
        </p:nvSpPr>
        <p:spPr>
          <a:xfrm>
            <a:off x="914400" y="114300"/>
            <a:ext cx="4572000" cy="5486400"/>
          </a:xfrm>
        </p:spPr>
        <p:txBody>
          <a:bodyPr>
            <a:normAutofit fontScale="92500" lnSpcReduction="10000"/>
          </a:bodyPr>
          <a:lstStyle/>
          <a:p>
            <a:r>
              <a:rPr lang="en-US" sz="1800" smtClean="0"/>
              <a:t>Avoid duplicates by crafting packet captures carefully</a:t>
            </a:r>
          </a:p>
          <a:p>
            <a:pPr lvl="1"/>
            <a:r>
              <a:rPr lang="en-US" sz="1467" smtClean="0"/>
              <a:t>Isolate packet sources (not possible in retrospective analysis)</a:t>
            </a:r>
          </a:p>
          <a:p>
            <a:pPr lvl="1"/>
            <a:r>
              <a:rPr lang="en-US" sz="1467" smtClean="0"/>
              <a:t>Be precise with packet broker/sniffer filters</a:t>
            </a:r>
            <a:r>
              <a:rPr lang="en-US" sz="1467"/>
              <a:t> </a:t>
            </a:r>
            <a:r>
              <a:rPr lang="en-US" sz="1467" smtClean="0"/>
              <a:t>on MAC addresses and VLAN tags in addition to IP addresses</a:t>
            </a:r>
          </a:p>
          <a:p>
            <a:r>
              <a:rPr lang="en-US" sz="1800" smtClean="0"/>
              <a:t>Sniffer on-board deduplication</a:t>
            </a:r>
          </a:p>
          <a:p>
            <a:pPr lvl="1"/>
            <a:r>
              <a:rPr lang="en-US" sz="1400" smtClean="0"/>
              <a:t>Layer 2 deduplication only (byte-for-byte)</a:t>
            </a:r>
          </a:p>
          <a:p>
            <a:pPr lvl="1"/>
            <a:r>
              <a:rPr lang="en-US" sz="1400"/>
              <a:t>Potentially a bad idea for continuous capture jobs </a:t>
            </a:r>
            <a:r>
              <a:rPr lang="en-US" sz="1400" smtClean="0"/>
              <a:t>because </a:t>
            </a:r>
            <a:r>
              <a:rPr lang="en-US" sz="1400"/>
              <a:t>those captures would no longer accurately reflect the real </a:t>
            </a:r>
            <a:r>
              <a:rPr lang="en-US" sz="1400" smtClean="0"/>
              <a:t>world</a:t>
            </a:r>
          </a:p>
          <a:p>
            <a:r>
              <a:rPr lang="en-US" sz="1800" smtClean="0"/>
              <a:t>Packet broker on-board deduplication</a:t>
            </a:r>
          </a:p>
          <a:p>
            <a:pPr lvl="1"/>
            <a:r>
              <a:rPr lang="en-US" sz="1400" smtClean="0"/>
              <a:t>Some have configurable </a:t>
            </a:r>
            <a:r>
              <a:rPr lang="en-US" sz="1400"/>
              <a:t>Layer 3 </a:t>
            </a:r>
            <a:r>
              <a:rPr lang="en-US" sz="1400" smtClean="0"/>
              <a:t>deduplication</a:t>
            </a:r>
            <a:endParaRPr lang="en-US" sz="1400"/>
          </a:p>
          <a:p>
            <a:pPr lvl="1"/>
            <a:r>
              <a:rPr lang="en-US" sz="1400" smtClean="0"/>
              <a:t>Potentially an extra license cost</a:t>
            </a:r>
          </a:p>
          <a:p>
            <a:pPr lvl="1"/>
            <a:r>
              <a:rPr lang="en-US" sz="1400" smtClean="0"/>
              <a:t>More of a point solution, not general purpose</a:t>
            </a:r>
          </a:p>
          <a:p>
            <a:pPr lvl="2"/>
            <a:r>
              <a:rPr lang="en-US" sz="1400" smtClean="0"/>
              <a:t>Probably a good idea for monitoring appliances (APM or security)</a:t>
            </a:r>
          </a:p>
          <a:p>
            <a:pPr lvl="2"/>
            <a:r>
              <a:rPr lang="en-US" sz="1400" smtClean="0"/>
              <a:t>Potentially a bad idea for continuous capture jobs on sniffers because those captures would no longer accurately reflect the real world </a:t>
            </a:r>
          </a:p>
          <a:p>
            <a:r>
              <a:rPr lang="en-US" sz="1800" err="1" smtClean="0"/>
              <a:t>Editcap</a:t>
            </a:r>
            <a:endParaRPr lang="en-US" sz="1800"/>
          </a:p>
          <a:p>
            <a:pPr lvl="1"/>
            <a:r>
              <a:rPr lang="en-US" sz="1400" smtClean="0"/>
              <a:t>Part of Wireshark tool suite</a:t>
            </a:r>
          </a:p>
          <a:p>
            <a:pPr lvl="1"/>
            <a:r>
              <a:rPr lang="en-US" sz="1400"/>
              <a:t>Layer 2 deduplication only (byte-for-byte</a:t>
            </a:r>
            <a:r>
              <a:rPr lang="en-US" sz="1400" smtClean="0"/>
              <a:t>)</a:t>
            </a:r>
            <a:endParaRPr lang="en-US" sz="1400"/>
          </a:p>
        </p:txBody>
      </p:sp>
      <p:sp>
        <p:nvSpPr>
          <p:cNvPr id="2" name="Title 1"/>
          <p:cNvSpPr>
            <a:spLocks noGrp="1"/>
          </p:cNvSpPr>
          <p:nvPr>
            <p:ph type="title"/>
          </p:nvPr>
        </p:nvSpPr>
        <p:spPr>
          <a:xfrm>
            <a:off x="5486400" y="381000"/>
            <a:ext cx="2743200" cy="4762500"/>
          </a:xfrm>
        </p:spPr>
        <p:txBody>
          <a:bodyPr/>
          <a:lstStyle/>
          <a:p>
            <a:pPr algn="ctr"/>
            <a:r>
              <a:rPr lang="en-US" smtClean="0"/>
              <a:t>Existing</a:t>
            </a:r>
            <a:br>
              <a:rPr lang="en-US" smtClean="0"/>
            </a:br>
            <a:r>
              <a:rPr lang="en-US" smtClean="0"/>
              <a:t>Solutions</a:t>
            </a:r>
            <a:endParaRPr lang="en-US"/>
          </a:p>
        </p:txBody>
      </p:sp>
    </p:spTree>
    <p:extLst>
      <p:ext uri="{BB962C8B-B14F-4D97-AF65-F5344CB8AC3E}">
        <p14:creationId xmlns:p14="http://schemas.microsoft.com/office/powerpoint/2010/main" val="116486111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indefinite"/>
                            </p:stCondLst>
                          </p:cTn>
                        </p:par>
                        <p:par>
                          <p:cTn id="13" fill="hold" nodeType="afterGroup">
                            <p:stCondLst>
                              <p:cond delay="0"/>
                            </p:stCondLst>
                            <p:childTnLst>
                              <p:par>
                                <p:cTn id="14" presetID="1" presetClass="entr" presetSubtype="0" fill="hold" grpId="0" nodeType="clickEffect">
                                  <p:childTnLst>
                                    <p:set>
                                      <p:cBhvr>
                                        <p:cTn id="15" dur="1" fill="hold">
                                          <p:stCondLst>
                                            <p:cond delay="0"/>
                                          </p:stCondLst>
                                        </p:cTn>
                                        <p:tgtEl>
                                          <p:spTgt spid="3">
                                            <p:txEl>
                                              <p:pRg st="3" end="3"/>
                                            </p:txEl>
                                          </p:spTgt>
                                        </p:tgtEl>
                                        <p:attrNameLst>
                                          <p:attrName>style.visibility</p:attrName>
                                        </p:attrNameLst>
                                      </p:cBhvr>
                                      <p:to>
                                        <p:strVal val="visible"/>
                                      </p:to>
                                    </p:set>
                                  </p:childTnLst>
                                </p:cTn>
                              </p:par>
                              <p:par>
                                <p:cTn id="16" presetID="1" presetClass="entr" presetSubtype="0" fill="hold" grpId="0" nodeType="withEffect">
                                  <p:childTnLst>
                                    <p:set>
                                      <p:cBhvr>
                                        <p:cTn id="17" dur="1" fill="hold">
                                          <p:stCondLst>
                                            <p:cond delay="0"/>
                                          </p:stCondLst>
                                        </p:cTn>
                                        <p:tgtEl>
                                          <p:spTgt spid="3">
                                            <p:txEl>
                                              <p:pRg st="4" end="4"/>
                                            </p:txEl>
                                          </p:spTgt>
                                        </p:tgtEl>
                                        <p:attrNameLst>
                                          <p:attrName>style.visibility</p:attrName>
                                        </p:attrNameLst>
                                      </p:cBhvr>
                                      <p:to>
                                        <p:strVal val="visible"/>
                                      </p:to>
                                    </p:set>
                                  </p:childTnLst>
                                </p:cTn>
                              </p:par>
                              <p:par>
                                <p:cTn id="18" presetID="1" presetClass="entr" presetSubtype="0" fill="hold" grpId="0" nodeType="withEffect">
                                  <p:childTnLst>
                                    <p:set>
                                      <p:cBhvr>
                                        <p:cTn id="1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indefinite"/>
                            </p:stCondLst>
                          </p:cTn>
                        </p:par>
                        <p:par>
                          <p:cTn id="22" fill="hold" nodeType="afterGroup">
                            <p:stCondLst>
                              <p:cond delay="0"/>
                            </p:stCondLst>
                            <p:childTnLst>
                              <p:par>
                                <p:cTn id="23" presetID="1" presetClass="entr" presetSubtype="0" fill="hold" grpId="0" nodeType="clickEffec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indefinite"/>
                            </p:stCondLst>
                          </p:cTn>
                        </p:par>
                        <p:par>
                          <p:cTn id="37" fill="hold" nodeType="afterGroup">
                            <p:stCondLst>
                              <p:cond delay="0"/>
                            </p:stCondLst>
                            <p:childTnLst>
                              <p:par>
                                <p:cTn id="38" presetID="1" presetClass="entr" presetSubtype="0" fill="hold" grpId="0" nodeType="clickEffect">
                                  <p:childTnLst>
                                    <p:set>
                                      <p:cBhvr>
                                        <p:cTn id="39" dur="1" fill="hold">
                                          <p:stCondLst>
                                            <p:cond delay="0"/>
                                          </p:stCondLst>
                                        </p:cTn>
                                        <p:tgtEl>
                                          <p:spTgt spid="3">
                                            <p:txEl>
                                              <p:pRg st="12" end="12"/>
                                            </p:txEl>
                                          </p:spTgt>
                                        </p:tgtEl>
                                        <p:attrNameLst>
                                          <p:attrName>style.visibility</p:attrName>
                                        </p:attrNameLst>
                                      </p:cBhvr>
                                      <p:to>
                                        <p:strVal val="visible"/>
                                      </p:to>
                                    </p:set>
                                  </p:childTnLst>
                                </p:cTn>
                              </p:par>
                              <p:par>
                                <p:cTn id="40" presetID="1" presetClass="entr" presetSubtype="0" fill="hold" grpId="0" nodeType="withEffect">
                                  <p:childTnLst>
                                    <p:set>
                                      <p:cBhvr>
                                        <p:cTn id="41" dur="1" fill="hold">
                                          <p:stCondLst>
                                            <p:cond delay="0"/>
                                          </p:stCondLst>
                                        </p:cTn>
                                        <p:tgtEl>
                                          <p:spTgt spid="3">
                                            <p:txEl>
                                              <p:pRg st="13" end="13"/>
                                            </p:txEl>
                                          </p:spTgt>
                                        </p:tgtEl>
                                        <p:attrNameLst>
                                          <p:attrName>style.visibility</p:attrName>
                                        </p:attrNameLst>
                                      </p:cBhvr>
                                      <p:to>
                                        <p:strVal val="visible"/>
                                      </p:to>
                                    </p:set>
                                  </p:childTnLst>
                                </p:cTn>
                              </p:par>
                              <p:par>
                                <p:cTn id="42" presetID="1" presetClass="entr" presetSubtype="0" fill="hold" grpId="0" nodeType="withEffect">
                                  <p:childTnLst>
                                    <p:set>
                                      <p:cBhvr>
                                        <p:cTn id="43"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486400" y="381000"/>
            <a:ext cx="2743200" cy="4762500"/>
          </a:xfrm>
        </p:spPr>
        <p:txBody>
          <a:bodyPr/>
          <a:lstStyle/>
          <a:p>
            <a:pPr algn="ctr"/>
            <a:r>
              <a:rPr lang="en-US" smtClean="0"/>
              <a:t>Demo 2—Editcap</a:t>
            </a:r>
            <a:endParaRPr lang="en-US"/>
          </a:p>
        </p:txBody>
      </p:sp>
      <p:pic>
        <p:nvPicPr>
          <p:cNvPr id="4" name="Picture 3"/>
          <p:cNvPicPr>
            <a:picLocks noChangeAspect="1"/>
          </p:cNvPicPr>
          <p:nvPr/>
        </p:nvPicPr>
        <p:blipFill>
          <a:blip r:embed="rId2"/>
          <a:stretch>
            <a:fillRect/>
          </a:stretch>
        </p:blipFill>
        <p:spPr>
          <a:xfrm>
            <a:off x="202911" y="114300"/>
            <a:ext cx="5283489" cy="5486400"/>
          </a:xfrm>
          <a:prstGeom prst="rect">
            <a:avLst/>
          </a:prstGeom>
        </p:spPr>
      </p:pic>
      <p:sp>
        <p:nvSpPr>
          <p:cNvPr id="6" name="Rectangle 5"/>
          <p:cNvSpPr/>
          <p:nvPr/>
        </p:nvSpPr>
        <p:spPr>
          <a:xfrm>
            <a:off x="281796" y="952500"/>
            <a:ext cx="4953000" cy="990600"/>
          </a:xfrm>
          <a:prstGeom prst="rect">
            <a:avLst/>
          </a:prstGeom>
          <a:solidFill>
            <a:srgbClr val="000000">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81796" y="2941608"/>
            <a:ext cx="4953000" cy="2582892"/>
          </a:xfrm>
          <a:prstGeom prst="rect">
            <a:avLst/>
          </a:prstGeom>
          <a:solidFill>
            <a:srgbClr val="000000">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28600" y="1943100"/>
            <a:ext cx="5105400" cy="990600"/>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658682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
</file>

<file path=ppt/tags/tag1.xml><?xml version="1.0" encoding="utf-8"?>
<p:tagLst xmlns:p="http://schemas.openxmlformats.org/presentationml/2006/main">
  <p:tag name="AS_NET" val="4.0.30319.42000"/>
  <p:tag name="AS_OS" val="Microsoft Windows NT 6.2.9200.0"/>
  <p:tag name="AS_RELEASE_DATE" val="2017.01.13"/>
  <p:tag name="AS_TITLE" val="Aspose.Slides for .NET 4.0"/>
  <p:tag name="AS_VERSION" val="16.12.1.0"/>
</p:tagLst>
</file>

<file path=ppt/theme/theme1.xml><?xml version="1.0" encoding="utf-8"?>
<a:theme xmlns:r="http://schemas.openxmlformats.org/officeDocument/2006/relationships"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Arial"/>
        <a:cs typeface="Arial"/>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theme>
</file>

<file path=ppt/theme/theme2.xml><?xml version="1.0" encoding="utf-8"?>
<a:theme xmlns:r="http://schemas.openxmlformats.org/officeDocument/2006/relationships"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customXml/_rels/item1.xml.rels>&#65279;<?xml version="1.0" encoding="utf-8" standalone="yes"?><Relationships xmlns="http://schemas.openxmlformats.org/package/2006/relationships"><Relationship Id="rId1" Type="http://schemas.openxmlformats.org/officeDocument/2006/relationships/customXmlProps" Target="itemProps1.xml" /></Relationships>
</file>

<file path=customXml/_rels/item2.xml.rels>&#65279;<?xml version="1.0" encoding="utf-8" standalone="yes"?><Relationships xmlns="http://schemas.openxmlformats.org/package/2006/relationships"><Relationship Id="rId1" Type="http://schemas.openxmlformats.org/officeDocument/2006/relationships/customXmlProps" Target="itemProps2.xml" /></Relationships>
</file>

<file path=customXml/_rels/item3.xml.rels>&#65279;<?xml version="1.0" encoding="utf-8" standalone="yes"?><Relationships xmlns="http://schemas.openxmlformats.org/package/2006/relationships"><Relationship Id="rId1" Type="http://schemas.openxmlformats.org/officeDocument/2006/relationships/customXmlProps" Target="itemProps3.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FEE4FD306880F4C8DF363C29FC8D590" ma:contentTypeVersion="0" ma:contentTypeDescription="Create a new document." ma:contentTypeScope="" ma:versionID="f7bfac09d5c55f5d63eb0b51c4f05dc0">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0E1DA6E8-2EFD-4A8A-930C-6110314BDC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6100B9C6-AE4D-4B64-8608-1F5E935BCA97}">
  <ds:schemaRefs>
    <ds:schemaRef ds:uri="http://schemas.microsoft.com/sharepoint/v3/contenttype/forms"/>
  </ds:schemaRefs>
</ds:datastoreItem>
</file>

<file path=customXml/itemProps3.xml><?xml version="1.0" encoding="utf-8"?>
<ds:datastoreItem xmlns:ds="http://schemas.openxmlformats.org/officeDocument/2006/customXml" ds:itemID="{D6290D64-B811-4754-B453-27C45BA55CCF}">
  <ds:schemaRefs>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http://purl.org/dc/elements/1.1/"/>
    <ds:schemaRef ds:uri="http://purl.org/dc/dcmitype/"/>
    <ds:schemaRef ds:uri="http://purl.org/dc/terms/"/>
  </ds:schemaRefs>
</ds:datastoreItem>
</file>

<file path=docProps/app.xml><?xml version="1.0" encoding="utf-8"?>
<Properties xmlns:vt="http://schemas.openxmlformats.org/officeDocument/2006/docPropsVTypes" xmlns="http://schemas.openxmlformats.org/officeDocument/2006/extended-properties">
  <Template>Composite</Template>
  <Company>US Bancorp</Company>
  <PresentationFormat>On-screen Show (16:10)</PresentationFormat>
  <Paragraphs>211</Paragraphs>
  <Slides>28</Slides>
  <Notes>16</Notes>
  <TotalTime>17023</TotalTime>
  <HiddenSlides>1</HiddenSlides>
  <MMClips>0</MMClips>
  <ScaleCrop>0</ScaleCrop>
  <HeadingPairs>
    <vt:vector baseType="variant" size="4">
      <vt:variant>
        <vt:lpstr>Theme</vt:lpstr>
      </vt:variant>
      <vt:variant>
        <vt:i4>1</vt:i4>
      </vt:variant>
      <vt:variant>
        <vt:lpstr>Slide Titles</vt:lpstr>
      </vt:variant>
      <vt:variant>
        <vt:i4>28</vt:i4>
      </vt:variant>
    </vt:vector>
  </HeadingPairs>
  <TitlesOfParts>
    <vt:vector baseType="lpstr" size="29">
      <vt:lpstr>Composite</vt:lpstr>
      <vt:lpstr>A18 – DEDUPING PACKET CAPTURE FILES AT LAYER 3Using Wiretap to Create a Custom De-duping Application</vt:lpstr>
      <vt:lpstr>Agenda</vt:lpstr>
      <vt:lpstr> DEALING WITH DUPLICATE PACKETS</vt:lpstr>
      <vt:lpstr>Definitions</vt:lpstr>
      <vt:lpstr>ProblemStatement</vt:lpstr>
      <vt:lpstr>Scenario 1—Intermittent Packet Loss Between Firewall and Load Balancer</vt:lpstr>
      <vt:lpstr>Demo 1—Wireshark</vt:lpstr>
      <vt:lpstr>ExistingSolutions</vt:lpstr>
      <vt:lpstr>Demo 2—Editcap</vt:lpstr>
      <vt:lpstr>Duplicate DetectionQueuing Modes</vt:lpstr>
      <vt:lpstr>Scenario 2—Layer 2 &amp; Layer 3 Duplicates with Differing MAC Addresses and VLAN Tags</vt:lpstr>
      <vt:lpstr>Demo 3—Wireshark, Editcap, Wireshark</vt:lpstr>
      <vt:lpstr>INTRODUCING SUPER DEDUPER</vt:lpstr>
      <vt:lpstr>Super Deduper’sFeatures</vt:lpstr>
      <vt:lpstr>Demo 4—Super Deduper</vt:lpstr>
      <vt:lpstr>Super Deduper’sCurrent Limitations</vt:lpstr>
      <vt:lpstr>Use Caution When Deduping</vt:lpstr>
      <vt:lpstr>INFORMATION FOR DEVELOPERS</vt:lpstr>
      <vt:lpstr>Super Deduper’sArchitecture</vt:lpstr>
      <vt:lpstr>Wiretap Library Dependency Tree</vt:lpstr>
      <vt:lpstr>Wiretap Wish List</vt:lpstr>
      <vt:lpstr>Super Deduper’sArchitecture</vt:lpstr>
      <vt:lpstr>Wiretap API Interop Declarations</vt:lpstr>
      <vt:lpstr>Sample C# Method Using Wiretap .NET Wrapper</vt:lpstr>
      <vt:lpstr>Super Deduper’sArchitecture</vt:lpstr>
      <vt:lpstr>How Duplicate Detection Works</vt:lpstr>
      <vt:lpstr>Future Plans/Ideas</vt:lpstr>
      <vt:lpstr>Slide 28</vt:lpstr>
    </vt:vector>
  </TitlesOfParts>
  <LinksUpToDate>0</LinksUpToDate>
  <SharedDoc>0</SharedDoc>
  <HyperlinksChanged>0</HyperlinksChanged>
  <Application>Aspose.Slides for .NET</Application>
  <AppVersion>16.1201</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Super Deduper</dc:title>
  <dc:creator>Robert Bullen</dc:creator>
  <cp:lastModifiedBy>Robert D Bullen</cp:lastModifiedBy>
  <cp:revision>209</cp:revision>
  <dcterms:created xsi:type="dcterms:W3CDTF">2012-04-18T14:31:58Z</dcterms:created>
  <dcterms:modified xsi:type="dcterms:W3CDTF">2023-02-24T17:15:50Z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ontentTypeId">
    <vt:lpwstr>0x0101008FEE4FD306880F4C8DF363C29FC8D590</vt:lpwstr>
  </property>
</Properties>
</file>