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"/>
  </p:notesMasterIdLst>
  <p:sldIdLst>
    <p:sldId id="256" r:id="rId3"/>
    <p:sldId id="260" r:id="rId4"/>
    <p:sldId id="261" r:id="rId5"/>
  </p:sldIdLst>
  <p:sldSz cx="9144000" cy="5143500" type="screen16x9"/>
  <p:notesSz cx="6858000" cy="9144000"/>
  <p:custDataLst>
    <p:tags r:id="rId6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595959"/>
    <a:srgbClr val="0B5394"/>
    <a:srgbClr val="051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98" autoAdjust="0"/>
  </p:normalViewPr>
  <p:slideViewPr>
    <p:cSldViewPr>
      <p:cViewPr varScale="1">
        <p:scale>
          <a:sx n="117" d="100"/>
          <a:sy n="117" d="100"/>
        </p:scale>
        <p:origin x="60" y="37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ct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ct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ct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ct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ct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ct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ct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ct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ct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60335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hape 57"/>
          <p:cNvSpPr/>
          <p:nvPr userDrawn="1"/>
        </p:nvSpPr>
        <p:spPr>
          <a:xfrm>
            <a:off x="8525" y="-8525"/>
            <a:ext cx="9144000" cy="963899"/>
          </a:xfrm>
          <a:prstGeom prst="rect">
            <a:avLst/>
          </a:prstGeom>
          <a:solidFill>
            <a:srgbClr val="073763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en" sz="55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SharkFest ‘16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419225"/>
            <a:ext cx="8353425" cy="648469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>
              <a:defRPr sz="2000" baseline="0">
                <a:solidFill>
                  <a:srgbClr val="595959"/>
                </a:solidFill>
                <a:latin typeface="Oswald" panose="02000503000000000000" pitchFamily="2" charset="0"/>
              </a:defRPr>
            </a:lvl2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011911"/>
            <a:ext cx="8353425" cy="36004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 algn="r">
              <a:defRPr sz="1800" baseline="0"/>
            </a:lvl2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267744" y="4821090"/>
            <a:ext cx="4608512" cy="2843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2139702"/>
            <a:ext cx="3744912" cy="576263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595959"/>
                </a:solidFill>
                <a:latin typeface="+mn-lt"/>
              </a:defRPr>
            </a:lvl1pPr>
          </a:lstStyle>
          <a:p>
            <a:pPr lvl="0"/>
            <a:r>
              <a:rPr lang="en-US"/>
              <a:t>Presentation Date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371975"/>
            <a:ext cx="8353425" cy="449263"/>
          </a:xfrm>
          <a:prstGeom prst="rect">
            <a:avLst/>
          </a:prstGeom>
        </p:spPr>
        <p:txBody>
          <a:bodyPr/>
          <a:lstStyle>
            <a:lvl1pPr algn="r">
              <a:defRPr sz="1800">
                <a:latin typeface="+mn-lt"/>
              </a:defRPr>
            </a:lvl1pPr>
          </a:lstStyle>
          <a:p>
            <a:pPr lvl="0"/>
            <a:r>
              <a:rPr lang="en-US"/>
              <a:t>Presenter Title | Presenter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557396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lide P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"/>
            <a:ext cx="9144000" cy="555625"/>
          </a:xfrm>
          <a:prstGeom prst="rect">
            <a:avLst/>
          </a:prstGeom>
          <a:solidFill>
            <a:srgbClr val="073763"/>
          </a:solidFill>
        </p:spPr>
        <p:txBody>
          <a:bodyPr/>
          <a:lstStyle>
            <a:lvl1pPr algn="ctr">
              <a:defRPr sz="3000" baseline="0">
                <a:solidFill>
                  <a:schemeClr val="bg1"/>
                </a:solidFill>
                <a:latin typeface="Oswald" panose="02000503000000000000" pitchFamily="2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>
            <a:lvl1pPr marL="179388" indent="-179388"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444500" indent="-179388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803275" indent="-179388">
              <a:buFont typeface="Arial" panose="020b0604020202020204" pitchFamily="34" charset="0"/>
              <a:buChar char="•"/>
              <a:defRPr sz="1600">
                <a:latin typeface="+mn-lt"/>
              </a:defRPr>
            </a:lvl3pPr>
            <a:lvl4pPr marL="1076325" indent="-179388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341438" indent="-179388">
              <a:buFont typeface="Arial" panose="020b0604020202020204" pitchFamily="34" charset="0"/>
              <a:buChar char="•"/>
              <a:defRPr sz="12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3811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ubtopic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99568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73763"/>
                </a:solidFill>
                <a:latin typeface="+mn-lt"/>
              </a:defRPr>
            </a:lvl1pPr>
          </a:lstStyle>
          <a:p>
            <a:r>
              <a:rPr lang="en-US"/>
              <a:t>Click to edit subtopic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88114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image" Target="../media/image1.jpe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pic>
        <p:nvPicPr>
          <p:cNvPr id="10" name="Shape 62"/>
          <p:cNvPicPr preferRelativeResize="0"/>
          <p:nvPr userDrawn="1"/>
        </p:nvPicPr>
        <p:blipFill>
          <a:blip r:embed="rId4">
            <a:alphaModFix amt="19000"/>
          </a:blip>
          <a:stretch>
            <a:fillRect/>
          </a:stretch>
        </p:blipFill>
        <p:spPr>
          <a:xfrm>
            <a:off x="2984025" y="1388000"/>
            <a:ext cx="3192998" cy="3192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63"/>
          <p:cNvSpPr txBox="1"/>
          <p:nvPr userDrawn="1"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>
                <a:latin typeface="Oswald"/>
                <a:ea typeface="Oswald"/>
                <a:cs typeface="Oswald"/>
                <a:sym typeface="Oswald"/>
              </a:rPr>
              <a:t> SharkFest ‘16 • Computer History Museum • June 13-16, 2016</a:t>
            </a: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240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18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event.on24.com/wcc/r/1119665/2BE542BDE5AA4C57265273480D772233" TargetMode="External" /><Relationship Id="rId3" Type="http://schemas.openxmlformats.org/officeDocument/2006/relationships/hyperlink" Target="https://app.box.com/v/HSBBook" TargetMode="External" /><Relationship Id="rId4" Type="http://schemas.openxmlformats.org/officeDocument/2006/relationships/hyperlink" Target="https://www.youtube.com/user/hansangb/playlists" TargetMode="Ex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In the Packet Trenches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Hansang Bae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/>
              <a:t>14 June, 2016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CTO, Riverbed</a:t>
            </a:r>
          </a:p>
        </p:txBody>
      </p:sp>
    </p:spTree>
    <p:extLst>
      <p:ext uri="{BB962C8B-B14F-4D97-AF65-F5344CB8AC3E}">
        <p14:creationId xmlns:p14="http://schemas.microsoft.com/office/powerpoint/2010/main" val="336495352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In the Packet Trenches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000"/>
              <a:t>Part 1 of this presentation replay </a:t>
            </a:r>
            <a:r>
              <a:rPr lang="en-US" sz="2000">
                <a:hlinkClick r:id="rId2"/>
              </a:rPr>
              <a:t>http://event.on24.com/wcc/r/1119665/2BE542BDE5AA4C57265273480D772233</a:t>
            </a:r>
            <a:endParaRPr lang="en-US" sz="2000"/>
          </a:p>
          <a:p>
            <a:pPr lvl="1"/>
            <a:r>
              <a:rPr lang="en-US" sz="1200"/>
              <a:t>  </a:t>
            </a:r>
            <a:r>
              <a:rPr lang="en-US"/>
              <a:t>Supporting material:</a:t>
            </a:r>
          </a:p>
          <a:p>
            <a:pPr lvl="1"/>
            <a:r>
              <a:rPr lang="de-DE"/>
              <a:t>  </a:t>
            </a:r>
            <a:r>
              <a:rPr lang="de-DE">
                <a:hlinkClick r:id="rId3"/>
              </a:rPr>
              <a:t>https://app.box.com/v/HSBBook</a:t>
            </a:r>
            <a:endParaRPr lang="de-DE"/>
          </a:p>
          <a:p>
            <a:pPr marL="265112" lvl="1" indent="0">
              <a:buNone/>
            </a:pPr>
            <a:endParaRPr lang="de-DE"/>
          </a:p>
          <a:p>
            <a:r>
              <a:rPr lang="de-DE" sz="2000"/>
              <a:t>My book on YouTube</a:t>
            </a:r>
          </a:p>
          <a:p>
            <a:pPr marL="0" indent="0">
              <a:buNone/>
            </a:pPr>
            <a:r>
              <a:rPr lang="de-DE" sz="2000">
                <a:hlinkClick r:id="rId4"/>
              </a:rPr>
              <a:t>https://www.youtube.com/user/hansangb/playlists</a:t>
            </a:r>
            <a:endParaRPr lang="de-DE" sz="2000"/>
          </a:p>
          <a:p>
            <a:pPr marL="0" indent="0">
              <a:buNone/>
            </a:pPr>
            <a:endParaRPr lang="de-DE" sz="2000"/>
          </a:p>
          <a:p>
            <a:r>
              <a:rPr lang="de-DE" sz="2000"/>
              <a:t>Sharkfest 2016 material</a:t>
            </a:r>
          </a:p>
          <a:p>
            <a:pPr marL="0" indent="0">
              <a:buNone/>
            </a:pPr>
            <a:r>
              <a:rPr lang="de-DE" sz="2000"/>
              <a:t>https://app.box.com/v/Sharkfest2016</a:t>
            </a:r>
          </a:p>
          <a:p>
            <a:pPr marL="0" indent="0">
              <a:buNone/>
            </a:pPr>
            <a:endParaRPr lang="de-DE" sz="2000"/>
          </a:p>
          <a:p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231526937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Go capture some packets!</a:t>
            </a:r>
          </a:p>
        </p:txBody>
      </p:sp>
    </p:spTree>
    <p:extLst>
      <p:ext uri="{BB962C8B-B14F-4D97-AF65-F5344CB8AC3E}">
        <p14:creationId xmlns:p14="http://schemas.microsoft.com/office/powerpoint/2010/main" val="398226098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swald Title">
      <a:majorFont>
        <a:latin typeface="Oswald"/>
        <a:ea typeface="Arial"/>
        <a:cs typeface="Arial"/>
      </a:majorFont>
      <a:minorFont>
        <a:latin typeface="Oswa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13</Paragraphs>
  <Slides>3</Slides>
  <Notes>0</Notes>
  <TotalTime>14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simple-light-2</vt:lpstr>
      <vt:lpstr>Slide 1</vt:lpstr>
      <vt:lpstr>Slide 2</vt:lpstr>
      <vt:lpstr>Go capture some packets!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Title Presentation Date</dc:title>
  <dc:creator>Jasper</dc:creator>
  <cp:lastModifiedBy>hbae</cp:lastModifiedBy>
  <cp:revision>21</cp:revision>
  <dcterms:modified xsi:type="dcterms:W3CDTF">2023-02-24T17:22:35Z</dcterms:modified>
</cp:coreProperties>
</file>