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3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0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35.jpeg" ContentType="image/jpe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34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7.png" ContentType="image/png"/>
  <Override PartName="/ppt/media/image22.jpeg" ContentType="image/jpe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28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3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9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94F16AB-A550-4FD0-BECF-BAABE03D1D4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on top of it, packet decoding is very limited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FC16958-96FA-47DE-9B45-9FD92A8F95C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 support Airpcap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Beat protocol ongoing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090CDF3-CDDD-4536-AB13-DE3A78A68C5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FEF9EE5-35E0-4219-BDD6-E440A58920C1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Representational State Transfer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6D3C441-CC76-4D87-88DE-74C24EBEC74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looked at other libraries mentioned in libcurl webpage but most seemed to lack features or were too complex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E4855D8-7832-4440-A074-B386FBE5161B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POCO also has stuff, but parsing time is a lot longer than RapidJSON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DFDE15A-827C-424E-97BD-2CB505625C0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1FBE5DB-D316-4E5B-9144-4000FFBD93A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064CCFC-C08C-4956-BA46-D6E10869FE4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6ABA1D8-3E74-40F2-ABE4-40BB311C71A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Explain what all those thing means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0C1534-E953-4C1D-B088-319D6B980FA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mailto:tdotreppe@aircrack-ng.org" TargetMode="External"/><Relationship Id="rId2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github.com/sumeetchhetri/ffead-cpp" TargetMode="Externa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github.com/miloyip/nativejson-benchmark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localhost:9200/" TargetMode="External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8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s://github.com/WiFiBeat/" TargetMode="External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mailto:tdotreppe@aircrack-ng.org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370520" y="1769400"/>
            <a:ext cx="9437760" cy="18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370520" y="3598200"/>
            <a:ext cx="9437760" cy="10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Visualize 802.11 with Kibana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And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Nope, it does not understand RadioTap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Content Placeholder 4" descr=""/>
          <p:cNvPicPr/>
          <p:nvPr/>
        </p:nvPicPr>
        <p:blipFill>
          <a:blip r:embed="rId1"/>
          <a:stretch/>
        </p:blipFill>
        <p:spPr>
          <a:xfrm>
            <a:off x="838080" y="1690560"/>
            <a:ext cx="5340960" cy="288936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6202800" y="1732320"/>
            <a:ext cx="506268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“</a:t>
            </a:r>
            <a:r>
              <a:rPr b="1" lang="en-US" sz="2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CRIT Exiting: Initializing sniffer failed: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Error creating decoder: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Unsupported link type: RadioTap</a:t>
            </a: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”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Introducing 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And a few other related projects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Capture frame from WiFi interface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Or read them from pcaps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Store in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Visualize with Kibana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Full packet decoding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802.11 Wireshark in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Packet decryption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WEP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WPA/WPA2 PSK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C++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Wireshark filters in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99%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Open Source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WiFiBeat: GPLv3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Libraries: BSD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Config file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Same format as other beats: YAML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3" descr=""/>
          <p:cNvPicPr/>
          <p:nvPr/>
        </p:nvPicPr>
        <p:blipFill>
          <a:blip r:embed="rId1"/>
          <a:stretch/>
        </p:blipFill>
        <p:spPr>
          <a:xfrm>
            <a:off x="6090840" y="1722960"/>
            <a:ext cx="4891320" cy="406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Why not just extend Packetbeat?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802.11 parsing/decrypting is fairly complex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Wireshark code for wireless frames is ~27K lines long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6000" indent="-21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Radiotap/PPI headers are in other files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Existing C++ library: libtins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Lacking some necessary built-in features in my opinion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And not reuse the Elastic Go library?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 persistent queues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Takes months to get code in Elastic repos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Request to have Beat protocol in other languages (than Go)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Because why not?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Challenges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 formal documentation of the beat protocol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Very few useable libraries (JSON, ElasticSearch)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Usage testing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Performance testing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First, the Elasticsearch API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Elasticsearch uses JSON documents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JavaScript Object Notatation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6000" indent="-21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Easier to read than XML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Extensive and well documented API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Beats use Bulk API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6202800" y="1732320"/>
            <a:ext cx="56289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{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“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name”: “Thomas d’Otreppe”,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“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projects”: [ “Aircrack-ng”, 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  “OpenWIPS-ng”,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  “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WiFiBeat” ],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“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email”: “</a:t>
            </a:r>
            <a:r>
              <a:rPr b="1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  <a:hlinkClick r:id="rId1"/>
              </a:rPr>
              <a:t>tdotreppe@aircrack-ng.org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”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Bulk API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Performs many index (or delete) operations in a single API call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Looks like that →</a:t>
            </a: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Even if it wasn’t documented, it’s easy to figure out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Content Placeholder 4" descr=""/>
          <p:cNvPicPr/>
          <p:nvPr/>
        </p:nvPicPr>
        <p:blipFill>
          <a:blip r:embed="rId1"/>
          <a:stretch/>
        </p:blipFill>
        <p:spPr>
          <a:xfrm>
            <a:off x="7100640" y="1731960"/>
            <a:ext cx="3965400" cy="492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whoami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Software developer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Security researcher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Author of Aircrack-ng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Work for myself now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Software development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Infosec trainings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Linux consulting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 Library – what do we need?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50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AutoNum type="arabicPeriod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ElasticSearch C++ with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Exists but not great, lacking documentation and/or lacking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dadada"/>
              </a:buClr>
              <a:buSzPct val="70000"/>
              <a:buFont typeface="Calisto MT"/>
              <a:buAutoNum type="arabicPeriod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REST client with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Exists but either lacking JSON or slow in JSON (performance is important)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If available as package, better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REST client with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CppRestSDK (Casablanca) from Microsoft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Very nice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Cross platform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Slow for lots of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POCO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Slow in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Ffead-cpp (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  <a:hlinkClick r:id="rId1"/>
              </a:rPr>
              <a:t>https://github.com/sumeetchhetri/ffead-cpp</a:t>
            </a: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Didn’t get it to work on time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Other ideas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 how about a custom REST + JSON library?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JSON is easy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Socket is somewhat easy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HTTP protocol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6000" indent="-21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Connection: close vs keep-alive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6000" indent="-21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Compression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Adding HTTPS, even more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 mix of HTTP Client library and JSON library seems a better choice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HTTP Library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Libcurl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Callbacks only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In repository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Restclient-cpp (mrtazz)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Based on curl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HTTPS support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Packages available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6202800" y="1732320"/>
            <a:ext cx="506268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1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POCO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Handles keep-alive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Handles Proxy/HTTPS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1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CPP Netlib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Doesn’t handle Keep-alive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HTTP Client libraries benchmark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Small benchmark tool released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Basic PHP script to accept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CPPNetlib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Hangs after request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POCO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Pretty fast, ~5 seconds to do 10K requests (simple JSON)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JSON Libraries benchmark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Already done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  <a:hlinkClick r:id="rId1"/>
              </a:rPr>
              <a:t>https://github.com/miloyip/nativejson-benchmark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RapidJSON is a clear winner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Conforms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Parsing time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Memory usage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Export to string time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Header-only library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Header-only library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Very unusual at first but excellent idea in my opinion.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 need to link anything to your code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Just include the header in your code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Can be a nightmare to figure out if not documented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Great for embedded or when stripping executable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Only what’s needed is kept vs a library where everything is kept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However, all the code is in the header files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RapidJSON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Great for parsing JSON documents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Nightmare when generating JSON documents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4+ lines of code to add a string as a value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So, writing code for it is ugly and will be hard to maintain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Weird memory allocations and still memory leaks everywhere after debugging it for a few days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I’m done with this, I’m writing my own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SimpleJSON-cpp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Header-only library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 and short ways to create JSON document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 JSON parsing (for now)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SimpleJSON-cpp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Allows duplicate keys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According to RFC7159 “The names within an object </a:t>
            </a:r>
            <a:r>
              <a:rPr b="1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SHOULD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 be unique.”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SHOULD This word, or the adjective "RECOMMENDED", mean that there may exist valid reasons in particular circumstances to ignore a particular item, but the full implications must be understood and carefully weighed before choosing a different course.”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Agenda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 tools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What is a beat?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 development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Other created projects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Demo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SimpleJSON-cpp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Creating document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JSONObject * object = new JSONObject();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Adding regular objects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(or variables)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string val = “my value”;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object-&gt;Add(“mykey”, val);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object-&gt;Add(“number”, 1232);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Adding another object to it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JSONObject * sub = new JSONObject();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sub-&gt;Add(“item”, 1);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object-&gt;Add(“subobject”, sub);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202800" y="1732320"/>
            <a:ext cx="506268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‘sub’ pointer now belongs to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‘object’, don’t delete it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Adding array to the object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vector&lt;string&gt; vec;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vec.push_back(“w”);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vec.push_back(“a”);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object-&gt;Add(“wa”, vec);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Export to string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0" lang="en-US" sz="16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string json = object-&gt;toString();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What else do we have?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Kibana visualizations and dashboard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ElasticBeat-cpp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ElasticBeat-cpp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Header-only library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Uses POCO for HTTP requests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Need to include it in your project (for now)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Uses RapidJSON to parse JSON documents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 way to add documents and do basic queries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 BULK API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ElasticBeat-cpp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Connect to ES and get version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elastic * e = new elastic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(“</a:t>
            </a: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  <a:hlinkClick r:id="rId1"/>
              </a:rPr>
              <a:t>http://localhost:9200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”);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cout &lt;&lt; “ES Version: “ &lt;&lt; e-&gt;Version() &lt;&lt; endl;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Get all indices in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vector &lt;string&gt; indicesList =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e-&gt;getIndices();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Check if twitter index exists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if (!e-&gt;indexExists(“twitter”))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e-&gt;createIndex(“twitter”);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6202800" y="1732320"/>
            <a:ext cx="506268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Let’s assume we have a vector with 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 documents as strings called ‘docs’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It will automatically create the index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based on the date in each document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BulkReponse * r =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e-&gt;bulkRequest(docs, “myIndex”, Daily);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Assuming nothing wrong with the request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if (r-&gt;errors) {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cout &lt;&lt; “Errors happened: ” &lt;&lt;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r-&gt;error &lt;&lt; endl;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} else {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Newly stored document IDs are in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// r-&gt;IDs and it matches order in ‘docs’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r>
              <a:rPr b="0" lang="en-US" sz="14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08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5" name="Content Placeholder 3" descr=""/>
          <p:cNvPicPr/>
          <p:nvPr/>
        </p:nvPicPr>
        <p:blipFill>
          <a:blip r:embed="rId1"/>
          <a:stretch/>
        </p:blipFill>
        <p:spPr>
          <a:xfrm>
            <a:off x="0" y="0"/>
            <a:ext cx="12735720" cy="703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7" name="Content Placeholder 3" descr=""/>
          <p:cNvPicPr/>
          <p:nvPr/>
        </p:nvPicPr>
        <p:blipFill>
          <a:blip r:embed="rId1"/>
          <a:stretch/>
        </p:blipFill>
        <p:spPr>
          <a:xfrm>
            <a:off x="-198720" y="365040"/>
            <a:ext cx="12388680" cy="629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9" name="Content Placeholder 3" descr=""/>
          <p:cNvPicPr/>
          <p:nvPr/>
        </p:nvPicPr>
        <p:blipFill>
          <a:blip r:embed="rId1"/>
          <a:stretch/>
        </p:blipFill>
        <p:spPr>
          <a:xfrm>
            <a:off x="0" y="0"/>
            <a:ext cx="12189960" cy="685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Content Placeholder 3" descr=""/>
          <p:cNvPicPr/>
          <p:nvPr/>
        </p:nvPicPr>
        <p:blipFill>
          <a:blip r:embed="rId1"/>
          <a:stretch/>
        </p:blipFill>
        <p:spPr>
          <a:xfrm>
            <a:off x="3650400" y="-398520"/>
            <a:ext cx="5140440" cy="769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" descr=""/>
          <p:cNvPicPr/>
          <p:nvPr/>
        </p:nvPicPr>
        <p:blipFill>
          <a:blip r:embed="rId1"/>
          <a:stretch/>
        </p:blipFill>
        <p:spPr>
          <a:xfrm>
            <a:off x="2675520" y="1311480"/>
            <a:ext cx="6998400" cy="422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913320" y="609480"/>
            <a:ext cx="10346760" cy="9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1188720" y="0"/>
            <a:ext cx="9870840" cy="685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NoSQL” database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Kibana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Web interface to visualize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Logstash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Parse log and store in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Beats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Data shippers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4383720" y="1608120"/>
            <a:ext cx="6771960" cy="369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1906920" y="-2880"/>
            <a:ext cx="8534520" cy="685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1974240" y="-2880"/>
            <a:ext cx="8399880" cy="685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913320" y="609480"/>
            <a:ext cx="10346760" cy="9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548280" y="0"/>
            <a:ext cx="10981440" cy="685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 few last words, next steps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913680" y="1732320"/>
            <a:ext cx="505836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ElasticBeat-cpp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Beat Protocol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Built-in RapidJSON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Built-in HTTP client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SimpleJSON-cpp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JSON Parsing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Performance improvements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6202800" y="1732320"/>
            <a:ext cx="506268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Persistent queues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NPCAP support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Airpcap support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Unusual channel width (3/5/10MHz) and HT/VHT channels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PCAPng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More link types (AVS, PPI, Prism2)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Data frame payload parsing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Manufacturer resolution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GPS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OK, OK, OK, I’m done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Content Placeholder 4" descr=""/>
          <p:cNvPicPr/>
          <p:nvPr/>
        </p:nvPicPr>
        <p:blipFill>
          <a:blip r:embed="rId1"/>
          <a:stretch/>
        </p:blipFill>
        <p:spPr>
          <a:xfrm>
            <a:off x="2331360" y="1860840"/>
            <a:ext cx="7516440" cy="422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Can I download it?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Content Placeholder 3" descr=""/>
          <p:cNvPicPr/>
          <p:nvPr/>
        </p:nvPicPr>
        <p:blipFill>
          <a:blip r:embed="rId1"/>
          <a:stretch/>
        </p:blipFill>
        <p:spPr>
          <a:xfrm>
            <a:off x="1895040" y="1690560"/>
            <a:ext cx="8223480" cy="452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All 3 projects are on GitHub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Content Placeholder 3" descr=""/>
          <p:cNvPicPr/>
          <p:nvPr/>
        </p:nvPicPr>
        <p:blipFill>
          <a:blip r:embed="rId1"/>
          <a:stretch/>
        </p:blipFill>
        <p:spPr>
          <a:xfrm>
            <a:off x="3805200" y="2046960"/>
            <a:ext cx="4569840" cy="342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  <a:hlinkClick r:id="rId1"/>
              </a:rPr>
              <a:t>https://github.com/WiFiBeat/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WiFiBeat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ElasticBeat-cpp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SimpleJSON-cpp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http://wifibeat.org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Content Placeholder 3" descr=""/>
          <p:cNvPicPr/>
          <p:nvPr/>
        </p:nvPicPr>
        <p:blipFill>
          <a:blip r:embed="rId1"/>
          <a:stretch/>
        </p:blipFill>
        <p:spPr>
          <a:xfrm>
            <a:off x="1496160" y="-33480"/>
            <a:ext cx="9197640" cy="693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Content Placeholder 3" descr=""/>
          <p:cNvPicPr/>
          <p:nvPr/>
        </p:nvPicPr>
        <p:blipFill>
          <a:blip r:embed="rId1"/>
          <a:stretch/>
        </p:blipFill>
        <p:spPr>
          <a:xfrm>
            <a:off x="0" y="-123840"/>
            <a:ext cx="12189960" cy="737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Bricks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Logstash can log to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Can add Kafka/RabbitMQ for redundancy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Then another Logstash on top of it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Beats can communicate with 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Or Logstash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Or Kafka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Pretty much can assemble them the way you need, like Lego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Contact information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Twitter: @aircrackng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Email: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  <a:hlinkClick r:id="rId1"/>
              </a:rPr>
              <a:t>tdotreppe@aircrack-ng.org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Ever stepped on one of those damn bricks?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Content Placeholder 3" descr=""/>
          <p:cNvPicPr/>
          <p:nvPr/>
        </p:nvPicPr>
        <p:blipFill>
          <a:blip r:embed="rId1"/>
          <a:stretch/>
        </p:blipFill>
        <p:spPr>
          <a:xfrm>
            <a:off x="3409560" y="1611720"/>
            <a:ext cx="5360400" cy="524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So, what are the beats?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GoLang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Library available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Some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03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Communicate with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Elasticsearch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Logstash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Kafka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0000" indent="-267840">
              <a:lnSpc>
                <a:spcPct val="100000"/>
              </a:lnSpc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…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913680" y="1732320"/>
            <a:ext cx="10351440" cy="40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Filebeat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Reads log files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Metricbeat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Metrics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Packetbeat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Packet capture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Winlogbeat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Windows Event logs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Heatbeat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Uptime monitoring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913680" y="609480"/>
            <a:ext cx="1035144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Calisto MT"/>
                <a:ea typeface="DejaVu Sans"/>
              </a:rPr>
              <a:t>So, Packetbeat is what you’re looking for?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Content Placeholder 5" descr=""/>
          <p:cNvPicPr/>
          <p:nvPr/>
        </p:nvPicPr>
        <p:blipFill>
          <a:blip r:embed="rId1"/>
          <a:srcRect l="0" t="13648" r="0" b="13858"/>
          <a:stretch/>
        </p:blipFill>
        <p:spPr>
          <a:xfrm>
            <a:off x="838080" y="1690560"/>
            <a:ext cx="10661400" cy="43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359</TotalTime>
  <Application>LibreOffice/5.2.2.2$Linux_X86_64 LibreOffice_project/20m0$Build-2</Application>
  <Words>1194</Words>
  <Paragraphs>316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2017-04-24T21:13:12Z</dcterms:created>
  <dc:creator>Thomas</dc:creator>
  <dc:description/>
  <dc:language>en-US</dc:language>
  <cp:lastModifiedBy/>
  <dcterms:modified xsi:type="dcterms:W3CDTF">2017-07-01T19:43:28Z</dcterms:modified>
  <cp:revision>96</cp:revision>
  <dc:subject/>
  <dc:title>WiFiBeat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46</vt:i4>
  </property>
</Properties>
</file>