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9" r:id="rId1"/>
    <p:sldMasterId id="2147483683" r:id="rId2"/>
  </p:sldMasterIdLst>
  <p:notesMasterIdLst>
    <p:notesMasterId r:id="rId3"/>
  </p:notesMasterIdLst>
  <p:handoutMasterIdLst>
    <p:handoutMasterId r:id="rId4"/>
  </p:handoutMasterIdLst>
  <p:sldIdLst>
    <p:sldId id="267" r:id="rId5"/>
    <p:sldId id="993" r:id="rId6"/>
    <p:sldId id="960" r:id="rId7"/>
    <p:sldId id="991" r:id="rId8"/>
    <p:sldId id="387" r:id="rId9"/>
    <p:sldId id="971" r:id="rId10"/>
    <p:sldId id="972" r:id="rId11"/>
    <p:sldId id="973" r:id="rId12"/>
    <p:sldId id="453" r:id="rId13"/>
    <p:sldId id="958" r:id="rId14"/>
    <p:sldId id="974" r:id="rId15"/>
    <p:sldId id="334" r:id="rId16"/>
    <p:sldId id="335" r:id="rId17"/>
    <p:sldId id="466" r:id="rId18"/>
    <p:sldId id="467" r:id="rId19"/>
    <p:sldId id="468" r:id="rId20"/>
    <p:sldId id="469" r:id="rId21"/>
    <p:sldId id="470" r:id="rId22"/>
    <p:sldId id="471" r:id="rId23"/>
    <p:sldId id="472" r:id="rId24"/>
    <p:sldId id="473" r:id="rId25"/>
    <p:sldId id="474" r:id="rId26"/>
    <p:sldId id="331" r:id="rId27"/>
    <p:sldId id="475" r:id="rId28"/>
    <p:sldId id="346" r:id="rId29"/>
    <p:sldId id="477" r:id="rId30"/>
    <p:sldId id="347" r:id="rId31"/>
    <p:sldId id="348" r:id="rId32"/>
    <p:sldId id="464" r:id="rId33"/>
    <p:sldId id="350" r:id="rId34"/>
    <p:sldId id="351" r:id="rId35"/>
    <p:sldId id="404" r:id="rId36"/>
    <p:sldId id="353" r:id="rId37"/>
    <p:sldId id="355" r:id="rId38"/>
    <p:sldId id="354" r:id="rId39"/>
    <p:sldId id="356" r:id="rId40"/>
    <p:sldId id="357" r:id="rId41"/>
    <p:sldId id="361" r:id="rId42"/>
    <p:sldId id="358" r:id="rId43"/>
    <p:sldId id="359" r:id="rId44"/>
    <p:sldId id="360" r:id="rId45"/>
    <p:sldId id="362" r:id="rId46"/>
    <p:sldId id="363" r:id="rId47"/>
    <p:sldId id="364" r:id="rId48"/>
    <p:sldId id="366" r:id="rId49"/>
    <p:sldId id="367" r:id="rId50"/>
    <p:sldId id="368" r:id="rId51"/>
    <p:sldId id="369" r:id="rId52"/>
    <p:sldId id="370" r:id="rId53"/>
    <p:sldId id="371" r:id="rId54"/>
    <p:sldId id="372" r:id="rId55"/>
    <p:sldId id="373" r:id="rId56"/>
    <p:sldId id="374" r:id="rId57"/>
    <p:sldId id="375" r:id="rId58"/>
    <p:sldId id="377" r:id="rId59"/>
    <p:sldId id="378" r:id="rId60"/>
    <p:sldId id="379" r:id="rId61"/>
    <p:sldId id="380" r:id="rId62"/>
    <p:sldId id="381" r:id="rId63"/>
    <p:sldId id="382" r:id="rId64"/>
    <p:sldId id="383" r:id="rId65"/>
    <p:sldId id="384" r:id="rId66"/>
    <p:sldId id="962" r:id="rId67"/>
    <p:sldId id="484" r:id="rId68"/>
    <p:sldId id="481" r:id="rId69"/>
    <p:sldId id="485" r:id="rId70"/>
    <p:sldId id="483" r:id="rId71"/>
    <p:sldId id="992" r:id="rId72"/>
    <p:sldId id="478" r:id="rId73"/>
    <p:sldId id="965" r:id="rId74"/>
    <p:sldId id="959" r:id="rId75"/>
    <p:sldId id="966" r:id="rId76"/>
    <p:sldId id="985" r:id="rId77"/>
    <p:sldId id="479" r:id="rId78"/>
    <p:sldId id="979" r:id="rId79"/>
    <p:sldId id="980" r:id="rId80"/>
    <p:sldId id="978" r:id="rId81"/>
    <p:sldId id="488" r:id="rId82"/>
    <p:sldId id="982" r:id="rId83"/>
    <p:sldId id="983" r:id="rId84"/>
    <p:sldId id="984" r:id="rId85"/>
    <p:sldId id="967" r:id="rId86"/>
    <p:sldId id="986" r:id="rId87"/>
    <p:sldId id="987" r:id="rId88"/>
    <p:sldId id="988" r:id="rId89"/>
    <p:sldId id="989" r:id="rId90"/>
    <p:sldId id="963" r:id="rId91"/>
    <p:sldId id="332" r:id="rId92"/>
    <p:sldId id="964" r:id="rId93"/>
    <p:sldId id="344" r:id="rId94"/>
    <p:sldId id="385" r:id="rId95"/>
    <p:sldId id="493" r:id="rId96"/>
    <p:sldId id="494" r:id="rId97"/>
    <p:sldId id="386" r:id="rId98"/>
    <p:sldId id="388" r:id="rId99"/>
    <p:sldId id="495" r:id="rId100"/>
    <p:sldId id="497" r:id="rId101"/>
    <p:sldId id="994" r:id="rId102"/>
  </p:sldIdLst>
  <p:sldSz cx="12192000" cy="6858000"/>
  <p:notesSz cx="6858000" cy="9144000"/>
  <p:custDataLst>
    <p:tags r:id="rId10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15B2A"/>
    <a:srgbClr val="A49DCA"/>
    <a:srgbClr val="000000"/>
    <a:srgbClr val="FFFFFF"/>
    <a:srgbClr val="675BA7"/>
    <a:srgbClr val="2A9FBC"/>
    <a:srgbClr val="A62E5C"/>
    <a:srgbClr val="9BC850"/>
    <a:srgbClr val="904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523" autoAdjust="0"/>
    <p:restoredTop sz="81306"/>
  </p:normalViewPr>
  <p:slideViewPr>
    <p:cSldViewPr snapToGrid="0">
      <p:cViewPr varScale="1">
        <p:scale>
          <a:sx n="86" d="100"/>
          <a:sy n="86" d="100"/>
        </p:scale>
        <p:origin x="224" y="352"/>
      </p:cViewPr>
      <p:guideLst>
        <p:guide orient="horz" pos="33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6.xml" /><Relationship Id="rId100" Type="http://schemas.openxmlformats.org/officeDocument/2006/relationships/slide" Target="slides/slide96.xml" /><Relationship Id="rId101" Type="http://schemas.openxmlformats.org/officeDocument/2006/relationships/slide" Target="slides/slide97.xml" /><Relationship Id="rId102" Type="http://schemas.openxmlformats.org/officeDocument/2006/relationships/slide" Target="slides/slide98.xml" /><Relationship Id="rId103" Type="http://schemas.openxmlformats.org/officeDocument/2006/relationships/tags" Target="tags/tag1.xml" /><Relationship Id="rId104" Type="http://schemas.openxmlformats.org/officeDocument/2006/relationships/presProps" Target="presProps.xml" /><Relationship Id="rId105" Type="http://schemas.openxmlformats.org/officeDocument/2006/relationships/viewProps" Target="viewProps.xml" /><Relationship Id="rId106" Type="http://schemas.openxmlformats.org/officeDocument/2006/relationships/theme" Target="theme/theme1.xml" /><Relationship Id="rId107" Type="http://schemas.openxmlformats.org/officeDocument/2006/relationships/tableStyles" Target="tableStyles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slide" Target="slides/slide23.xml" /><Relationship Id="rId28" Type="http://schemas.openxmlformats.org/officeDocument/2006/relationships/slide" Target="slides/slide24.xml" /><Relationship Id="rId29" Type="http://schemas.openxmlformats.org/officeDocument/2006/relationships/slide" Target="slides/slide25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6.xml" /><Relationship Id="rId31" Type="http://schemas.openxmlformats.org/officeDocument/2006/relationships/slide" Target="slides/slide27.xml" /><Relationship Id="rId32" Type="http://schemas.openxmlformats.org/officeDocument/2006/relationships/slide" Target="slides/slide28.xml" /><Relationship Id="rId33" Type="http://schemas.openxmlformats.org/officeDocument/2006/relationships/slide" Target="slides/slide29.xml" /><Relationship Id="rId34" Type="http://schemas.openxmlformats.org/officeDocument/2006/relationships/slide" Target="slides/slide30.xml" /><Relationship Id="rId35" Type="http://schemas.openxmlformats.org/officeDocument/2006/relationships/slide" Target="slides/slide31.xml" /><Relationship Id="rId36" Type="http://schemas.openxmlformats.org/officeDocument/2006/relationships/slide" Target="slides/slide32.xml" /><Relationship Id="rId37" Type="http://schemas.openxmlformats.org/officeDocument/2006/relationships/slide" Target="slides/slide33.xml" /><Relationship Id="rId38" Type="http://schemas.openxmlformats.org/officeDocument/2006/relationships/slide" Target="slides/slide34.xml" /><Relationship Id="rId39" Type="http://schemas.openxmlformats.org/officeDocument/2006/relationships/slide" Target="slides/slide35.xml" /><Relationship Id="rId4" Type="http://schemas.openxmlformats.org/officeDocument/2006/relationships/handoutMaster" Target="handoutMasters/handoutMaster1.xml" /><Relationship Id="rId40" Type="http://schemas.openxmlformats.org/officeDocument/2006/relationships/slide" Target="slides/slide36.xml" /><Relationship Id="rId41" Type="http://schemas.openxmlformats.org/officeDocument/2006/relationships/slide" Target="slides/slide37.xml" /><Relationship Id="rId42" Type="http://schemas.openxmlformats.org/officeDocument/2006/relationships/slide" Target="slides/slide38.xml" /><Relationship Id="rId43" Type="http://schemas.openxmlformats.org/officeDocument/2006/relationships/slide" Target="slides/slide39.xml" /><Relationship Id="rId44" Type="http://schemas.openxmlformats.org/officeDocument/2006/relationships/slide" Target="slides/slide40.xml" /><Relationship Id="rId45" Type="http://schemas.openxmlformats.org/officeDocument/2006/relationships/slide" Target="slides/slide41.xml" /><Relationship Id="rId46" Type="http://schemas.openxmlformats.org/officeDocument/2006/relationships/slide" Target="slides/slide42.xml" /><Relationship Id="rId47" Type="http://schemas.openxmlformats.org/officeDocument/2006/relationships/slide" Target="slides/slide43.xml" /><Relationship Id="rId48" Type="http://schemas.openxmlformats.org/officeDocument/2006/relationships/slide" Target="slides/slide44.xml" /><Relationship Id="rId49" Type="http://schemas.openxmlformats.org/officeDocument/2006/relationships/slide" Target="slides/slide45.xml" /><Relationship Id="rId5" Type="http://schemas.openxmlformats.org/officeDocument/2006/relationships/slide" Target="slides/slide1.xml" /><Relationship Id="rId50" Type="http://schemas.openxmlformats.org/officeDocument/2006/relationships/slide" Target="slides/slide46.xml" /><Relationship Id="rId51" Type="http://schemas.openxmlformats.org/officeDocument/2006/relationships/slide" Target="slides/slide47.xml" /><Relationship Id="rId52" Type="http://schemas.openxmlformats.org/officeDocument/2006/relationships/slide" Target="slides/slide48.xml" /><Relationship Id="rId53" Type="http://schemas.openxmlformats.org/officeDocument/2006/relationships/slide" Target="slides/slide49.xml" /><Relationship Id="rId54" Type="http://schemas.openxmlformats.org/officeDocument/2006/relationships/slide" Target="slides/slide50.xml" /><Relationship Id="rId55" Type="http://schemas.openxmlformats.org/officeDocument/2006/relationships/slide" Target="slides/slide51.xml" /><Relationship Id="rId56" Type="http://schemas.openxmlformats.org/officeDocument/2006/relationships/slide" Target="slides/slide52.xml" /><Relationship Id="rId57" Type="http://schemas.openxmlformats.org/officeDocument/2006/relationships/slide" Target="slides/slide53.xml" /><Relationship Id="rId58" Type="http://schemas.openxmlformats.org/officeDocument/2006/relationships/slide" Target="slides/slide54.xml" /><Relationship Id="rId59" Type="http://schemas.openxmlformats.org/officeDocument/2006/relationships/slide" Target="slides/slide55.xml" /><Relationship Id="rId6" Type="http://schemas.openxmlformats.org/officeDocument/2006/relationships/slide" Target="slides/slide2.xml" /><Relationship Id="rId60" Type="http://schemas.openxmlformats.org/officeDocument/2006/relationships/slide" Target="slides/slide56.xml" /><Relationship Id="rId61" Type="http://schemas.openxmlformats.org/officeDocument/2006/relationships/slide" Target="slides/slide57.xml" /><Relationship Id="rId62" Type="http://schemas.openxmlformats.org/officeDocument/2006/relationships/slide" Target="slides/slide58.xml" /><Relationship Id="rId63" Type="http://schemas.openxmlformats.org/officeDocument/2006/relationships/slide" Target="slides/slide59.xml" /><Relationship Id="rId64" Type="http://schemas.openxmlformats.org/officeDocument/2006/relationships/slide" Target="slides/slide60.xml" /><Relationship Id="rId65" Type="http://schemas.openxmlformats.org/officeDocument/2006/relationships/slide" Target="slides/slide61.xml" /><Relationship Id="rId66" Type="http://schemas.openxmlformats.org/officeDocument/2006/relationships/slide" Target="slides/slide62.xml" /><Relationship Id="rId67" Type="http://schemas.openxmlformats.org/officeDocument/2006/relationships/slide" Target="slides/slide63.xml" /><Relationship Id="rId68" Type="http://schemas.openxmlformats.org/officeDocument/2006/relationships/slide" Target="slides/slide64.xml" /><Relationship Id="rId69" Type="http://schemas.openxmlformats.org/officeDocument/2006/relationships/slide" Target="slides/slide65.xml" /><Relationship Id="rId7" Type="http://schemas.openxmlformats.org/officeDocument/2006/relationships/slide" Target="slides/slide3.xml" /><Relationship Id="rId70" Type="http://schemas.openxmlformats.org/officeDocument/2006/relationships/slide" Target="slides/slide66.xml" /><Relationship Id="rId71" Type="http://schemas.openxmlformats.org/officeDocument/2006/relationships/slide" Target="slides/slide67.xml" /><Relationship Id="rId72" Type="http://schemas.openxmlformats.org/officeDocument/2006/relationships/slide" Target="slides/slide68.xml" /><Relationship Id="rId73" Type="http://schemas.openxmlformats.org/officeDocument/2006/relationships/slide" Target="slides/slide69.xml" /><Relationship Id="rId74" Type="http://schemas.openxmlformats.org/officeDocument/2006/relationships/slide" Target="slides/slide70.xml" /><Relationship Id="rId75" Type="http://schemas.openxmlformats.org/officeDocument/2006/relationships/slide" Target="slides/slide71.xml" /><Relationship Id="rId76" Type="http://schemas.openxmlformats.org/officeDocument/2006/relationships/slide" Target="slides/slide72.xml" /><Relationship Id="rId77" Type="http://schemas.openxmlformats.org/officeDocument/2006/relationships/slide" Target="slides/slide73.xml" /><Relationship Id="rId78" Type="http://schemas.openxmlformats.org/officeDocument/2006/relationships/slide" Target="slides/slide74.xml" /><Relationship Id="rId79" Type="http://schemas.openxmlformats.org/officeDocument/2006/relationships/slide" Target="slides/slide75.xml" /><Relationship Id="rId8" Type="http://schemas.openxmlformats.org/officeDocument/2006/relationships/slide" Target="slides/slide4.xml" /><Relationship Id="rId80" Type="http://schemas.openxmlformats.org/officeDocument/2006/relationships/slide" Target="slides/slide76.xml" /><Relationship Id="rId81" Type="http://schemas.openxmlformats.org/officeDocument/2006/relationships/slide" Target="slides/slide77.xml" /><Relationship Id="rId82" Type="http://schemas.openxmlformats.org/officeDocument/2006/relationships/slide" Target="slides/slide78.xml" /><Relationship Id="rId83" Type="http://schemas.openxmlformats.org/officeDocument/2006/relationships/slide" Target="slides/slide79.xml" /><Relationship Id="rId84" Type="http://schemas.openxmlformats.org/officeDocument/2006/relationships/slide" Target="slides/slide80.xml" /><Relationship Id="rId85" Type="http://schemas.openxmlformats.org/officeDocument/2006/relationships/slide" Target="slides/slide81.xml" /><Relationship Id="rId86" Type="http://schemas.openxmlformats.org/officeDocument/2006/relationships/slide" Target="slides/slide82.xml" /><Relationship Id="rId87" Type="http://schemas.openxmlformats.org/officeDocument/2006/relationships/slide" Target="slides/slide83.xml" /><Relationship Id="rId88" Type="http://schemas.openxmlformats.org/officeDocument/2006/relationships/slide" Target="slides/slide84.xml" /><Relationship Id="rId89" Type="http://schemas.openxmlformats.org/officeDocument/2006/relationships/slide" Target="slides/slide85.xml" /><Relationship Id="rId9" Type="http://schemas.openxmlformats.org/officeDocument/2006/relationships/slide" Target="slides/slide5.xml" /><Relationship Id="rId90" Type="http://schemas.openxmlformats.org/officeDocument/2006/relationships/slide" Target="slides/slide86.xml" /><Relationship Id="rId91" Type="http://schemas.openxmlformats.org/officeDocument/2006/relationships/slide" Target="slides/slide87.xml" /><Relationship Id="rId92" Type="http://schemas.openxmlformats.org/officeDocument/2006/relationships/slide" Target="slides/slide88.xml" /><Relationship Id="rId93" Type="http://schemas.openxmlformats.org/officeDocument/2006/relationships/slide" Target="slides/slide89.xml" /><Relationship Id="rId94" Type="http://schemas.openxmlformats.org/officeDocument/2006/relationships/slide" Target="slides/slide90.xml" /><Relationship Id="rId95" Type="http://schemas.openxmlformats.org/officeDocument/2006/relationships/slide" Target="slides/slide91.xml" /><Relationship Id="rId96" Type="http://schemas.openxmlformats.org/officeDocument/2006/relationships/slide" Target="slides/slide92.xml" /><Relationship Id="rId97" Type="http://schemas.openxmlformats.org/officeDocument/2006/relationships/slide" Target="slides/slide93.xml" /><Relationship Id="rId98" Type="http://schemas.openxmlformats.org/officeDocument/2006/relationships/slide" Target="slides/slide94.xml" /><Relationship Id="rId99" Type="http://schemas.openxmlformats.org/officeDocument/2006/relationships/slide" Target="slides/slide95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B5227-671A-4331-BA8E-6A194D65408B}" type="datetimeFigureOut">
              <a:rPr lang="en-US" smtClean="0"/>
              <a:t>6/12/19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4F04C-40FA-419A-AAA9-81CED2695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39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72E6B-C85C-424E-AD51-4389090A2C7D}" type="datetimeFigureOut">
              <a:rPr lang="en-US" smtClean="0"/>
              <a:t>6/12/19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2285D-B62D-0345-9A0E-5D91D31CA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1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1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2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3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4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5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6.xml" /><Relationship Id="rId2" Type="http://schemas.openxmlformats.org/officeDocument/2006/relationships/notesMaster" Target="../notesMasters/notesMaster1.xml" /></Relationships>
</file>

<file path=ppt/notesSlides/_rels/notesSlide2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7.xml" /><Relationship Id="rId2" Type="http://schemas.openxmlformats.org/officeDocument/2006/relationships/notesMaster" Target="../notesMasters/notesMaster1.xml" /></Relationships>
</file>

<file path=ppt/notesSlides/_rels/notesSlide2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8.xml" /><Relationship Id="rId2" Type="http://schemas.openxmlformats.org/officeDocument/2006/relationships/notesMaster" Target="../notesMasters/notesMaster1.xml" /></Relationships>
</file>

<file path=ppt/notesSlides/_rels/notesSlide2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9.xml" /><Relationship Id="rId2" Type="http://schemas.openxmlformats.org/officeDocument/2006/relationships/notesMaster" Target="../notesMasters/notesMaster1.xml" /></Relationships>
</file>

<file path=ppt/notesSlides/_rels/notesSlide2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0.xml" /><Relationship Id="rId2" Type="http://schemas.openxmlformats.org/officeDocument/2006/relationships/notesMaster" Target="../notesMasters/notesMaster1.xml" /></Relationships>
</file>

<file path=ppt/notesSlides/_rels/notesSlide2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1.xml" /><Relationship Id="rId2" Type="http://schemas.openxmlformats.org/officeDocument/2006/relationships/notesMaster" Target="../notesMasters/notesMaster1.xml" /></Relationships>
</file>

<file path=ppt/notesSlides/_rels/notesSlide2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2.xml" /><Relationship Id="rId2" Type="http://schemas.openxmlformats.org/officeDocument/2006/relationships/notesMaster" Target="../notesMasters/notesMaster1.xml" /></Relationships>
</file>

<file path=ppt/notesSlides/_rels/notesSlide2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3.xml" /><Relationship Id="rId2" Type="http://schemas.openxmlformats.org/officeDocument/2006/relationships/notesMaster" Target="../notesMasters/notesMaster1.xml" /></Relationships>
</file>

<file path=ppt/notesSlides/_rels/notesSlide2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4.xml" /><Relationship Id="rId2" Type="http://schemas.openxmlformats.org/officeDocument/2006/relationships/notesMaster" Target="../notesMasters/notesMaster1.xml" /></Relationships>
</file>

<file path=ppt/notesSlides/_rels/notesSlide2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5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3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6.xml" /><Relationship Id="rId2" Type="http://schemas.openxmlformats.org/officeDocument/2006/relationships/notesMaster" Target="../notesMasters/notesMaster1.xml" /></Relationships>
</file>

<file path=ppt/notesSlides/_rels/notesSlide3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7.xml" /><Relationship Id="rId2" Type="http://schemas.openxmlformats.org/officeDocument/2006/relationships/notesMaster" Target="../notesMasters/notesMaster1.xml" /></Relationships>
</file>

<file path=ppt/notesSlides/_rels/notesSlide3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8.xml" /><Relationship Id="rId2" Type="http://schemas.openxmlformats.org/officeDocument/2006/relationships/notesMaster" Target="../notesMasters/notesMaster1.xml" /></Relationships>
</file>

<file path=ppt/notesSlides/_rels/notesSlide3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9.xml" /><Relationship Id="rId2" Type="http://schemas.openxmlformats.org/officeDocument/2006/relationships/notesMaster" Target="../notesMasters/notesMaster1.xml" /></Relationships>
</file>

<file path=ppt/notesSlides/_rels/notesSlide3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0.xml" /><Relationship Id="rId2" Type="http://schemas.openxmlformats.org/officeDocument/2006/relationships/notesMaster" Target="../notesMasters/notesMaster1.xml" /></Relationships>
</file>

<file path=ppt/notesSlides/_rels/notesSlide3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1.xml" /><Relationship Id="rId2" Type="http://schemas.openxmlformats.org/officeDocument/2006/relationships/notesMaster" Target="../notesMasters/notesMaster1.xml" /></Relationships>
</file>

<file path=ppt/notesSlides/_rels/notesSlide3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2.xml" /><Relationship Id="rId2" Type="http://schemas.openxmlformats.org/officeDocument/2006/relationships/notesMaster" Target="../notesMasters/notesMaster1.xml" /></Relationships>
</file>

<file path=ppt/notesSlides/_rels/notesSlide3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3.xml" /><Relationship Id="rId2" Type="http://schemas.openxmlformats.org/officeDocument/2006/relationships/notesMaster" Target="../notesMasters/notesMaster1.xml" /></Relationships>
</file>

<file path=ppt/notesSlides/_rels/notesSlide3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4.xml" /><Relationship Id="rId2" Type="http://schemas.openxmlformats.org/officeDocument/2006/relationships/notesMaster" Target="../notesMasters/notesMaster1.xml" /></Relationships>
</file>

<file path=ppt/notesSlides/_rels/notesSlide3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5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_rels/notesSlide4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6.xml" /><Relationship Id="rId2" Type="http://schemas.openxmlformats.org/officeDocument/2006/relationships/notesMaster" Target="../notesMasters/notesMaster1.xml" /></Relationships>
</file>

<file path=ppt/notesSlides/_rels/notesSlide4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7.xml" /><Relationship Id="rId2" Type="http://schemas.openxmlformats.org/officeDocument/2006/relationships/notesMaster" Target="../notesMasters/notesMaster1.xml" /></Relationships>
</file>

<file path=ppt/notesSlides/_rels/notesSlide4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8.xml" /><Relationship Id="rId2" Type="http://schemas.openxmlformats.org/officeDocument/2006/relationships/notesMaster" Target="../notesMasters/notesMaster1.xml" /></Relationships>
</file>

<file path=ppt/notesSlides/_rels/notesSlide4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9.xml" /><Relationship Id="rId2" Type="http://schemas.openxmlformats.org/officeDocument/2006/relationships/notesMaster" Target="../notesMasters/notesMaster1.xml" /></Relationships>
</file>

<file path=ppt/notesSlides/_rels/notesSlide4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0.xml" /><Relationship Id="rId2" Type="http://schemas.openxmlformats.org/officeDocument/2006/relationships/notesMaster" Target="../notesMasters/notesMaster1.xml" /></Relationships>
</file>

<file path=ppt/notesSlides/_rels/notesSlide4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1.xml" /><Relationship Id="rId2" Type="http://schemas.openxmlformats.org/officeDocument/2006/relationships/notesMaster" Target="../notesMasters/notesMaster1.xml" /></Relationships>
</file>

<file path=ppt/notesSlides/_rels/notesSlide4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2.xml" /><Relationship Id="rId2" Type="http://schemas.openxmlformats.org/officeDocument/2006/relationships/notesMaster" Target="../notesMasters/notesMaster1.xml" /></Relationships>
</file>

<file path=ppt/notesSlides/_rels/notesSlide4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3.xml" /><Relationship Id="rId2" Type="http://schemas.openxmlformats.org/officeDocument/2006/relationships/notesMaster" Target="../notesMasters/notesMaster1.xml" /></Relationships>
</file>

<file path=ppt/notesSlides/_rels/notesSlide4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4.xml" /><Relationship Id="rId2" Type="http://schemas.openxmlformats.org/officeDocument/2006/relationships/notesMaster" Target="../notesMasters/notesMaster1.xml" /></Relationships>
</file>

<file path=ppt/notesSlides/_rels/notesSlide4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5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5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6.xml" /><Relationship Id="rId2" Type="http://schemas.openxmlformats.org/officeDocument/2006/relationships/notesMaster" Target="../notesMasters/notesMaster1.xml" /></Relationships>
</file>

<file path=ppt/notesSlides/_rels/notesSlide5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7.xml" /><Relationship Id="rId2" Type="http://schemas.openxmlformats.org/officeDocument/2006/relationships/notesMaster" Target="../notesMasters/notesMaster1.xml" /></Relationships>
</file>

<file path=ppt/notesSlides/_rels/notesSlide5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8.xml" /><Relationship Id="rId2" Type="http://schemas.openxmlformats.org/officeDocument/2006/relationships/notesMaster" Target="../notesMasters/notesMaster1.xml" /></Relationships>
</file>

<file path=ppt/notesSlides/_rels/notesSlide5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9.xml" /><Relationship Id="rId2" Type="http://schemas.openxmlformats.org/officeDocument/2006/relationships/notesMaster" Target="../notesMasters/notesMaster1.xml" /></Relationships>
</file>

<file path=ppt/notesSlides/_rels/notesSlide5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0.xml" /><Relationship Id="rId2" Type="http://schemas.openxmlformats.org/officeDocument/2006/relationships/notesMaster" Target="../notesMasters/notesMaster1.xml" /></Relationships>
</file>

<file path=ppt/notesSlides/_rels/notesSlide5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1.xml" /><Relationship Id="rId2" Type="http://schemas.openxmlformats.org/officeDocument/2006/relationships/notesMaster" Target="../notesMasters/notesMaster1.xml" /></Relationships>
</file>

<file path=ppt/notesSlides/_rels/notesSlide5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2.xml" /><Relationship Id="rId2" Type="http://schemas.openxmlformats.org/officeDocument/2006/relationships/notesMaster" Target="../notesMasters/notesMaster1.xml" /></Relationships>
</file>

<file path=ppt/notesSlides/_rels/notesSlide5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3.xml" /><Relationship Id="rId2" Type="http://schemas.openxmlformats.org/officeDocument/2006/relationships/notesMaster" Target="../notesMasters/notesMaster1.xml" /></Relationships>
</file>

<file path=ppt/notesSlides/_rels/notesSlide5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4.xml" /><Relationship Id="rId2" Type="http://schemas.openxmlformats.org/officeDocument/2006/relationships/notesMaster" Target="../notesMasters/notesMaster1.xml" /></Relationships>
</file>

<file path=ppt/notesSlides/_rels/notesSlide5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6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6.xml" /><Relationship Id="rId2" Type="http://schemas.openxmlformats.org/officeDocument/2006/relationships/notesMaster" Target="../notesMasters/notesMaster1.xml" /></Relationships>
</file>

<file path=ppt/notesSlides/_rels/notesSlide6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7.xml" /><Relationship Id="rId2" Type="http://schemas.openxmlformats.org/officeDocument/2006/relationships/notesMaster" Target="../notesMasters/notesMaster1.xml" /></Relationships>
</file>

<file path=ppt/notesSlides/_rels/notesSlide6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8.xml" /><Relationship Id="rId2" Type="http://schemas.openxmlformats.org/officeDocument/2006/relationships/notesMaster" Target="../notesMasters/notesMaster1.xml" /></Relationships>
</file>

<file path=ppt/notesSlides/_rels/notesSlide6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2.xml" /><Relationship Id="rId2" Type="http://schemas.openxmlformats.org/officeDocument/2006/relationships/notesMaster" Target="../notesMasters/notesMaster1.xml" /></Relationships>
</file>

<file path=ppt/notesSlides/_rels/notesSlide6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3.xml" /><Relationship Id="rId2" Type="http://schemas.openxmlformats.org/officeDocument/2006/relationships/notesMaster" Target="../notesMasters/notesMaster1.xml" /></Relationships>
</file>

<file path=ppt/notesSlides/_rels/notesSlide6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4.xml" /><Relationship Id="rId2" Type="http://schemas.openxmlformats.org/officeDocument/2006/relationships/notesMaster" Target="../notesMasters/notesMaster1.xml" /></Relationships>
</file>

<file path=ppt/notesSlides/_rels/notesSlide6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5.xml" /><Relationship Id="rId2" Type="http://schemas.openxmlformats.org/officeDocument/2006/relationships/notesMaster" Target="../notesMasters/notesMaster1.xml" /></Relationships>
</file>

<file path=ppt/notesSlides/_rels/notesSlide6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6.xml" /><Relationship Id="rId2" Type="http://schemas.openxmlformats.org/officeDocument/2006/relationships/notesMaster" Target="../notesMasters/notesMaster1.xml" /></Relationships>
</file>

<file path=ppt/notesSlides/_rels/notesSlide6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7.xml" /><Relationship Id="rId2" Type="http://schemas.openxmlformats.org/officeDocument/2006/relationships/notesMaster" Target="../notesMasters/notesMaster1.xml" /></Relationships>
</file>

<file path=ppt/notesSlides/_rels/notesSlide6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8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7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9.xml" /><Relationship Id="rId2" Type="http://schemas.openxmlformats.org/officeDocument/2006/relationships/notesMaster" Target="../notesMasters/notesMaster1.xml" /></Relationships>
</file>

<file path=ppt/notesSlides/_rels/notesSlide7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0.xml" /><Relationship Id="rId2" Type="http://schemas.openxmlformats.org/officeDocument/2006/relationships/notesMaster" Target="../notesMasters/notesMaster1.xml" /></Relationships>
</file>

<file path=ppt/notesSlides/_rels/notesSlide7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1.xml" /><Relationship Id="rId2" Type="http://schemas.openxmlformats.org/officeDocument/2006/relationships/notesMaster" Target="../notesMasters/notesMaster1.xml" /></Relationships>
</file>

<file path=ppt/notesSlides/_rels/notesSlide7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2.xml" /><Relationship Id="rId2" Type="http://schemas.openxmlformats.org/officeDocument/2006/relationships/notesMaster" Target="../notesMasters/notesMaster1.xml" /></Relationships>
</file>

<file path=ppt/notesSlides/_rels/notesSlide7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3.xml" /><Relationship Id="rId2" Type="http://schemas.openxmlformats.org/officeDocument/2006/relationships/notesMaster" Target="../notesMasters/notesMaster1.xml" /></Relationships>
</file>

<file path=ppt/notesSlides/_rels/notesSlide7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4.xml" /><Relationship Id="rId2" Type="http://schemas.openxmlformats.org/officeDocument/2006/relationships/notesMaster" Target="../notesMasters/notesMaster1.xml" /></Relationships>
</file>

<file path=ppt/notesSlides/_rels/notesSlide7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5.xml" /><Relationship Id="rId2" Type="http://schemas.openxmlformats.org/officeDocument/2006/relationships/notesMaster" Target="../notesMasters/notesMaster1.xml" /></Relationships>
</file>

<file path=ppt/notesSlides/_rels/notesSlide7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6.xml" /><Relationship Id="rId2" Type="http://schemas.openxmlformats.org/officeDocument/2006/relationships/notesMaster" Target="../notesMasters/notesMaster1.xml" /></Relationships>
</file>

<file path=ppt/notesSlides/_rels/notesSlide7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7.xml" /><Relationship Id="rId2" Type="http://schemas.openxmlformats.org/officeDocument/2006/relationships/notesMaster" Target="../notesMasters/notesMaster1.xml" /></Relationships>
</file>

<file path=ppt/notesSlides/_rels/notesSlide7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8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8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9.xml" /><Relationship Id="rId2" Type="http://schemas.openxmlformats.org/officeDocument/2006/relationships/notesMaster" Target="../notesMasters/notesMaster1.xml" /></Relationships>
</file>

<file path=ppt/notesSlides/_rels/notesSlide8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0.xml" /><Relationship Id="rId2" Type="http://schemas.openxmlformats.org/officeDocument/2006/relationships/notesMaster" Target="../notesMasters/notesMaster1.xml" /></Relationships>
</file>

<file path=ppt/notesSlides/_rels/notesSlide8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1.xml" /><Relationship Id="rId2" Type="http://schemas.openxmlformats.org/officeDocument/2006/relationships/notesMaster" Target="../notesMasters/notesMaster1.xml" /></Relationships>
</file>

<file path=ppt/notesSlides/_rels/notesSlide8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2.xml" /><Relationship Id="rId2" Type="http://schemas.openxmlformats.org/officeDocument/2006/relationships/notesMaster" Target="../notesMasters/notesMaster1.xml" /></Relationships>
</file>

<file path=ppt/notesSlides/_rels/notesSlide8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3.xml" /><Relationship Id="rId2" Type="http://schemas.openxmlformats.org/officeDocument/2006/relationships/notesMaster" Target="../notesMasters/notesMaster1.xml" /></Relationships>
</file>

<file path=ppt/notesSlides/_rels/notesSlide8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4.xml" /><Relationship Id="rId2" Type="http://schemas.openxmlformats.org/officeDocument/2006/relationships/notesMaster" Target="../notesMasters/notesMaster1.xml" /></Relationships>
</file>

<file path=ppt/notesSlides/_rels/notesSlide8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5.xml" /><Relationship Id="rId2" Type="http://schemas.openxmlformats.org/officeDocument/2006/relationships/notesMaster" Target="../notesMasters/notesMaster1.xml" /></Relationships>
</file>

<file path=ppt/notesSlides/_rels/notesSlide8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48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60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21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45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311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881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311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738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254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004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27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66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989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13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843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774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531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582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361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965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718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68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061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230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886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130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062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042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181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760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014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004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21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2189F-35E1-4DA3-9F12-2244F84E5C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9938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8174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298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1801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6018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8842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786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5753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2847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4347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79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9934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2054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1450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8653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9328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0425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602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80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0295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3669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57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4128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730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3426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6597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8924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7364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2123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38402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9753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7587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30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996454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6763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5121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41672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9516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17074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93074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2960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72548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5186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64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4478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93808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4331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11625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1302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1792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13356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0532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60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285D-B62D-0345-9A0E-5D91D31CA9B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41306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jpeg" /><Relationship Id="rId2" Type="http://schemas.openxmlformats.org/officeDocument/2006/relationships/image" Target="../media/image4.jpeg" /><Relationship Id="rId3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Author Contact"/>
          <p:cNvSpPr>
            <a:spLocks noGrp="1"/>
          </p:cNvSpPr>
          <p:nvPr>
            <p:ph type="body" sz="quarter" idx="12" hasCustomPrompt="1"/>
          </p:nvPr>
        </p:nvSpPr>
        <p:spPr>
          <a:xfrm>
            <a:off x="2838075" y="5649116"/>
            <a:ext cx="6038989" cy="291159"/>
          </a:xfrm>
        </p:spPr>
        <p:txBody>
          <a:bodyPr anchor="ctr"/>
          <a:lstStyle>
            <a:lvl1pPr marL="0" indent="0" algn="l">
              <a:buFontTx/>
              <a:buNone/>
              <a:defRPr sz="1800" b="0" i="0" baseline="0">
                <a:solidFill>
                  <a:schemeClr val="tx1">
                    <a:lumMod val="5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@authortwitter   www.authorsite.com</a:t>
            </a:r>
          </a:p>
        </p:txBody>
      </p:sp>
      <p:sp>
        <p:nvSpPr>
          <p:cNvPr id="12" name="Author Title"/>
          <p:cNvSpPr>
            <a:spLocks noGrp="1"/>
          </p:cNvSpPr>
          <p:nvPr>
            <p:ph type="body" sz="quarter" idx="14" hasCustomPrompt="1"/>
          </p:nvPr>
        </p:nvSpPr>
        <p:spPr>
          <a:xfrm>
            <a:off x="2838075" y="5297609"/>
            <a:ext cx="6038989" cy="190400"/>
          </a:xfrm>
        </p:spPr>
        <p:txBody>
          <a:bodyPr anchor="ctr"/>
          <a:lstStyle>
            <a:lvl1pPr marL="0" indent="0" algn="l">
              <a:buFontTx/>
              <a:buNone/>
              <a:defRPr sz="1600" b="0" i="0" cap="all" baseline="0">
                <a:solidFill>
                  <a:schemeClr val="tx1">
                    <a:lumMod val="5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AUTHOR TITLE IN ALL CAPS  </a:t>
            </a:r>
          </a:p>
        </p:txBody>
      </p:sp>
      <p:sp>
        <p:nvSpPr>
          <p:cNvPr id="13" name="Author Name"/>
          <p:cNvSpPr>
            <a:spLocks noGrp="1"/>
          </p:cNvSpPr>
          <p:nvPr>
            <p:ph type="body" sz="quarter" idx="10" hasCustomPrompt="1"/>
          </p:nvPr>
        </p:nvSpPr>
        <p:spPr>
          <a:xfrm>
            <a:off x="2838075" y="4957764"/>
            <a:ext cx="3544396" cy="291159"/>
          </a:xfrm>
        </p:spPr>
        <p:txBody>
          <a:bodyPr anchor="ctr"/>
          <a:lstStyle>
            <a:lvl1pPr marL="0" indent="0" algn="l">
              <a:buFontTx/>
              <a:buNone/>
              <a:defRPr sz="2400" b="0" i="0" baseline="0">
                <a:solidFill>
                  <a:schemeClr val="accent1"/>
                </a:solidFill>
                <a:latin typeface="Gotham Medium" panose="02000604030000020004" pitchFamily="50" charset="0"/>
                <a:ea typeface="Gotham Medium" panose="02000604030000020004" pitchFamily="50" charset="0"/>
                <a:cs typeface="Gotham Medium" panose="02000604030000020004" pitchFamily="50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Author Name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963976" y="4623383"/>
            <a:ext cx="1627632" cy="1627632"/>
          </a:xfrm>
          <a:prstGeom prst="ellipse">
            <a:avLst/>
          </a:prstGeom>
          <a:noFill/>
          <a:ln>
            <a:solidFill>
              <a:srgbClr val="F8F8F8"/>
            </a:solidFill>
          </a:ln>
        </p:spPr>
        <p:txBody>
          <a:bodyPr anchor="ctr"/>
          <a:lstStyle>
            <a:lvl1pPr algn="ctr">
              <a:defRPr sz="2000" b="0" i="0"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r>
              <a:rPr lang="en-US"/>
              <a:t>Click to add author photo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963976" y="3293590"/>
            <a:ext cx="10516334" cy="1006258"/>
          </a:xfrm>
        </p:spPr>
        <p:txBody>
          <a:bodyPr/>
          <a:lstStyle>
            <a:lvl1pPr marL="0" indent="0">
              <a:buNone/>
              <a:defRPr sz="2800" b="0" i="0" cap="all" baseline="0">
                <a:solidFill>
                  <a:schemeClr val="bg2">
                    <a:lumMod val="1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MODULE ONE TITLE IN ALL CAPS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11695" y="2996630"/>
            <a:ext cx="10768615" cy="0"/>
          </a:xfrm>
          <a:prstGeom prst="line">
            <a:avLst/>
          </a:prstGeom>
          <a:ln w="38100">
            <a:gradFill>
              <a:gsLst>
                <a:gs pos="0">
                  <a:schemeClr val="accent1"/>
                </a:gs>
                <a:gs pos="100000">
                  <a:srgbClr val="EC0D7D"/>
                </a:gs>
              </a:gsLst>
              <a:lin ang="4800000" scaled="0"/>
            </a:gra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964084" y="394774"/>
            <a:ext cx="10516226" cy="2381119"/>
          </a:xfrm>
        </p:spPr>
        <p:txBody>
          <a:bodyPr anchor="b"/>
          <a:lstStyle>
            <a:lvl1pPr algn="l">
              <a:defRPr sz="4499" b="0" i="0" spc="-112" baseline="0">
                <a:solidFill>
                  <a:schemeClr val="bg2">
                    <a:lumMod val="1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r>
              <a:rPr lang="en-US"/>
              <a:t>Course/Module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228036345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Left Three Image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/>
            </a:lvl1pPr>
          </a:lstStyle>
          <a:p>
            <a:r>
              <a:rPr lang="en-US"/>
              <a:t>Click to Add Slide Title in Titlecase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1828799"/>
            <a:ext cx="1941427" cy="12520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" y="1828799"/>
            <a:ext cx="1862254" cy="125204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716872" y="1980410"/>
            <a:ext cx="883328" cy="859114"/>
          </a:xfrm>
        </p:spPr>
        <p:txBody>
          <a:bodyPr lIns="0" tIns="0" rIns="0" bIns="0" anchor="ctr"/>
          <a:lstStyle>
            <a:lvl1pPr marL="0" indent="0" algn="ctr">
              <a:buNone/>
              <a:defRPr sz="14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221399" y="1828799"/>
            <a:ext cx="9264090" cy="1252043"/>
          </a:xfrm>
        </p:spPr>
        <p:txBody>
          <a:bodyPr lIns="182880" tIns="0" rIns="182880" bIns="0" anchor="ctr"/>
          <a:lstStyle>
            <a:lvl1pPr marL="0" indent="0" algn="l"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258097"/>
            <a:ext cx="1941427" cy="12520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1" y="3258097"/>
            <a:ext cx="1862254" cy="125204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8" name="Content Placeholder 11"/>
          <p:cNvSpPr>
            <a:spLocks noGrp="1"/>
          </p:cNvSpPr>
          <p:nvPr>
            <p:ph sz="quarter" idx="16" hasCustomPrompt="1"/>
          </p:nvPr>
        </p:nvSpPr>
        <p:spPr>
          <a:xfrm>
            <a:off x="716872" y="3409708"/>
            <a:ext cx="883328" cy="859114"/>
          </a:xfrm>
        </p:spPr>
        <p:txBody>
          <a:bodyPr lIns="0" tIns="0" rIns="0" bIns="0" anchor="ctr"/>
          <a:lstStyle>
            <a:lvl1pPr marL="0" indent="0" algn="ctr">
              <a:buNone/>
              <a:defRPr sz="14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221399" y="3258097"/>
            <a:ext cx="9264090" cy="1252043"/>
          </a:xfrm>
        </p:spPr>
        <p:txBody>
          <a:bodyPr lIns="182880" tIns="0" rIns="182880" bIns="0" anchor="ctr"/>
          <a:lstStyle>
            <a:lvl1pPr marL="0" indent="0" algn="l"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0" y="4687395"/>
            <a:ext cx="1941427" cy="125204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" y="4687395"/>
            <a:ext cx="1862254" cy="125204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8" hasCustomPrompt="1"/>
          </p:nvPr>
        </p:nvSpPr>
        <p:spPr>
          <a:xfrm>
            <a:off x="716872" y="4839006"/>
            <a:ext cx="883328" cy="859114"/>
          </a:xfrm>
        </p:spPr>
        <p:txBody>
          <a:bodyPr lIns="0" tIns="0" rIns="0" bIns="0" anchor="ctr"/>
          <a:lstStyle>
            <a:lvl1pPr marL="0" indent="0" algn="ctr">
              <a:buNone/>
              <a:defRPr sz="14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21399" y="4687395"/>
            <a:ext cx="9264090" cy="1252043"/>
          </a:xfrm>
        </p:spPr>
        <p:txBody>
          <a:bodyPr lIns="182880" tIns="0" rIns="182880" bIns="0" anchor="ctr"/>
          <a:lstStyle>
            <a:lvl1pPr marL="0" indent="0" algn="l"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27720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50000" decel="50000" fill="hold" grpId="1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750"/>
                            </p:stCondLst>
                            <p:childTnLst>
                              <p:par>
                                <p:cTn id="14" presetID="10" presetClass="entr" presetSubtype="0" fill="hold" grpId="2" nodeType="after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5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3" nodeType="with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4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5" nodeType="with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withGroup">
                            <p:stCondLst>
                              <p:cond delay="750"/>
                            </p:stCondLst>
                            <p:childTnLst>
                              <p:par>
                                <p:cTn id="32" presetID="10" presetClass="entr" presetSubtype="0" fill="hold" grpId="6" nodeType="after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7" nodeType="with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accel="50000" decel="50000" fill="hold" grpId="8" nodeType="click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accel="50000" decel="50000" fill="hold" grpId="9" nodeType="withEffect"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750"/>
                            </p:stCondLst>
                            <p:childTnLst>
                              <p:par>
                                <p:cTn id="50" presetID="10" presetClass="entr" presetSubtype="0" fill="hold" grpId="10" nodeType="afterEffect"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5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11" nodeType="withEffect"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1"/>
      <p:bldP spid="13" grpId="2" build="p"/>
      <p:bldP spid="14" grpId="3" build="p"/>
      <p:bldP spid="15" grpId="4"/>
      <p:bldP spid="17" grpId="5"/>
      <p:bldP spid="18" grpId="6" build="p"/>
      <p:bldP spid="19" grpId="7" build="p"/>
      <p:bldP spid="20" grpId="8"/>
      <p:bldP spid="21" grpId="9"/>
      <p:bldP spid="22" grpId="10" build="p"/>
      <p:bldP spid="23" grpId="11" build="p"/>
    </p:bldLst>
  </p:timing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wo Text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6217330" y="2182985"/>
            <a:ext cx="5257800" cy="3488267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706515" y="2182985"/>
            <a:ext cx="5257800" cy="3488267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2145390243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hree Text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8051306" y="2178583"/>
            <a:ext cx="3429000" cy="3496733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376320" y="2178583"/>
            <a:ext cx="3429000" cy="3496733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701335" y="2178583"/>
            <a:ext cx="3429000" cy="3496733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2706999072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Four Text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6217330" y="4088336"/>
            <a:ext cx="5257800" cy="1618875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701336" y="4088336"/>
            <a:ext cx="5257800" cy="1618875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6217330" y="2193544"/>
            <a:ext cx="5257800" cy="1618875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701336" y="2193544"/>
            <a:ext cx="5257800" cy="1618875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2414537550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Five Text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Content Placeholder 10"/>
          <p:cNvSpPr>
            <a:spLocks noGrp="1"/>
          </p:cNvSpPr>
          <p:nvPr>
            <p:ph sz="quarter" idx="17" hasCustomPrompt="1"/>
          </p:nvPr>
        </p:nvSpPr>
        <p:spPr>
          <a:xfrm>
            <a:off x="6230520" y="4052679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2555535" y="4052679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0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8051306" y="2174240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376320" y="2174240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706518" y="2174240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240125962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ix Text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Content Placeholder 10"/>
          <p:cNvSpPr>
            <a:spLocks noGrp="1"/>
          </p:cNvSpPr>
          <p:nvPr>
            <p:ph sz="quarter" idx="18" hasCustomPrompt="1"/>
          </p:nvPr>
        </p:nvSpPr>
        <p:spPr>
          <a:xfrm>
            <a:off x="8051306" y="4042519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9" name="Content Placeholder 10"/>
          <p:cNvSpPr>
            <a:spLocks noGrp="1"/>
          </p:cNvSpPr>
          <p:nvPr>
            <p:ph sz="quarter" idx="17" hasCustomPrompt="1"/>
          </p:nvPr>
        </p:nvSpPr>
        <p:spPr>
          <a:xfrm>
            <a:off x="4376320" y="4042519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quarter" idx="16" hasCustomPrompt="1"/>
          </p:nvPr>
        </p:nvSpPr>
        <p:spPr>
          <a:xfrm>
            <a:off x="701335" y="4042519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0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8051306" y="2164080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376320" y="2164080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701335" y="2164080"/>
            <a:ext cx="3429000" cy="1643694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780600363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Code Top (Dark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"/>
          <p:cNvSpPr/>
          <p:nvPr userDrawn="1"/>
        </p:nvSpPr>
        <p:spPr>
          <a:xfrm>
            <a:off x="0" y="1"/>
            <a:ext cx="12192000" cy="388825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err="1">
              <a:solidFill>
                <a:schemeClr val="bg1"/>
              </a:solidFill>
              <a:latin typeface="Gotham Medium" panose="02000604030000020004" pitchFamily="50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5145" y="560173"/>
            <a:ext cx="10778972" cy="3039761"/>
          </a:xfrm>
        </p:spPr>
        <p:txBody>
          <a:bodyPr anchor="b"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Consolas" panose="020b0609020204030204" pitchFamily="49" charset="0"/>
              </a:defRPr>
            </a:lvl1pPr>
            <a:lvl2pPr marL="297073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96174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83075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96720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add code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701336" y="4094207"/>
            <a:ext cx="10778971" cy="437131"/>
          </a:xfrm>
        </p:spPr>
        <p:txBody>
          <a:bodyPr/>
          <a:lstStyle>
            <a:lvl1pPr algn="l">
              <a:defRPr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658474" y="4678531"/>
            <a:ext cx="10862473" cy="1894737"/>
          </a:xfrm>
        </p:spPr>
        <p:txBody>
          <a:bodyPr anchor="t"/>
          <a:lstStyle>
            <a:lvl1pPr marL="0" indent="0">
              <a:defRPr sz="2400" baseline="0">
                <a:latin typeface="+mn-lt"/>
              </a:defRPr>
            </a:lvl1pPr>
            <a:lvl2pPr>
              <a:defRPr sz="2400" b="0" i="0"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>
              <a:defRPr sz="2400" b="0" i="0"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>
              <a:defRPr sz="2400" b="0" i="0"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>
              <a:defRPr sz="2400" b="0" i="0">
                <a:latin typeface="+mn-lt"/>
                <a:ea typeface="Gotham Light" pitchFamily="50" charset="0"/>
                <a:cs typeface="Gotham Light" pitchFamily="50" charset="0"/>
              </a:defRPr>
            </a:lvl5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413440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Code Top (Ligh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1335" y="560173"/>
            <a:ext cx="10778972" cy="3031789"/>
          </a:xfrm>
        </p:spPr>
        <p:txBody>
          <a:bodyPr anchor="b"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Consolas" panose="020b0609020204030204" pitchFamily="49" charset="0"/>
              </a:defRPr>
            </a:lvl1pPr>
            <a:lvl2pPr marL="297073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96174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83075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96720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add code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362465" y="3845145"/>
            <a:ext cx="11318789" cy="4118"/>
          </a:xfrm>
          <a:prstGeom prst="line">
            <a:avLst/>
          </a:prstGeom>
          <a:ln>
            <a:solidFill>
              <a:schemeClr val="bg2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701336" y="4094207"/>
            <a:ext cx="10778971" cy="437131"/>
          </a:xfrm>
        </p:spPr>
        <p:txBody>
          <a:bodyPr/>
          <a:lstStyle>
            <a:lvl1pPr algn="l">
              <a:defRPr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658474" y="4678531"/>
            <a:ext cx="10862473" cy="1894737"/>
          </a:xfrm>
        </p:spPr>
        <p:txBody>
          <a:bodyPr anchor="t"/>
          <a:lstStyle>
            <a:lvl1pPr marL="0" indent="0">
              <a:defRPr sz="2400" baseline="0">
                <a:latin typeface="+mn-lt"/>
              </a:defRPr>
            </a:lvl1pPr>
            <a:lvl2pPr>
              <a:defRPr sz="2400" b="0" i="0"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>
              <a:defRPr sz="2400" b="0" i="0"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>
              <a:defRPr sz="2400" b="0" i="0"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>
              <a:defRPr sz="2400" b="0" i="0">
                <a:latin typeface="+mn-lt"/>
                <a:ea typeface="Gotham Light" pitchFamily="50" charset="0"/>
                <a:cs typeface="Gotham Light" pitchFamily="50" charset="0"/>
              </a:defRPr>
            </a:lvl5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942346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Cod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1335" y="1403173"/>
            <a:ext cx="10778972" cy="4971203"/>
          </a:xfrm>
        </p:spPr>
        <p:txBody>
          <a:bodyPr anchor="ctr"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Consolas" panose="020b0609020204030204" pitchFamily="49" charset="0"/>
              </a:defRPr>
            </a:lvl1pPr>
            <a:lvl2pPr marL="297073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96174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83075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96720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add code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118016610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Code 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1335" y="1403173"/>
            <a:ext cx="10778972" cy="4971203"/>
          </a:xfrm>
        </p:spPr>
        <p:txBody>
          <a:bodyPr anchor="ctr"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Roboto Mono" pitchFamily="2" charset="0"/>
                <a:ea typeface="Roboto Mono" pitchFamily="2" charset="0"/>
                <a:cs typeface="Consolas" panose="020b0609020204030204" pitchFamily="49" charset="0"/>
              </a:defRPr>
            </a:lvl1pPr>
            <a:lvl2pPr marL="297073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96174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83075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96720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add code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11770982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Module Overview/Summar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463549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err="1">
              <a:solidFill>
                <a:schemeClr val="bg1"/>
              </a:solidFill>
              <a:latin typeface="Gotham Medium" panose="02000604030000020004" pitchFamily="50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35500" cy="685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4635500" cy="68580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-1463041" y="0"/>
            <a:ext cx="14630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>
                <a:latin typeface="Gotham Medium" panose="02000604030000020004" pitchFamily="50" charset="0"/>
              </a:rPr>
              <a:t>This bullet list is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preset</a:t>
            </a:r>
            <a:r>
              <a:rPr lang="en-US" sz="1400" b="0">
                <a:solidFill>
                  <a:schemeClr val="accent1"/>
                </a:solidFill>
                <a:latin typeface="Gotham Medium" panose="02000604030000020004" pitchFamily="50" charset="0"/>
              </a:rPr>
              <a:t> </a:t>
            </a:r>
            <a:r>
              <a:rPr lang="en-US" sz="1400" b="0">
                <a:latin typeface="Gotham Medium" panose="02000604030000020004" pitchFamily="50" charset="0"/>
              </a:rPr>
              <a:t>with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animations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181599" y="328230"/>
            <a:ext cx="6463307" cy="5990425"/>
          </a:xfrm>
        </p:spPr>
        <p:txBody>
          <a:bodyPr anchor="ctr"/>
          <a:lstStyle>
            <a:lvl1pPr algn="l">
              <a:lnSpc>
                <a:spcPct val="100000"/>
              </a:lnSpc>
              <a:defRPr sz="2400" baseline="0">
                <a:solidFill>
                  <a:schemeClr val="accent1"/>
                </a:solidFill>
                <a:latin typeface="+mn-lt"/>
              </a:defRPr>
            </a:lvl1pPr>
            <a:lvl2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43782" y="1825869"/>
            <a:ext cx="3147933" cy="670243"/>
          </a:xfrm>
        </p:spPr>
        <p:txBody>
          <a:bodyPr anchor="b" anchorCtr="0"/>
          <a:lstStyle>
            <a:lvl1pPr marL="0" indent="0" algn="ctr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  <a:lvl2pPr marL="297073" indent="0" algn="ctr">
              <a:buNone/>
              <a:defRPr sz="3600">
                <a:latin typeface="+mj-lt"/>
              </a:defRPr>
            </a:lvl2pPr>
            <a:lvl3pPr marL="596176" indent="0" algn="ctr">
              <a:buNone/>
              <a:defRPr sz="3600">
                <a:latin typeface="+mj-lt"/>
              </a:defRPr>
            </a:lvl3pPr>
            <a:lvl4pPr marL="882650" indent="0" algn="ctr">
              <a:buNone/>
              <a:defRPr sz="3600">
                <a:latin typeface="+mj-lt"/>
              </a:defRPr>
            </a:lvl4pPr>
            <a:lvl5pPr marL="1096962" indent="0" algn="ctr">
              <a:buNone/>
              <a:defRPr sz="3600">
                <a:latin typeface="+mj-lt"/>
              </a:defRPr>
            </a:lvl5pPr>
          </a:lstStyle>
          <a:p>
            <a:pPr lvl="0"/>
            <a:r>
              <a:rPr lang="en-US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0339376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  <p:cond evt="onBegin" delay="0">
                          <p:tn val="13"/>
                        </p:cond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264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Code Notes Dar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31" tIns="45716" rIns="91431" bIns="4571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err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711695" y="774700"/>
            <a:ext cx="4899175" cy="5597779"/>
          </a:xfrm>
        </p:spPr>
        <p:txBody>
          <a:bodyPr anchor="t"/>
          <a:lstStyle>
            <a:lvl1pPr marL="0" indent="0">
              <a:spcBef>
                <a:spcPts val="1800"/>
              </a:spcBef>
              <a:buNone/>
              <a:defRPr sz="2200"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1pPr>
            <a:lvl2pPr marL="297073" indent="0">
              <a:buNone/>
              <a:defRPr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2pPr>
            <a:lvl3pPr marL="596174" indent="0">
              <a:buNone/>
              <a:defRPr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3pPr>
            <a:lvl4pPr marL="883075" indent="0">
              <a:buNone/>
              <a:defRPr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4pPr>
            <a:lvl5pPr marL="1096720" indent="0">
              <a:buNone/>
              <a:defRPr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en-US"/>
              <a:t>Click to add code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579126" y="774700"/>
            <a:ext cx="4901184" cy="5597779"/>
          </a:xfrm>
        </p:spPr>
        <p:txBody>
          <a:bodyPr/>
          <a:lstStyle>
            <a:lvl1pPr marL="284163" indent="-284163">
              <a:lnSpc>
                <a:spcPts val="2000"/>
              </a:lnSpc>
              <a:spcBef>
                <a:spcPct val="0"/>
              </a:spcBef>
              <a:buSzPct val="70000"/>
              <a:buFont typeface="Wingdings 3" panose="05040102010807070707" pitchFamily="18" charset="2"/>
              <a:buChar char="t"/>
              <a:defRPr sz="2200" baseline="0">
                <a:solidFill>
                  <a:schemeClr val="tx1"/>
                </a:solidFill>
              </a:defRPr>
            </a:lvl1pPr>
            <a:lvl2pPr marL="284163" indent="0">
              <a:lnSpc>
                <a:spcPts val="2000"/>
              </a:lnSpc>
              <a:buFontTx/>
              <a:buNone/>
              <a:defRPr/>
            </a:lvl2pPr>
            <a:lvl3pPr marL="284163" indent="0">
              <a:buFontTx/>
              <a:buNone/>
              <a:defRPr/>
            </a:lvl3pPr>
            <a:lvl4pPr marL="284163" indent="0">
              <a:buFontTx/>
              <a:buNone/>
              <a:defRPr/>
            </a:lvl4pPr>
            <a:lvl5pPr marL="284163" indent="0">
              <a:buFontTx/>
              <a:buNone/>
              <a:defRPr/>
            </a:lvl5pPr>
          </a:lstStyle>
          <a:p>
            <a:pPr lvl="0"/>
            <a:r>
              <a:rPr lang="en-US"/>
              <a:t>Click to add a note</a:t>
            </a:r>
          </a:p>
          <a:p>
            <a:pPr lvl="0"/>
            <a:endParaRPr lang="en-US"/>
          </a:p>
          <a:p>
            <a:pPr lvl="0"/>
            <a:r>
              <a:rPr lang="en-US"/>
              <a:t>Line your note up with the corresponding code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3620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Code Notes Ligh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31" tIns="45716" rIns="91431" bIns="4571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err="1">
              <a:solidFill>
                <a:schemeClr val="bg1"/>
              </a:solidFill>
              <a:latin typeface="Gotham Medium" panose="02000604030000020004" pitchFamily="50" charset="0"/>
            </a:endParaRP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706518" y="774700"/>
            <a:ext cx="4899175" cy="5597779"/>
          </a:xfrm>
        </p:spPr>
        <p:txBody>
          <a:bodyPr anchor="t"/>
          <a:lstStyle>
            <a:lvl1pPr marL="0" indent="0">
              <a:spcBef>
                <a:spcPts val="1800"/>
              </a:spcBef>
              <a:buNone/>
              <a:defRPr sz="2200">
                <a:solidFill>
                  <a:schemeClr val="tx1"/>
                </a:solidFill>
                <a:latin typeface="Roboto Mono" pitchFamily="2" charset="0"/>
                <a:ea typeface="Roboto Mono" pitchFamily="2" charset="0"/>
              </a:defRPr>
            </a:lvl1pPr>
            <a:lvl2pPr marL="297073" indent="0">
              <a:buNone/>
              <a:defRPr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2pPr>
            <a:lvl3pPr marL="596174" indent="0">
              <a:buNone/>
              <a:defRPr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3pPr>
            <a:lvl4pPr marL="883075" indent="0">
              <a:buNone/>
              <a:defRPr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4pPr>
            <a:lvl5pPr marL="1096720" indent="0">
              <a:buNone/>
              <a:defRPr>
                <a:solidFill>
                  <a:schemeClr val="bg1"/>
                </a:solidFill>
                <a:latin typeface="Roboto Mono" pitchFamily="2" charset="0"/>
                <a:ea typeface="Roboto Mono" pitchFamily="2" charset="0"/>
              </a:defRPr>
            </a:lvl5pPr>
          </a:lstStyle>
          <a:p>
            <a:pPr lvl="0"/>
            <a:r>
              <a:rPr lang="en-US"/>
              <a:t>Click to add code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579126" y="774700"/>
            <a:ext cx="4901184" cy="5597779"/>
          </a:xfrm>
        </p:spPr>
        <p:txBody>
          <a:bodyPr/>
          <a:lstStyle>
            <a:lvl1pPr marL="284163" indent="-284163">
              <a:lnSpc>
                <a:spcPts val="2000"/>
              </a:lnSpc>
              <a:spcBef>
                <a:spcPct val="0"/>
              </a:spcBef>
              <a:buSzPct val="70000"/>
              <a:buFont typeface="Wingdings 3" panose="05040102010807070707" pitchFamily="18" charset="2"/>
              <a:buChar char="t"/>
              <a:defRPr sz="2200" baseline="0">
                <a:solidFill>
                  <a:schemeClr val="tx1"/>
                </a:solidFill>
              </a:defRPr>
            </a:lvl1pPr>
            <a:lvl2pPr marL="284163" indent="0">
              <a:lnSpc>
                <a:spcPts val="2000"/>
              </a:lnSpc>
              <a:buFontTx/>
              <a:buNone/>
              <a:defRPr/>
            </a:lvl2pPr>
            <a:lvl3pPr marL="284163" indent="0">
              <a:buFontTx/>
              <a:buNone/>
              <a:defRPr/>
            </a:lvl3pPr>
            <a:lvl4pPr marL="284163" indent="0">
              <a:buFontTx/>
              <a:buNone/>
              <a:defRPr/>
            </a:lvl4pPr>
            <a:lvl5pPr marL="284163" indent="0">
              <a:buFontTx/>
              <a:buNone/>
              <a:defRPr/>
            </a:lvl5pPr>
          </a:lstStyle>
          <a:p>
            <a:pPr lvl="0"/>
            <a:r>
              <a:rPr lang="en-US"/>
              <a:t>Click to add a note</a:t>
            </a:r>
          </a:p>
          <a:p>
            <a:pPr lvl="0"/>
            <a:endParaRPr lang="en-US"/>
          </a:p>
          <a:p>
            <a:pPr lvl="0"/>
            <a:r>
              <a:rPr lang="en-US"/>
              <a:t>Line your note up with the corresponding code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4623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Content | Title/Imag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473528" y="426704"/>
            <a:ext cx="3518807" cy="5990425"/>
          </a:xfrm>
        </p:spPr>
        <p:txBody>
          <a:bodyPr anchor="ctr"/>
          <a:lstStyle>
            <a:lvl1pPr algn="r">
              <a:defRPr sz="2400">
                <a:solidFill>
                  <a:schemeClr val="accent1"/>
                </a:solidFill>
                <a:latin typeface="+mn-lt"/>
              </a:defRPr>
            </a:lvl1pPr>
            <a:lvl2pPr marL="586003" indent="-288930" algn="r">
              <a:buFont typeface="Myriad Pro" panose="020b0503030403020204" pitchFamily="34" charset="0"/>
              <a:buChar char=" "/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marL="883074" indent="-286898" algn="r">
              <a:buFont typeface="Myriad Pro" panose="020b0503030403020204" pitchFamily="34" charset="0"/>
              <a:buChar char=" "/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marL="1096724" indent="-213648" algn="r">
              <a:buFont typeface="Myriad Pro" panose="020b0503030403020204" pitchFamily="34" charset="0"/>
              <a:buChar char=" "/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marL="1096722" indent="0" algn="r">
              <a:buFont typeface="Myriad Pro" panose="020b0503030403020204" pitchFamily="34" charset="0"/>
              <a:buNone/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5pPr>
          </a:lstStyle>
          <a:p>
            <a:pPr lvl="0"/>
            <a:r>
              <a:rPr lang="en-US"/>
              <a:t>Click to add short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4584700" y="426704"/>
            <a:ext cx="0" cy="5990425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5069711" y="1598903"/>
            <a:ext cx="6273479" cy="3646025"/>
          </a:xfrm>
        </p:spPr>
        <p:txBody>
          <a:bodyPr anchor="ctr"/>
          <a:lstStyle>
            <a:lvl1pPr>
              <a:lnSpc>
                <a:spcPct val="100000"/>
              </a:lnSpc>
              <a:defRPr sz="3600" b="0" i="0">
                <a:latin typeface="+mj-lt"/>
                <a:ea typeface="Gotham Light" charset="0"/>
                <a:cs typeface="Gotham Light" charset="0"/>
              </a:defRPr>
            </a:lvl1pPr>
          </a:lstStyle>
          <a:p>
            <a:pPr lvl="0"/>
            <a:r>
              <a:rPr lang="en-US"/>
              <a:t>Click to Add Title or Click Icon to Add Graphic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-1463041" y="0"/>
            <a:ext cx="14630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>
                <a:latin typeface="Gotham Medium" panose="02000604030000020004" pitchFamily="50" charset="0"/>
              </a:rPr>
              <a:t>This slide is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preset</a:t>
            </a:r>
            <a:r>
              <a:rPr lang="en-US" sz="1400" b="0">
                <a:solidFill>
                  <a:schemeClr val="accent1"/>
                </a:solidFill>
                <a:latin typeface="Gotham Medium" panose="02000604030000020004" pitchFamily="50" charset="0"/>
              </a:rPr>
              <a:t> </a:t>
            </a:r>
            <a:r>
              <a:rPr lang="en-US" sz="1400" b="0">
                <a:latin typeface="Gotham Medium" panose="02000604030000020004" pitchFamily="50" charset="0"/>
              </a:rPr>
              <a:t>with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animations</a:t>
            </a:r>
          </a:p>
        </p:txBody>
      </p:sp>
    </p:spTree>
    <p:extLst>
      <p:ext uri="{BB962C8B-B14F-4D97-AF65-F5344CB8AC3E}">
        <p14:creationId xmlns:p14="http://schemas.microsoft.com/office/powerpoint/2010/main" val="3031691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/Image |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037364" y="426704"/>
            <a:ext cx="6776355" cy="5990425"/>
          </a:xfrm>
        </p:spPr>
        <p:txBody>
          <a:bodyPr anchor="ctr"/>
          <a:lstStyle>
            <a:lvl1pPr algn="l">
              <a:lnSpc>
                <a:spcPct val="100000"/>
              </a:lnSpc>
              <a:defRPr sz="2400">
                <a:solidFill>
                  <a:schemeClr val="accent1"/>
                </a:solidFill>
                <a:latin typeface="+mn-lt"/>
              </a:defRPr>
            </a:lvl1pPr>
            <a:lvl2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 marL="1427163" indent="0">
              <a:buNone/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 marL="2286000" indent="0">
              <a:buNone/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add longer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4584700" y="426704"/>
            <a:ext cx="0" cy="5990425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358814" y="1598903"/>
            <a:ext cx="3773223" cy="3646025"/>
          </a:xfrm>
        </p:spPr>
        <p:txBody>
          <a:bodyPr anchor="ctr"/>
          <a:lstStyle>
            <a:lvl1pPr algn="r">
              <a:lnSpc>
                <a:spcPct val="100000"/>
              </a:lnSpc>
              <a:defRPr sz="3600" b="0" i="0">
                <a:latin typeface="+mj-lt"/>
                <a:ea typeface="Gotham Rounded Light" charset="0"/>
                <a:cs typeface="Gotham Rounded Light" charset="0"/>
              </a:defRPr>
            </a:lvl1pPr>
          </a:lstStyle>
          <a:p>
            <a:pPr lvl="0"/>
            <a:r>
              <a:rPr lang="en-US"/>
              <a:t>Click to Add Title or Click Icon to Add Graphic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-1463041" y="0"/>
            <a:ext cx="14630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>
                <a:latin typeface="Gotham Medium" panose="02000604030000020004" pitchFamily="50" charset="0"/>
              </a:rPr>
              <a:t>This slide is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preset</a:t>
            </a:r>
            <a:r>
              <a:rPr lang="en-US" sz="1400" b="0">
                <a:solidFill>
                  <a:schemeClr val="accent1"/>
                </a:solidFill>
                <a:latin typeface="Gotham Medium" panose="02000604030000020004" pitchFamily="50" charset="0"/>
              </a:rPr>
              <a:t> </a:t>
            </a:r>
            <a:r>
              <a:rPr lang="en-US" sz="1400" b="0">
                <a:latin typeface="Gotham Medium" panose="02000604030000020004" pitchFamily="50" charset="0"/>
              </a:rPr>
              <a:t>with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animations</a:t>
            </a:r>
          </a:p>
        </p:txBody>
      </p:sp>
    </p:spTree>
    <p:extLst>
      <p:ext uri="{BB962C8B-B14F-4D97-AF65-F5344CB8AC3E}">
        <p14:creationId xmlns:p14="http://schemas.microsoft.com/office/powerpoint/2010/main" val="904003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Title/Image |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6518" y="583180"/>
            <a:ext cx="10778971" cy="437131"/>
          </a:xfrm>
        </p:spPr>
        <p:txBody>
          <a:bodyPr/>
          <a:lstStyle/>
          <a:p>
            <a:r>
              <a:rPr lang="en-US"/>
              <a:t>Click to Add Slide Title in Titlecase</a:t>
            </a:r>
          </a:p>
        </p:txBody>
      </p:sp>
      <p:sp>
        <p:nvSpPr>
          <p:cNvPr id="3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037364" y="1570616"/>
            <a:ext cx="6776355" cy="4130938"/>
          </a:xfrm>
        </p:spPr>
        <p:txBody>
          <a:bodyPr anchor="ctr"/>
          <a:lstStyle>
            <a:lvl1pPr algn="l">
              <a:lnSpc>
                <a:spcPct val="100000"/>
              </a:lnSpc>
              <a:defRPr sz="2400">
                <a:solidFill>
                  <a:schemeClr val="accent1"/>
                </a:solidFill>
                <a:latin typeface="+mn-lt"/>
              </a:defRPr>
            </a:lvl1pPr>
            <a:lvl2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 marL="1427163" indent="0">
              <a:buNone/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 marL="2286000" indent="0">
              <a:buNone/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add longer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4584700" y="1570616"/>
            <a:ext cx="0" cy="4130938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358814" y="1813071"/>
            <a:ext cx="3773223" cy="3646025"/>
          </a:xfrm>
        </p:spPr>
        <p:txBody>
          <a:bodyPr anchor="ctr"/>
          <a:lstStyle>
            <a:lvl1pPr algn="r">
              <a:lnSpc>
                <a:spcPct val="100000"/>
              </a:lnSpc>
              <a:defRPr sz="2800" b="0" i="0">
                <a:latin typeface="+mj-lt"/>
                <a:ea typeface="Gotham Rounded Light" charset="0"/>
                <a:cs typeface="Gotham Rounded Light" charset="0"/>
              </a:defRPr>
            </a:lvl1pPr>
          </a:lstStyle>
          <a:p>
            <a:pPr lvl="0"/>
            <a:r>
              <a:rPr lang="en-US"/>
              <a:t>Click to Add Title </a:t>
            </a:r>
            <a:br>
              <a:rPr lang="en-US"/>
            </a:br>
            <a:r>
              <a:rPr lang="en-US"/>
              <a:t>or Click Icon </a:t>
            </a:r>
            <a:br>
              <a:rPr lang="en-US"/>
            </a:br>
            <a:r>
              <a:rPr lang="en-US"/>
              <a:t>to Add Graphic</a:t>
            </a:r>
          </a:p>
        </p:txBody>
      </p:sp>
    </p:spTree>
    <p:extLst>
      <p:ext uri="{BB962C8B-B14F-4D97-AF65-F5344CB8AC3E}">
        <p14:creationId xmlns:p14="http://schemas.microsoft.com/office/powerpoint/2010/main" val="7057007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  <p:extLst>
    <p:ext uri="{DCECCB84-F9BA-43D5-87BE-67443E8EF086}">
      <p15:sldGuideLst xmlns:p15="http://schemas.microsoft.com/office/powerpoint/2012/main">
        <p15:guide id="1" orient="horz" pos="648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Image left | Content righ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4635499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463549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6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181599" y="328230"/>
            <a:ext cx="6463307" cy="5990425"/>
          </a:xfrm>
        </p:spPr>
        <p:txBody>
          <a:bodyPr anchor="ctr"/>
          <a:lstStyle>
            <a:lvl1pPr algn="l">
              <a:lnSpc>
                <a:spcPct val="100000"/>
              </a:lnSpc>
              <a:defRPr sz="2400" baseline="0">
                <a:solidFill>
                  <a:schemeClr val="accent1"/>
                </a:solidFill>
                <a:latin typeface="+mn-lt"/>
              </a:defRPr>
            </a:lvl1pPr>
            <a:lvl2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4635499" cy="6858000"/>
          </a:xfrm>
          <a:solidFill>
            <a:schemeClr val="bg1"/>
          </a:solidFill>
        </p:spPr>
        <p:txBody>
          <a:bodyPr anchor="ctr"/>
          <a:lstStyle>
            <a:lvl1pPr algn="ctr">
              <a:defRPr>
                <a:latin typeface="+mj-lt"/>
              </a:defRPr>
            </a:lvl1pPr>
          </a:lstStyle>
          <a:p>
            <a:pPr lvl="0"/>
            <a:r>
              <a:rPr lang="en-US"/>
              <a:t>Click Icon</a:t>
            </a:r>
            <a:br>
              <a:rPr lang="en-US"/>
            </a:br>
            <a:r>
              <a:rPr lang="en-US"/>
              <a:t>to Add Graphic</a:t>
            </a:r>
          </a:p>
        </p:txBody>
      </p:sp>
    </p:spTree>
    <p:extLst>
      <p:ext uri="{BB962C8B-B14F-4D97-AF65-F5344CB8AC3E}">
        <p14:creationId xmlns:p14="http://schemas.microsoft.com/office/powerpoint/2010/main" val="958560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50000" decel="50000" fill="hold" grpId="1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accel="50000" decel="50000" fill="hold" grpId="3" nodeType="with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2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2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2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2" nodeType="click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1"/>
      <p:bldP spid="6" grpId="2" uiExpand="1" build="p" bldLvl="5"/>
      <p:bldP spid="9" grpId="3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Comparis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0" name="Straight Connector 9"/>
          <p:cNvCxnSpPr/>
          <p:nvPr userDrawn="1"/>
        </p:nvCxnSpPr>
        <p:spPr>
          <a:xfrm flipH="1">
            <a:off x="6096000" y="1762125"/>
            <a:ext cx="0" cy="4645479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6519" y="1762125"/>
            <a:ext cx="5152416" cy="438150"/>
          </a:xfrm>
        </p:spPr>
        <p:txBody>
          <a:bodyPr/>
          <a:lstStyle>
            <a:lvl1pPr algn="r">
              <a:defRPr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Compare item one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06518" y="2428876"/>
            <a:ext cx="5152417" cy="3978728"/>
          </a:xfrm>
        </p:spPr>
        <p:txBody>
          <a:bodyPr/>
          <a:lstStyle>
            <a:lvl1pPr marL="0" indent="0" algn="r">
              <a:lnSpc>
                <a:spcPct val="90000"/>
              </a:lnSpc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33066" y="1762125"/>
            <a:ext cx="5152421" cy="438150"/>
          </a:xfrm>
        </p:spPr>
        <p:txBody>
          <a:bodyPr/>
          <a:lstStyle>
            <a:lvl1pPr algn="l">
              <a:defRPr baseline="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/>
              <a:t>Compare item two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333066" y="2428876"/>
            <a:ext cx="5152422" cy="3978728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319056210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Important Statem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12"/>
          <p:cNvSpPr>
            <a:spLocks noGrp="1"/>
          </p:cNvSpPr>
          <p:nvPr>
            <p:ph type="title" hasCustomPrompt="1"/>
          </p:nvPr>
        </p:nvSpPr>
        <p:spPr>
          <a:xfrm>
            <a:off x="2015067" y="1114004"/>
            <a:ext cx="8170333" cy="4629992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4799" spc="-112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This is a short, important statement to bring attention to something.</a:t>
            </a:r>
          </a:p>
        </p:txBody>
      </p:sp>
    </p:spTree>
    <p:extLst>
      <p:ext uri="{BB962C8B-B14F-4D97-AF65-F5344CB8AC3E}">
        <p14:creationId xmlns:p14="http://schemas.microsoft.com/office/powerpoint/2010/main" val="1819286510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Quotation 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12"/>
          <p:cNvSpPr>
            <a:spLocks noGrp="1"/>
          </p:cNvSpPr>
          <p:nvPr>
            <p:ph type="title" hasCustomPrompt="1"/>
          </p:nvPr>
        </p:nvSpPr>
        <p:spPr>
          <a:xfrm>
            <a:off x="1056444" y="1076327"/>
            <a:ext cx="10070239" cy="2720171"/>
          </a:xfrm>
        </p:spPr>
        <p:txBody>
          <a:bodyPr anchor="b">
            <a:normAutofit/>
          </a:bodyPr>
          <a:lstStyle>
            <a:lvl1pPr algn="l">
              <a:defRPr sz="4799" spc="-112" baseline="0">
                <a:solidFill>
                  <a:schemeClr val="accent4"/>
                </a:solidFill>
                <a:latin typeface="Gotham Light" pitchFamily="50" charset="0"/>
              </a:defRPr>
            </a:lvl1pPr>
          </a:lstStyle>
          <a:p>
            <a:r>
              <a:rPr lang="en-US"/>
              <a:t>“Click to add quote. Don’t forget quotation marks”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055981" y="3990976"/>
            <a:ext cx="10070513" cy="561975"/>
          </a:xfrm>
        </p:spPr>
        <p:txBody>
          <a:bodyPr/>
          <a:lstStyle>
            <a:lvl1pPr marL="0" indent="0">
              <a:buNone/>
              <a:defRPr sz="2400" b="0" i="0">
                <a:latin typeface="+mn-lt"/>
                <a:ea typeface="Gotham Medium" panose="02000604030000020004" pitchFamily="50" charset="0"/>
                <a:cs typeface="Gotham Medium" panose="02000604030000020004" pitchFamily="50" charset="0"/>
              </a:defRPr>
            </a:lvl1pPr>
          </a:lstStyle>
          <a:p>
            <a:pPr lvl="0"/>
            <a:r>
              <a:rPr lang="en-US"/>
              <a:t>Person Quoted</a:t>
            </a:r>
          </a:p>
        </p:txBody>
      </p:sp>
    </p:spTree>
    <p:extLst>
      <p:ext uri="{BB962C8B-B14F-4D97-AF65-F5344CB8AC3E}">
        <p14:creationId xmlns:p14="http://schemas.microsoft.com/office/powerpoint/2010/main" val="3365291747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Defini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056444" y="3006660"/>
            <a:ext cx="10070239" cy="172513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799" b="0" i="0"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definition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056444" y="2071871"/>
            <a:ext cx="10070239" cy="833377"/>
          </a:xfrm>
        </p:spPr>
        <p:txBody>
          <a:bodyPr anchor="b">
            <a:normAutofit/>
          </a:bodyPr>
          <a:lstStyle>
            <a:lvl1pPr algn="l">
              <a:defRPr sz="4799" spc="-112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n-US"/>
              <a:t>Word to define</a:t>
            </a:r>
          </a:p>
        </p:txBody>
      </p:sp>
    </p:spTree>
    <p:extLst>
      <p:ext uri="{BB962C8B-B14F-4D97-AF65-F5344CB8AC3E}">
        <p14:creationId xmlns:p14="http://schemas.microsoft.com/office/powerpoint/2010/main" val="76092727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itle 10"/>
          <p:cNvSpPr>
            <a:spLocks noGrp="1"/>
          </p:cNvSpPr>
          <p:nvPr>
            <p:ph type="title" hasCustomPrompt="1"/>
          </p:nvPr>
        </p:nvSpPr>
        <p:spPr>
          <a:xfrm>
            <a:off x="1410073" y="541868"/>
            <a:ext cx="10070237" cy="2800626"/>
          </a:xfrm>
        </p:spPr>
        <p:txBody>
          <a:bodyPr anchor="b"/>
          <a:lstStyle>
            <a:lvl1pPr algn="r">
              <a:defRPr b="0" i="0">
                <a:solidFill>
                  <a:schemeClr val="tx1">
                    <a:lumMod val="5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r>
              <a:rPr lang="en-US"/>
              <a:t>Click to Add Section Header in Titlecase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11695" y="3429000"/>
            <a:ext cx="10768615" cy="0"/>
          </a:xfrm>
          <a:prstGeom prst="line">
            <a:avLst/>
          </a:prstGeom>
          <a:ln w="38100">
            <a:gradFill>
              <a:gsLst>
                <a:gs pos="0">
                  <a:schemeClr val="accent1"/>
                </a:gs>
                <a:gs pos="100000">
                  <a:srgbClr val="EC0D7D"/>
                </a:gs>
              </a:gsLst>
              <a:lin ang="4800000" scaled="0"/>
            </a:gra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283841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2976924044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Default layout">
  <p:cSld name="Default layout">
    <p:spTree>
      <p:nvGrpSpPr>
        <p:cNvPr id="1" name="Shape 23"/>
        <p:cNvGrpSpPr/>
        <p:nvPr/>
      </p:nvGrpSpPr>
      <p:grpSpPr>
        <a:xfrm>
          <a:off x="0" y="0"/>
          <a: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38033" y="15167"/>
            <a:ext cx="9125200" cy="13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5867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57270" y="1591735"/>
            <a:ext cx="10944605" cy="4531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541853" algn="l" rtl="0">
              <a:lnSpc>
                <a:spcPct val="90000"/>
              </a:lnSpc>
              <a:spcBef>
                <a:spcPts val="1333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3733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1219170" marR="0" lvl="1" indent="-507987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828754" marR="0" lvl="2" indent="-474121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667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2438339" marR="0" lvl="3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3047924" marR="0" lvl="4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3657509" marR="0" lvl="5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4267093" marR="0" lvl="6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876678" marR="0" lvl="7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486263" marR="0" lvl="8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8295402"/>
      </p:ext>
    </p:extLst>
  </p:cSld>
  <p:clrMapOvr>
    <a:masterClrMapping/>
  </p:clrMapOvr>
  <p:transition/>
  <p:timing/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</a:xfrm>
      </p:grpSpPr>
      <p:sp>
        <p:nvSpPr>
          <p:cNvPr id="15" name="Google Shape;15;p2"/>
          <p:cNvSpPr/>
          <p:nvPr/>
        </p:nvSpPr>
        <p:spPr>
          <a:xfrm>
            <a:off x="0" y="1335023"/>
            <a:ext cx="12192000" cy="55228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45677" y="1648255"/>
            <a:ext cx="6076956" cy="1676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3600"/>
              <a:buFont typeface="Tahoma"/>
              <a:buNone/>
              <a:defRPr sz="4800" b="1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345677" y="3321845"/>
            <a:ext cx="3495681" cy="1286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333"/>
              </a:spcBef>
              <a:spcAft>
                <a:spcPct val="0"/>
              </a:spcAft>
              <a:buClr>
                <a:srgbClr val="D9D9D9"/>
              </a:buClr>
              <a:buSzPts val="2000"/>
              <a:buFont typeface="Arial"/>
              <a:buNone/>
              <a:defRPr sz="2667" b="0" i="0" u="none" strike="noStrike" cap="none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None/>
              <a:defRPr sz="2667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None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600"/>
              <a:buFont typeface="Arial"/>
              <a:buNone/>
              <a:defRPr sz="2133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213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/>
          <p:nvPr/>
        </p:nvSpPr>
        <p:spPr>
          <a:xfrm>
            <a:off x="7410779" y="4512594"/>
            <a:ext cx="4524384" cy="59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Tahoma"/>
              <a:buNone/>
            </a:pPr>
            <a:endParaRPr sz="32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1347151" y="-7"/>
            <a:ext cx="9715600" cy="12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800"/>
              <a:buFont typeface="Tahoma"/>
              <a:buNone/>
            </a:pPr>
            <a:r>
              <a:rPr lang="en-US" sz="6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SharkFest</a:t>
            </a:r>
            <a:r>
              <a:rPr lang="en-US" sz="6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’19 US</a:t>
            </a:r>
            <a:endParaRPr sz="2400"/>
          </a:p>
        </p:txBody>
      </p:sp>
      <p:sp>
        <p:nvSpPr>
          <p:cNvPr id="20" name="Google Shape;20;p2"/>
          <p:cNvSpPr/>
          <p:nvPr/>
        </p:nvSpPr>
        <p:spPr>
          <a:xfrm>
            <a:off x="979579" y="6447632"/>
            <a:ext cx="10232843" cy="410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 sz="2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#sf19us  •  UC Berkeley  •  June 8-13</a:t>
            </a:r>
            <a:endParaRPr sz="24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24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7410779" y="5131217"/>
            <a:ext cx="4524384" cy="59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B01"/>
              </a:buClr>
              <a:buSzPts val="1800"/>
              <a:buFont typeface="Tahoma"/>
              <a:buNone/>
            </a:pPr>
            <a:endParaRPr sz="2400">
              <a:solidFill>
                <a:srgbClr val="D9D9D9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345676" y="5110005"/>
            <a:ext cx="2462784" cy="410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867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094449350"/>
      </p:ext>
    </p:extLst>
  </p:cSld>
  <p:clrMapOvr>
    <a:masterClrMapping/>
  </p:clrMapOvr>
  <p:transition/>
  <p:timing/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Default layout">
  <p:cSld name="Default layout">
    <p:spTree>
      <p:nvGrpSpPr>
        <p:cNvPr id="1" name="Shape 23"/>
        <p:cNvGrpSpPr/>
        <p:nvPr/>
      </p:nvGrpSpPr>
      <p:grpSpPr>
        <a:xfrm>
          <a:off x="0" y="0"/>
          <a: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1238033" y="15167"/>
            <a:ext cx="9125200" cy="13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5867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657270" y="1591735"/>
            <a:ext cx="10944605" cy="4531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541853" algn="l" rtl="0">
              <a:lnSpc>
                <a:spcPct val="90000"/>
              </a:lnSpc>
              <a:spcBef>
                <a:spcPts val="1333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3733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1219170" marR="0" lvl="1" indent="-507987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828754" marR="0" lvl="2" indent="-474121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667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2438339" marR="0" lvl="3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3047924" marR="0" lvl="4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3657509" marR="0" lvl="5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4267093" marR="0" lvl="6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876678" marR="0" lvl="7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486263" marR="0" lvl="8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3040949"/>
      </p:ext>
    </p:extLst>
  </p:cSld>
  <p:clrMapOvr>
    <a:masterClrMapping/>
  </p:clrMapOvr>
  <p:transition/>
  <p:timing/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Bullets plus picture">
  <p:cSld name="Bullets plus picture">
    <p:spTree>
      <p:nvGrpSpPr>
        <p:cNvPr id="1" name="Shape 26"/>
        <p:cNvGrpSpPr/>
        <p:nvPr/>
      </p:nvGrpSpPr>
      <p:grpSpPr>
        <a:xfrm>
          <a:off x="0" y="0"/>
          <a: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1194433" y="0"/>
            <a:ext cx="10082000" cy="13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5867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8" name="Google Shape;28;p4"/>
          <p:cNvSpPr>
            <a:spLocks noGrp="1"/>
          </p:cNvSpPr>
          <p:nvPr>
            <p:ph type="pic" idx="2"/>
          </p:nvPr>
        </p:nvSpPr>
        <p:spPr>
          <a:xfrm>
            <a:off x="8083297" y="1591735"/>
            <a:ext cx="3518579" cy="4531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333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3733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667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57269" y="1591735"/>
            <a:ext cx="7316299" cy="4531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541853" algn="l" rtl="0">
              <a:lnSpc>
                <a:spcPct val="90000"/>
              </a:lnSpc>
              <a:spcBef>
                <a:spcPts val="1333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3733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1219170" marR="0" lvl="1" indent="-507987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828754" marR="0" lvl="2" indent="-474121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667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2438339" marR="0" lvl="3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3047924" marR="0" lvl="4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3657509" marR="0" lvl="5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4267093" marR="0" lvl="6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4876678" marR="0" lvl="7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5486263" marR="0" lvl="8" indent="-457189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7256902"/>
      </p:ext>
    </p:extLst>
  </p:cSld>
  <p:clrMapOvr>
    <a:masterClrMapping/>
  </p:clrMapOvr>
  <p:transition/>
  <p:timing/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Picture only">
  <p:cSld name="Picture only">
    <p:spTree>
      <p:nvGrpSpPr>
        <p:cNvPr id="1" name="Shape 30"/>
        <p:cNvGrpSpPr/>
        <p:nvPr/>
      </p:nvGrpSpPr>
      <p:grpSpPr>
        <a:xfrm>
          <a:off x="0" y="0"/>
          <a: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1238033" y="15167"/>
            <a:ext cx="9125200" cy="13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5867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2" name="Google Shape;32;p5"/>
          <p:cNvSpPr>
            <a:spLocks noGrp="1"/>
          </p:cNvSpPr>
          <p:nvPr>
            <p:ph type="pic" idx="2"/>
          </p:nvPr>
        </p:nvSpPr>
        <p:spPr>
          <a:xfrm>
            <a:off x="657271" y="1591736"/>
            <a:ext cx="10944604" cy="4531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333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3733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667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667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61639153"/>
      </p:ext>
    </p:extLst>
  </p:cSld>
  <p:clrMapOvr>
    <a:masterClrMapping/>
  </p:clrMapOvr>
  <p:transition/>
  <p:timing/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Author Contact"/>
          <p:cNvSpPr>
            <a:spLocks noGrp="1"/>
          </p:cNvSpPr>
          <p:nvPr>
            <p:ph type="body" sz="quarter" idx="12" hasCustomPrompt="1"/>
          </p:nvPr>
        </p:nvSpPr>
        <p:spPr>
          <a:xfrm>
            <a:off x="2838075" y="5649116"/>
            <a:ext cx="6038989" cy="291159"/>
          </a:xfrm>
        </p:spPr>
        <p:txBody>
          <a:bodyPr anchor="ctr"/>
          <a:lstStyle>
            <a:lvl1pPr marL="0" indent="0" algn="l">
              <a:buFontTx/>
              <a:buNone/>
              <a:defRPr sz="1800" b="0" i="0" baseline="0">
                <a:solidFill>
                  <a:schemeClr val="tx1">
                    <a:lumMod val="5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@authortwitter   www.authorsite.com</a:t>
            </a:r>
          </a:p>
        </p:txBody>
      </p:sp>
      <p:sp>
        <p:nvSpPr>
          <p:cNvPr id="12" name="Author Title"/>
          <p:cNvSpPr>
            <a:spLocks noGrp="1"/>
          </p:cNvSpPr>
          <p:nvPr>
            <p:ph type="body" sz="quarter" idx="14" hasCustomPrompt="1"/>
          </p:nvPr>
        </p:nvSpPr>
        <p:spPr>
          <a:xfrm>
            <a:off x="2838075" y="5297609"/>
            <a:ext cx="6038989" cy="190400"/>
          </a:xfrm>
        </p:spPr>
        <p:txBody>
          <a:bodyPr anchor="ctr"/>
          <a:lstStyle>
            <a:lvl1pPr marL="0" indent="0" algn="l">
              <a:buFontTx/>
              <a:buNone/>
              <a:defRPr sz="1600" b="0" i="0" cap="all" baseline="0">
                <a:solidFill>
                  <a:schemeClr val="tx1">
                    <a:lumMod val="5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AUTHOR TITLE IN ALL CAPS  </a:t>
            </a:r>
          </a:p>
        </p:txBody>
      </p:sp>
      <p:sp>
        <p:nvSpPr>
          <p:cNvPr id="13" name="Author Name"/>
          <p:cNvSpPr>
            <a:spLocks noGrp="1"/>
          </p:cNvSpPr>
          <p:nvPr>
            <p:ph type="body" sz="quarter" idx="10" hasCustomPrompt="1"/>
          </p:nvPr>
        </p:nvSpPr>
        <p:spPr>
          <a:xfrm>
            <a:off x="2838075" y="4957764"/>
            <a:ext cx="3544396" cy="291159"/>
          </a:xfrm>
        </p:spPr>
        <p:txBody>
          <a:bodyPr anchor="ctr"/>
          <a:lstStyle>
            <a:lvl1pPr marL="0" indent="0" algn="l">
              <a:buFontTx/>
              <a:buNone/>
              <a:defRPr sz="2400" b="0" i="0" baseline="0">
                <a:solidFill>
                  <a:schemeClr val="accent1"/>
                </a:solidFill>
                <a:latin typeface="Gotham Medium" panose="02000604030000020004" pitchFamily="50" charset="0"/>
                <a:ea typeface="Gotham Medium" panose="02000604030000020004" pitchFamily="50" charset="0"/>
                <a:cs typeface="Gotham Medium" panose="02000604030000020004" pitchFamily="50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Author Name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 hasCustomPrompt="1"/>
          </p:nvPr>
        </p:nvSpPr>
        <p:spPr>
          <a:xfrm>
            <a:off x="963976" y="4623383"/>
            <a:ext cx="1627632" cy="1627632"/>
          </a:xfrm>
          <a:prstGeom prst="ellipse">
            <a:avLst/>
          </a:prstGeom>
          <a:noFill/>
          <a:ln>
            <a:solidFill>
              <a:srgbClr val="F8F8F8"/>
            </a:solidFill>
          </a:ln>
        </p:spPr>
        <p:txBody>
          <a:bodyPr anchor="ctr"/>
          <a:lstStyle>
            <a:lvl1pPr algn="ctr">
              <a:defRPr sz="2000" b="0" i="0"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r>
              <a:rPr lang="en-US"/>
              <a:t>Click to add author photo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963976" y="3293590"/>
            <a:ext cx="10516334" cy="1006258"/>
          </a:xfrm>
        </p:spPr>
        <p:txBody>
          <a:bodyPr/>
          <a:lstStyle>
            <a:lvl1pPr marL="0" indent="0">
              <a:buNone/>
              <a:defRPr sz="2800" b="0" i="0" cap="all" baseline="0">
                <a:solidFill>
                  <a:schemeClr val="bg2">
                    <a:lumMod val="1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MODULE ONE TITLE IN ALL CAPS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11695" y="2996630"/>
            <a:ext cx="10768615" cy="0"/>
          </a:xfrm>
          <a:prstGeom prst="line">
            <a:avLst/>
          </a:prstGeom>
          <a:ln w="38100">
            <a:gradFill>
              <a:gsLst>
                <a:gs pos="0">
                  <a:schemeClr val="accent1"/>
                </a:gs>
                <a:gs pos="100000">
                  <a:srgbClr val="EC0D7D"/>
                </a:gs>
              </a:gsLst>
              <a:lin ang="4800000" scaled="0"/>
            </a:gra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964084" y="394774"/>
            <a:ext cx="10516226" cy="2381119"/>
          </a:xfrm>
        </p:spPr>
        <p:txBody>
          <a:bodyPr anchor="b"/>
          <a:lstStyle>
            <a:lvl1pPr algn="l">
              <a:defRPr sz="4499" b="0" i="0" spc="-112" baseline="0">
                <a:solidFill>
                  <a:schemeClr val="bg2">
                    <a:lumMod val="1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r>
              <a:rPr lang="en-US"/>
              <a:t>Course/Module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1658169686"/>
      </p:ext>
    </p:extLst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Cod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01335" y="1403173"/>
            <a:ext cx="10778972" cy="4971203"/>
          </a:xfrm>
        </p:spPr>
        <p:txBody>
          <a:bodyPr anchor="ctr"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Roboto Mono" pitchFamily="2" charset="0"/>
                <a:ea typeface="Roboto Mono" pitchFamily="2" charset="0"/>
                <a:cs typeface="Consolas" panose="020b0609020204030204" pitchFamily="49" charset="0"/>
              </a:defRPr>
            </a:lvl1pPr>
            <a:lvl2pPr marL="297073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96174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883075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96720" indent="0">
              <a:buNone/>
              <a:defRPr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add code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1759325464"/>
      </p:ext>
    </p:extLst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Important Statem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12"/>
          <p:cNvSpPr>
            <a:spLocks noGrp="1"/>
          </p:cNvSpPr>
          <p:nvPr>
            <p:ph type="title" hasCustomPrompt="1"/>
          </p:nvPr>
        </p:nvSpPr>
        <p:spPr>
          <a:xfrm>
            <a:off x="2015067" y="1114004"/>
            <a:ext cx="8170333" cy="4629992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4799" spc="-112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This is a short, important statement to bring attention to something.</a:t>
            </a:r>
          </a:p>
        </p:txBody>
      </p:sp>
    </p:spTree>
    <p:extLst>
      <p:ext uri="{BB962C8B-B14F-4D97-AF65-F5344CB8AC3E}">
        <p14:creationId xmlns:p14="http://schemas.microsoft.com/office/powerpoint/2010/main" val="3208129413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itle 10"/>
          <p:cNvSpPr>
            <a:spLocks noGrp="1"/>
          </p:cNvSpPr>
          <p:nvPr>
            <p:ph type="title" hasCustomPrompt="1"/>
          </p:nvPr>
        </p:nvSpPr>
        <p:spPr>
          <a:xfrm>
            <a:off x="1410073" y="541868"/>
            <a:ext cx="10070237" cy="2800626"/>
          </a:xfrm>
        </p:spPr>
        <p:txBody>
          <a:bodyPr anchor="b"/>
          <a:lstStyle>
            <a:lvl1pPr algn="r">
              <a:defRPr b="0" i="0">
                <a:solidFill>
                  <a:schemeClr val="tx1">
                    <a:lumMod val="50000"/>
                  </a:schemeClr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r>
              <a:rPr lang="en-US"/>
              <a:t>Click to Add Section Header in Titlecase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11695" y="3429000"/>
            <a:ext cx="10768615" cy="0"/>
          </a:xfrm>
          <a:prstGeom prst="line">
            <a:avLst/>
          </a:prstGeom>
          <a:ln w="38100">
            <a:gradFill>
              <a:gsLst>
                <a:gs pos="0">
                  <a:schemeClr val="accent1"/>
                </a:gs>
                <a:gs pos="100000">
                  <a:srgbClr val="EC0D7D"/>
                </a:gs>
              </a:gsLst>
              <a:lin ang="4800000" scaled="0"/>
            </a:gra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334553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="0" i="0" baseline="0">
                <a:latin typeface="+mj-lt"/>
                <a:ea typeface="Gotham Rounded Light" charset="0"/>
                <a:cs typeface="Gotham Rounded Light" charset="0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3939610178"/>
      </p:ext>
    </p:extLst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="0" i="0" baseline="0">
                <a:latin typeface="+mj-lt"/>
                <a:ea typeface="Gotham Rounded Light" charset="0"/>
                <a:cs typeface="Gotham Rounded Light" charset="0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466557190"/>
      </p:ext>
    </p:extLst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Three Text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8051306" y="2178583"/>
            <a:ext cx="3429000" cy="3496733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4376320" y="2178583"/>
            <a:ext cx="3429000" cy="3496733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9" name="Content Placeholder 10"/>
          <p:cNvSpPr>
            <a:spLocks noGrp="1"/>
          </p:cNvSpPr>
          <p:nvPr>
            <p:ph sz="quarter" idx="10" hasCustomPrompt="1"/>
          </p:nvPr>
        </p:nvSpPr>
        <p:spPr>
          <a:xfrm>
            <a:off x="701335" y="2178583"/>
            <a:ext cx="3429000" cy="3496733"/>
          </a:xfrm>
          <a:solidFill>
            <a:schemeClr val="bg2"/>
          </a:solidFill>
        </p:spPr>
        <p:txBody>
          <a:bodyPr lIns="274320" tIns="274320" rIns="274320" bIns="274320" anchor="ctr">
            <a:normAutofit/>
          </a:bodyPr>
          <a:lstStyle>
            <a:lvl1pPr marL="0" indent="0" algn="ctr">
              <a:buNone/>
              <a:defRPr sz="24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66653460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Title/Image |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037364" y="426704"/>
            <a:ext cx="6776355" cy="5990425"/>
          </a:xfrm>
        </p:spPr>
        <p:txBody>
          <a:bodyPr anchor="ctr"/>
          <a:lstStyle>
            <a:lvl1pPr algn="l">
              <a:lnSpc>
                <a:spcPct val="100000"/>
              </a:lnSpc>
              <a:defRPr sz="2400">
                <a:solidFill>
                  <a:schemeClr val="accent1"/>
                </a:solidFill>
                <a:latin typeface="+mn-lt"/>
              </a:defRPr>
            </a:lvl1pPr>
            <a:lvl2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 marL="1427163" indent="0">
              <a:buNone/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 marL="2286000" indent="0">
              <a:buNone/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add longer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4584700" y="426704"/>
            <a:ext cx="0" cy="5990425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358814" y="1598903"/>
            <a:ext cx="3773223" cy="3646025"/>
          </a:xfrm>
        </p:spPr>
        <p:txBody>
          <a:bodyPr anchor="ctr"/>
          <a:lstStyle>
            <a:lvl1pPr algn="r">
              <a:lnSpc>
                <a:spcPct val="100000"/>
              </a:lnSpc>
              <a:defRPr sz="3600" b="0" i="0">
                <a:latin typeface="+mj-lt"/>
                <a:ea typeface="Gotham Rounded Light" charset="0"/>
                <a:cs typeface="Gotham Rounded Light" charset="0"/>
              </a:defRPr>
            </a:lvl1pPr>
          </a:lstStyle>
          <a:p>
            <a:pPr lvl="0"/>
            <a:r>
              <a:rPr lang="en-US"/>
              <a:t>Click to Add Title or Click Icon to Add Graphic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-1463041" y="0"/>
            <a:ext cx="14630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>
                <a:latin typeface="Gotham Medium" panose="02000604030000020004" pitchFamily="50" charset="0"/>
              </a:rPr>
              <a:t>This slide is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preset</a:t>
            </a:r>
            <a:r>
              <a:rPr lang="en-US" sz="1400" b="0">
                <a:solidFill>
                  <a:schemeClr val="accent1"/>
                </a:solidFill>
                <a:latin typeface="Gotham Medium" panose="02000604030000020004" pitchFamily="50" charset="0"/>
              </a:rPr>
              <a:t> </a:t>
            </a:r>
            <a:r>
              <a:rPr lang="en-US" sz="1400" b="0">
                <a:latin typeface="Gotham Medium" panose="02000604030000020004" pitchFamily="50" charset="0"/>
              </a:rPr>
              <a:t>with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animations</a:t>
            </a:r>
          </a:p>
        </p:txBody>
      </p:sp>
    </p:spTree>
    <p:extLst>
      <p:ext uri="{BB962C8B-B14F-4D97-AF65-F5344CB8AC3E}">
        <p14:creationId xmlns:p14="http://schemas.microsoft.com/office/powerpoint/2010/main" val="1567064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userDrawn="1">
  <p:cSld name="Title Title/Image |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6518" y="583180"/>
            <a:ext cx="10778971" cy="437131"/>
          </a:xfrm>
        </p:spPr>
        <p:txBody>
          <a:bodyPr/>
          <a:lstStyle/>
          <a:p>
            <a:r>
              <a:rPr lang="en-US"/>
              <a:t>Click to Add Slide Title in Titlecase</a:t>
            </a:r>
          </a:p>
        </p:txBody>
      </p:sp>
      <p:sp>
        <p:nvSpPr>
          <p:cNvPr id="3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037364" y="1570616"/>
            <a:ext cx="6776355" cy="4130938"/>
          </a:xfrm>
        </p:spPr>
        <p:txBody>
          <a:bodyPr anchor="ctr"/>
          <a:lstStyle>
            <a:lvl1pPr algn="l">
              <a:lnSpc>
                <a:spcPct val="100000"/>
              </a:lnSpc>
              <a:defRPr sz="2400">
                <a:solidFill>
                  <a:schemeClr val="accent1"/>
                </a:solidFill>
                <a:latin typeface="+mn-lt"/>
              </a:defRPr>
            </a:lvl1pPr>
            <a:lvl2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 marL="1427163" indent="0">
              <a:buNone/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 marL="2286000" indent="0">
              <a:buNone/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add longer text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4584700" y="1570616"/>
            <a:ext cx="0" cy="4130938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sz="quarter" idx="14" hasCustomPrompt="1"/>
          </p:nvPr>
        </p:nvSpPr>
        <p:spPr>
          <a:xfrm>
            <a:off x="358814" y="1813071"/>
            <a:ext cx="3773223" cy="3646025"/>
          </a:xfrm>
        </p:spPr>
        <p:txBody>
          <a:bodyPr anchor="ctr"/>
          <a:lstStyle>
            <a:lvl1pPr algn="r">
              <a:lnSpc>
                <a:spcPct val="100000"/>
              </a:lnSpc>
              <a:defRPr sz="2800" b="0" i="0">
                <a:latin typeface="+mj-lt"/>
                <a:ea typeface="Gotham Rounded Light" charset="0"/>
                <a:cs typeface="Gotham Rounded Light" charset="0"/>
              </a:defRPr>
            </a:lvl1pPr>
          </a:lstStyle>
          <a:p>
            <a:pPr lvl="0"/>
            <a:r>
              <a:rPr lang="en-US"/>
              <a:t>Click to Add Title </a:t>
            </a:r>
            <a:br>
              <a:rPr lang="en-US"/>
            </a:br>
            <a:r>
              <a:rPr lang="en-US"/>
              <a:t>or Click Icon </a:t>
            </a:r>
            <a:br>
              <a:rPr lang="en-US"/>
            </a:br>
            <a:r>
              <a:rPr lang="en-US"/>
              <a:t>to Add Graphic</a:t>
            </a:r>
          </a:p>
        </p:txBody>
      </p:sp>
    </p:spTree>
    <p:extLst>
      <p:ext uri="{BB962C8B-B14F-4D97-AF65-F5344CB8AC3E}">
        <p14:creationId xmlns:p14="http://schemas.microsoft.com/office/powerpoint/2010/main" val="37058557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  <p:extLst>
    <p:ext uri="{DCECCB84-F9BA-43D5-87BE-67443E8EF086}">
      <p15:sldGuideLst xmlns:p15="http://schemas.microsoft.com/office/powerpoint/2012/main">
        <p15:guide id="1" orient="horz" pos="64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Demo (Optional)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46355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err="1">
              <a:solidFill>
                <a:schemeClr val="bg1"/>
              </a:solidFill>
              <a:latin typeface="Gotham Medium" panose="02000604030000020004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355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355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2054618"/>
            <a:ext cx="46291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3600" b="0" i="0">
                <a:solidFill>
                  <a:schemeClr val="bg1"/>
                </a:solidFill>
                <a:latin typeface="+mj-lt"/>
                <a:ea typeface="Gotham Light" charset="0"/>
                <a:cs typeface="Gotham Light" charset="0"/>
              </a:rPr>
              <a:t>Demo</a:t>
            </a:r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181600" y="328230"/>
            <a:ext cx="6463307" cy="5990425"/>
          </a:xfrm>
        </p:spPr>
        <p:txBody>
          <a:bodyPr anchor="ctr"/>
          <a:lstStyle>
            <a:lvl1pPr algn="l">
              <a:lnSpc>
                <a:spcPct val="100000"/>
              </a:lnSpc>
              <a:defRPr sz="2400" baseline="0">
                <a:solidFill>
                  <a:schemeClr val="accent2"/>
                </a:solidFill>
              </a:defRPr>
            </a:lvl1pPr>
            <a:lvl2pPr algn="l">
              <a:defRPr sz="2400" b="0" i="0">
                <a:solidFill>
                  <a:schemeClr val="accent2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2400" b="0" i="0">
                <a:solidFill>
                  <a:schemeClr val="accent2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2400" b="0" i="0">
                <a:solidFill>
                  <a:schemeClr val="accent2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2400" b="0" i="0">
                <a:solidFill>
                  <a:schemeClr val="accent2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>
              <a:defRPr>
                <a:solidFill>
                  <a:schemeClr val="accent2"/>
                </a:solidFill>
              </a:defRPr>
            </a:lvl6pPr>
            <a:lvl7pPr>
              <a:defRPr>
                <a:solidFill>
                  <a:schemeClr val="accent2"/>
                </a:solidFill>
              </a:defRPr>
            </a:lvl7pPr>
            <a:lvl8pPr>
              <a:defRPr>
                <a:solidFill>
                  <a:schemeClr val="accent2"/>
                </a:solidFill>
              </a:defRPr>
            </a:lvl8pPr>
            <a:lvl9pPr marL="2286000" indent="0">
              <a:buNone/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-1463041" y="0"/>
            <a:ext cx="14630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>
                <a:latin typeface="Gotham Medium" panose="02000604030000020004" pitchFamily="50" charset="0"/>
              </a:rPr>
              <a:t>This bullet list is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preset</a:t>
            </a:r>
            <a:r>
              <a:rPr lang="en-US" sz="1400" b="0">
                <a:solidFill>
                  <a:schemeClr val="accent1"/>
                </a:solidFill>
                <a:latin typeface="Gotham Medium" panose="02000604030000020004" pitchFamily="50" charset="0"/>
              </a:rPr>
              <a:t> </a:t>
            </a:r>
            <a:r>
              <a:rPr lang="en-US" sz="1400" b="0">
                <a:latin typeface="Gotham Medium" panose="02000604030000020004" pitchFamily="50" charset="0"/>
              </a:rPr>
              <a:t>with </a:t>
            </a:r>
            <a:r>
              <a:rPr lang="en-US" sz="1400" b="1">
                <a:solidFill>
                  <a:schemeClr val="accent1"/>
                </a:solidFill>
                <a:latin typeface="Gotham Medium" panose="02000604030000020004" pitchFamily="50" charset="0"/>
              </a:rPr>
              <a:t>animations</a:t>
            </a:r>
          </a:p>
        </p:txBody>
      </p:sp>
    </p:spTree>
    <p:extLst>
      <p:ext uri="{BB962C8B-B14F-4D97-AF65-F5344CB8AC3E}">
        <p14:creationId xmlns:p14="http://schemas.microsoft.com/office/powerpoint/2010/main" val="18150179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  <p:cond evt="onBegin" delay="0">
                          <p:tn val="13"/>
                        </p:cond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  <p:cond evt="onBegin" delay="0">
                          <p:tn val="23"/>
                        </p:cond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  <p:cond evt="onBegin" delay="0">
                          <p:tn val="33"/>
                        </p:cond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26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wo Image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117466" y="1828800"/>
            <a:ext cx="4267334" cy="2429933"/>
          </a:xfrm>
        </p:spPr>
        <p:txBody>
          <a:bodyPr lIns="182880" tIns="0" rIns="182880" bIns="0" anchor="ctr"/>
          <a:lstStyle>
            <a:lvl1pPr marL="0" indent="0" algn="ctr">
              <a:buNone/>
              <a:defRPr sz="2400" b="0" i="0" baseline="0">
                <a:latin typeface="Gotham Light" pitchFamily="50" charset="0"/>
                <a:ea typeface="Gotham Light" pitchFamily="50" charset="0"/>
                <a:cs typeface="Gotham Light" pitchFamily="50" charset="0"/>
              </a:defRPr>
            </a:lvl1pPr>
            <a:lvl2pPr marL="297073" indent="0" algn="l">
              <a:buNone/>
              <a:defRPr sz="2200"/>
            </a:lvl2pPr>
            <a:lvl3pPr marL="596176" indent="0" algn="l">
              <a:buNone/>
              <a:defRPr sz="2200"/>
            </a:lvl3pPr>
            <a:lvl4pPr marL="883076" indent="0" algn="l">
              <a:buNone/>
              <a:defRPr sz="2200"/>
            </a:lvl4pPr>
            <a:lvl5pPr marL="1096722" indent="0" algn="l">
              <a:buNone/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705972" y="4568349"/>
            <a:ext cx="5095377" cy="1408906"/>
          </a:xfrm>
        </p:spPr>
        <p:txBody>
          <a:bodyPr lIns="182880" tIns="0" rIns="182880" bIns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  <a:lvl2pPr>
              <a:defRPr/>
            </a:lvl2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393999" y="4568349"/>
            <a:ext cx="5095377" cy="1408906"/>
          </a:xfrm>
        </p:spPr>
        <p:txBody>
          <a:bodyPr lIns="182880" tIns="0" rIns="182880" bIns="0"/>
          <a:lstStyle>
            <a:lvl1pPr marL="0" indent="0" algn="ctr">
              <a:spcBef>
                <a:spcPts val="600"/>
              </a:spcBef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9" name="Content Placeholder 11"/>
          <p:cNvSpPr>
            <a:spLocks noGrp="1"/>
          </p:cNvSpPr>
          <p:nvPr>
            <p:ph sz="quarter" idx="16" hasCustomPrompt="1"/>
          </p:nvPr>
        </p:nvSpPr>
        <p:spPr>
          <a:xfrm>
            <a:off x="6808974" y="1829393"/>
            <a:ext cx="4265426" cy="2429340"/>
          </a:xfrm>
        </p:spPr>
        <p:txBody>
          <a:bodyPr lIns="182880" tIns="0" rIns="182880" bIns="0" anchor="ctr"/>
          <a:lstStyle>
            <a:lvl1pPr marL="0" indent="0" algn="ctr">
              <a:buNone/>
              <a:defRPr sz="2400" b="0" i="0" baseline="0">
                <a:latin typeface="Gotham Light" pitchFamily="50" charset="0"/>
                <a:ea typeface="Gotham Light" pitchFamily="50" charset="0"/>
                <a:cs typeface="Gotham Light" pitchFamily="50" charset="0"/>
              </a:defRPr>
            </a:lvl1pPr>
            <a:lvl2pPr marL="297073" indent="0" algn="l">
              <a:buNone/>
              <a:defRPr sz="2200"/>
            </a:lvl2pPr>
            <a:lvl3pPr marL="596176" indent="0" algn="l">
              <a:buNone/>
              <a:defRPr sz="2200"/>
            </a:lvl3pPr>
            <a:lvl4pPr marL="883076" indent="0" algn="l">
              <a:buNone/>
              <a:defRPr sz="2200"/>
            </a:lvl4pPr>
            <a:lvl5pPr marL="1096722" indent="0" algn="l">
              <a:buNone/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>
                <a:latin typeface="+mj-lt"/>
              </a:defRPr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3751018430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hree Image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602" y="1828800"/>
            <a:ext cx="2550598" cy="2442596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817659" y="1825884"/>
            <a:ext cx="2556688" cy="2448428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568647" y="1842230"/>
            <a:ext cx="2522550" cy="2415736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05974" y="4568512"/>
            <a:ext cx="3296065" cy="1231106"/>
          </a:xfrm>
        </p:spPr>
        <p:txBody>
          <a:bodyPr lIns="182880" tIns="0" rIns="182880" bIns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0" i="0" baseline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/>
            </a:lvl1pPr>
          </a:lstStyle>
          <a:p>
            <a:r>
              <a:rPr lang="en-US"/>
              <a:t>Click to Add Slide Title in Titlecase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4456692" y="4568512"/>
            <a:ext cx="3296065" cy="1231106"/>
          </a:xfrm>
        </p:spPr>
        <p:txBody>
          <a:bodyPr lIns="182880" tIns="0" rIns="182880" bIns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0" i="0" baseline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8181890" y="4568512"/>
            <a:ext cx="3296065" cy="1231106"/>
          </a:xfrm>
        </p:spPr>
        <p:txBody>
          <a:bodyPr lIns="182880" tIns="0" rIns="182880" bIns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0" i="0" baseline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232459131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Four Image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Content Placeholder 11"/>
          <p:cNvSpPr>
            <a:spLocks noGrp="1"/>
          </p:cNvSpPr>
          <p:nvPr>
            <p:ph sz="quarter" idx="20" hasCustomPrompt="1"/>
          </p:nvPr>
        </p:nvSpPr>
        <p:spPr>
          <a:xfrm>
            <a:off x="3470669" y="1831339"/>
            <a:ext cx="2503258" cy="2658533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 pitchFamily="50" charset="0"/>
                <a:ea typeface="Gotham Light" pitchFamily="50" charset="0"/>
                <a:cs typeface="Gotham Light" pitchFamily="50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01336" y="4683936"/>
            <a:ext cx="2503258" cy="1231106"/>
          </a:xfrm>
        </p:spPr>
        <p:txBody>
          <a:bodyPr lIns="182880" tIns="0" rIns="182880" bIns="0"/>
          <a:lstStyle>
            <a:lvl1pPr marL="0" indent="0" algn="ctr">
              <a:spcBef>
                <a:spcPts val="600"/>
              </a:spcBef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 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/>
            </a:lvl1pPr>
          </a:lstStyle>
          <a:p>
            <a:r>
              <a:rPr lang="en-US"/>
              <a:t>Click to Add Slide Title in Titlecase</a:t>
            </a:r>
          </a:p>
        </p:txBody>
      </p:sp>
      <p:sp>
        <p:nvSpPr>
          <p:cNvPr id="26" name="Content Placeholder 11"/>
          <p:cNvSpPr>
            <a:spLocks noGrp="1"/>
          </p:cNvSpPr>
          <p:nvPr>
            <p:ph sz="quarter" idx="23" hasCustomPrompt="1"/>
          </p:nvPr>
        </p:nvSpPr>
        <p:spPr>
          <a:xfrm>
            <a:off x="6245473" y="1831340"/>
            <a:ext cx="2503258" cy="2658533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 pitchFamily="50" charset="0"/>
                <a:ea typeface="Gotham Light" pitchFamily="50" charset="0"/>
                <a:cs typeface="Gotham Light" pitchFamily="50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27" name="Content Placeholder 11"/>
          <p:cNvSpPr>
            <a:spLocks noGrp="1"/>
          </p:cNvSpPr>
          <p:nvPr>
            <p:ph sz="quarter" idx="24" hasCustomPrompt="1"/>
          </p:nvPr>
        </p:nvSpPr>
        <p:spPr>
          <a:xfrm>
            <a:off x="8982231" y="1831340"/>
            <a:ext cx="2503258" cy="2658533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 pitchFamily="50" charset="0"/>
                <a:ea typeface="Gotham Light" pitchFamily="50" charset="0"/>
                <a:cs typeface="Gotham Light" pitchFamily="50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34" name="Text Placeholder 3"/>
          <p:cNvSpPr>
            <a:spLocks noGrp="1"/>
          </p:cNvSpPr>
          <p:nvPr>
            <p:ph type="body" sz="quarter" idx="25" hasCustomPrompt="1"/>
          </p:nvPr>
        </p:nvSpPr>
        <p:spPr>
          <a:xfrm>
            <a:off x="3464068" y="4683936"/>
            <a:ext cx="2503258" cy="1231106"/>
          </a:xfrm>
        </p:spPr>
        <p:txBody>
          <a:bodyPr lIns="182880" tIns="0" rIns="182880" bIns="0"/>
          <a:lstStyle>
            <a:lvl1pPr marL="0" indent="0" algn="ctr">
              <a:spcBef>
                <a:spcPts val="600"/>
              </a:spcBef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 </a:t>
            </a:r>
          </a:p>
        </p:txBody>
      </p:sp>
      <p:sp>
        <p:nvSpPr>
          <p:cNvPr id="35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6226800" y="4683936"/>
            <a:ext cx="2503258" cy="1231106"/>
          </a:xfrm>
        </p:spPr>
        <p:txBody>
          <a:bodyPr lIns="182880" tIns="0" rIns="182880" bIns="0"/>
          <a:lstStyle>
            <a:lvl1pPr marL="0" indent="0" algn="ctr">
              <a:spcBef>
                <a:spcPts val="600"/>
              </a:spcBef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 </a:t>
            </a:r>
          </a:p>
        </p:txBody>
      </p:sp>
      <p:sp>
        <p:nvSpPr>
          <p:cNvPr id="36" name="Text Placeholder 3"/>
          <p:cNvSpPr>
            <a:spLocks noGrp="1"/>
          </p:cNvSpPr>
          <p:nvPr>
            <p:ph type="body" sz="quarter" idx="27" hasCustomPrompt="1"/>
          </p:nvPr>
        </p:nvSpPr>
        <p:spPr>
          <a:xfrm>
            <a:off x="8991098" y="4683936"/>
            <a:ext cx="2503258" cy="1231106"/>
          </a:xfrm>
        </p:spPr>
        <p:txBody>
          <a:bodyPr lIns="182880" tIns="0" rIns="182880" bIns="0"/>
          <a:lstStyle>
            <a:lvl1pPr marL="0" indent="0" algn="ctr">
              <a:spcBef>
                <a:spcPts val="600"/>
              </a:spcBef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695865" y="1831340"/>
            <a:ext cx="2503258" cy="2658533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 pitchFamily="50" charset="0"/>
                <a:ea typeface="Gotham Light" pitchFamily="50" charset="0"/>
                <a:cs typeface="Gotham Light" pitchFamily="50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</p:spTree>
    <p:extLst>
      <p:ext uri="{BB962C8B-B14F-4D97-AF65-F5344CB8AC3E}">
        <p14:creationId xmlns:p14="http://schemas.microsoft.com/office/powerpoint/2010/main" val="1131107296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ix Image Chunk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Content Placeholder 11"/>
          <p:cNvSpPr>
            <a:spLocks noGrp="1"/>
          </p:cNvSpPr>
          <p:nvPr>
            <p:ph sz="quarter" idx="18" hasCustomPrompt="1"/>
          </p:nvPr>
        </p:nvSpPr>
        <p:spPr>
          <a:xfrm>
            <a:off x="8163932" y="1828800"/>
            <a:ext cx="3311130" cy="1393959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8168570" y="3365945"/>
            <a:ext cx="3296065" cy="472978"/>
          </a:xfrm>
        </p:spPr>
        <p:txBody>
          <a:bodyPr lIns="182880" tIns="0" rIns="182880" bIns="0"/>
          <a:lstStyle>
            <a:lvl1pPr algn="ctr"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5" name="Content Placeholder 11"/>
          <p:cNvSpPr>
            <a:spLocks noGrp="1"/>
          </p:cNvSpPr>
          <p:nvPr>
            <p:ph sz="quarter" idx="24" hasCustomPrompt="1"/>
          </p:nvPr>
        </p:nvSpPr>
        <p:spPr>
          <a:xfrm>
            <a:off x="8163932" y="4026037"/>
            <a:ext cx="3311130" cy="1393959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36" name="Text Placeholder 3"/>
          <p:cNvSpPr>
            <a:spLocks noGrp="1"/>
          </p:cNvSpPr>
          <p:nvPr>
            <p:ph type="body" sz="quarter" idx="25" hasCustomPrompt="1"/>
          </p:nvPr>
        </p:nvSpPr>
        <p:spPr>
          <a:xfrm>
            <a:off x="4437272" y="5563182"/>
            <a:ext cx="3296065" cy="472978"/>
          </a:xfrm>
        </p:spPr>
        <p:txBody>
          <a:bodyPr lIns="182880" tIns="0" rIns="182880" bIns="0"/>
          <a:lstStyle>
            <a:lvl1pPr algn="ctr"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701336" y="1828800"/>
            <a:ext cx="3311130" cy="1393959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05974" y="3365945"/>
            <a:ext cx="3296065" cy="472978"/>
          </a:xfrm>
        </p:spPr>
        <p:txBody>
          <a:bodyPr lIns="182880" tIns="0" rIns="182880" bIns="0"/>
          <a:lstStyle>
            <a:lvl1pPr marL="0" indent="0" algn="ctr">
              <a:buNone/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27" name="Content Placeholder 11"/>
          <p:cNvSpPr>
            <a:spLocks noGrp="1"/>
          </p:cNvSpPr>
          <p:nvPr>
            <p:ph sz="quarter" idx="16" hasCustomPrompt="1"/>
          </p:nvPr>
        </p:nvSpPr>
        <p:spPr>
          <a:xfrm>
            <a:off x="4443061" y="1828800"/>
            <a:ext cx="3311130" cy="1393959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447699" y="3365945"/>
            <a:ext cx="3296065" cy="472978"/>
          </a:xfrm>
        </p:spPr>
        <p:txBody>
          <a:bodyPr lIns="182880" tIns="0" rIns="182880" bIns="0"/>
          <a:lstStyle>
            <a:lvl1pPr algn="ctr"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1" name="Content Placeholder 11"/>
          <p:cNvSpPr>
            <a:spLocks noGrp="1"/>
          </p:cNvSpPr>
          <p:nvPr>
            <p:ph sz="quarter" idx="20" hasCustomPrompt="1"/>
          </p:nvPr>
        </p:nvSpPr>
        <p:spPr>
          <a:xfrm>
            <a:off x="701336" y="4026037"/>
            <a:ext cx="3311130" cy="1393959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05974" y="5563182"/>
            <a:ext cx="3296065" cy="472978"/>
          </a:xfrm>
        </p:spPr>
        <p:txBody>
          <a:bodyPr lIns="182880" tIns="0" rIns="182880" bIns="0"/>
          <a:lstStyle>
            <a:lvl1pPr algn="ctr"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3" name="Content Placeholder 11"/>
          <p:cNvSpPr>
            <a:spLocks noGrp="1"/>
          </p:cNvSpPr>
          <p:nvPr>
            <p:ph sz="quarter" idx="22" hasCustomPrompt="1"/>
          </p:nvPr>
        </p:nvSpPr>
        <p:spPr>
          <a:xfrm>
            <a:off x="4443061" y="4026037"/>
            <a:ext cx="3311130" cy="1393959"/>
          </a:xfrm>
        </p:spPr>
        <p:txBody>
          <a:bodyPr lIns="182880" tIns="0" rIns="182880" bIns="0" anchor="ctr"/>
          <a:lstStyle>
            <a:lvl1pPr marL="0" indent="0" algn="ctr">
              <a:buNone/>
              <a:defRPr sz="2200" b="0" i="0" baseline="0">
                <a:latin typeface="Gotham Light"/>
                <a:ea typeface="Gotham Light" charset="0"/>
                <a:cs typeface="Gotham Light" charset="0"/>
              </a:defRPr>
            </a:lvl1pPr>
            <a:lvl2pPr algn="ctr">
              <a:defRPr sz="2200"/>
            </a:lvl2pPr>
            <a:lvl3pPr algn="ctr">
              <a:defRPr sz="2200"/>
            </a:lvl3pPr>
            <a:lvl4pPr algn="ctr">
              <a:defRPr sz="2200"/>
            </a:lvl4pPr>
            <a:lvl5pPr algn="ctr">
              <a:defRPr sz="2200"/>
            </a:lvl5pPr>
          </a:lstStyle>
          <a:p>
            <a:pPr lvl="0"/>
            <a:r>
              <a:rPr lang="en-US"/>
              <a:t>Click to add image</a:t>
            </a:r>
          </a:p>
        </p:txBody>
      </p:sp>
      <p:sp>
        <p:nvSpPr>
          <p:cNvPr id="34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178997" y="5563182"/>
            <a:ext cx="3296065" cy="472978"/>
          </a:xfrm>
        </p:spPr>
        <p:txBody>
          <a:bodyPr lIns="182880" tIns="0" rIns="182880" bIns="0"/>
          <a:lstStyle>
            <a:lvl1pPr algn="ctr">
              <a:defRPr sz="2000" b="0" i="0">
                <a:latin typeface="+mn-lt"/>
                <a:ea typeface="Gotham Book" panose="02000604040000020004" pitchFamily="50" charset="0"/>
                <a:cs typeface="Gotham Book" panose="02000604040000020004" pitchFamily="50" charset="0"/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06518" y="588391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>
            <a:lvl1pPr algn="ctr">
              <a:defRPr baseline="0"/>
            </a:lvl1pPr>
          </a:lstStyle>
          <a:p>
            <a:r>
              <a:rPr lang="en-US"/>
              <a:t>Click to Add Slide Title in Titlecase</a:t>
            </a:r>
          </a:p>
        </p:txBody>
      </p:sp>
    </p:spTree>
    <p:extLst>
      <p:ext uri="{BB962C8B-B14F-4D97-AF65-F5344CB8AC3E}">
        <p14:creationId xmlns:p14="http://schemas.microsoft.com/office/powerpoint/2010/main" val="2547072899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115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image" Target="../media/image5.jpeg" /><Relationship Id="rId33" Type="http://schemas.openxmlformats.org/officeDocument/2006/relationships/theme" Target="../theme/theme1.xml" /><Relationship Id="rId34" Type="http://schemas.microsoft.com/office/2007/relationships/hdphoto" Target="../media/hdphoto1.wdp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Relationship Id="rId10" Type="http://schemas.openxmlformats.org/officeDocument/2006/relationships/slideLayout" Target="../slideLayouts/slideLayout41.xml" /><Relationship Id="rId11" Type="http://schemas.openxmlformats.org/officeDocument/2006/relationships/slideLayout" Target="../slideLayouts/slideLayout42.xml" /><Relationship Id="rId12" Type="http://schemas.openxmlformats.org/officeDocument/2006/relationships/slideLayout" Target="../slideLayouts/slideLayout43.xml" /><Relationship Id="rId13" Type="http://schemas.openxmlformats.org/officeDocument/2006/relationships/image" Target="../media/image6.jpeg" /><Relationship Id="rId14" Type="http://schemas.openxmlformats.org/officeDocument/2006/relationships/image" Target="../media/image7.jpeg" /><Relationship Id="rId15" Type="http://schemas.openxmlformats.org/officeDocument/2006/relationships/image" Target="../media/image5.jpeg" /><Relationship Id="rId16" Type="http://schemas.openxmlformats.org/officeDocument/2006/relationships/theme" Target="../theme/theme2.xml" /><Relationship Id="rId17" Type="http://schemas.microsoft.com/office/2007/relationships/hdphoto" Target="../media/hdphoto1.wdp" /><Relationship Id="rId2" Type="http://schemas.openxmlformats.org/officeDocument/2006/relationships/slideLayout" Target="../slideLayouts/slideLayout33.xml" /><Relationship Id="rId3" Type="http://schemas.openxmlformats.org/officeDocument/2006/relationships/slideLayout" Target="../slideLayouts/slideLayout34.xml" /><Relationship Id="rId4" Type="http://schemas.openxmlformats.org/officeDocument/2006/relationships/slideLayout" Target="../slideLayouts/slideLayout35.xml" /><Relationship Id="rId5" Type="http://schemas.openxmlformats.org/officeDocument/2006/relationships/slideLayout" Target="../slideLayouts/slideLayout36.xml" /><Relationship Id="rId6" Type="http://schemas.openxmlformats.org/officeDocument/2006/relationships/slideLayout" Target="../slideLayouts/slideLayout37.xml" /><Relationship Id="rId7" Type="http://schemas.openxmlformats.org/officeDocument/2006/relationships/slideLayout" Target="../slideLayouts/slideLayout38.xml" /><Relationship Id="rId8" Type="http://schemas.openxmlformats.org/officeDocument/2006/relationships/slideLayout" Target="../slideLayouts/slideLayout39.xml" /><Relationship Id="rId9" Type="http://schemas.openxmlformats.org/officeDocument/2006/relationships/slideLayout" Target="../slideLayouts/slideLayout4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518" y="1430900"/>
            <a:ext cx="10778971" cy="49434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6518" y="505084"/>
            <a:ext cx="10778971" cy="437131"/>
          </a:xfrm>
          <a:prstGeom prst="rect">
            <a:avLst/>
          </a:prstGeom>
        </p:spPr>
        <p:txBody>
          <a:bodyPr vert="horz" lIns="0" tIns="43960" rIns="87919" bIns="43960" rtlCol="0" anchor="t" anchorCtr="0">
            <a:noAutofit/>
          </a:bodyPr>
          <a:lstStyle/>
          <a:p>
            <a:r>
              <a:rPr lang="en-US"/>
              <a:t>Click to Add Slide Title in Titlecase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>
            <a:alphaModFix amt="60000"/>
            <a:extLst>
              <a:ext uri="{BEBA8EAE-BF5A-486C-A8C5-ECC9F3942E4B}">
                <a14:imgProps xmlns:a14="http://schemas.microsoft.com/office/drawing/2010/main">
                  <a14:imgLayer r:embed="rId3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253" y="6184729"/>
            <a:ext cx="449824" cy="44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91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81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9" r:id="rId24"/>
    <p:sldLayoutId id="2147483678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82" r:id="rId3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dt="0"/>
  <p:txStyles>
    <p:titleStyle>
      <a:lvl1pPr algn="ctr" defTabSz="586003" rtl="0" eaLnBrk="1" latinLnBrk="0" hangingPunct="1">
        <a:lnSpc>
          <a:spcPct val="85000"/>
        </a:lnSpc>
        <a:spcBef>
          <a:spcPct val="0"/>
        </a:spcBef>
        <a:buNone/>
        <a:defRPr sz="3600" b="0" i="0" kern="1200" cap="none" baseline="0">
          <a:solidFill>
            <a:schemeClr val="tx1"/>
          </a:solidFill>
          <a:latin typeface="+mj-lt"/>
          <a:ea typeface="Gotham Light" charset="0"/>
          <a:cs typeface="Gotham Light" charset="0"/>
        </a:defRPr>
      </a:lvl1pPr>
    </p:titleStyle>
    <p:bodyStyle>
      <a:lvl1pPr marL="57150" indent="-57150" algn="l" defTabSz="586003" rtl="0" eaLnBrk="1" latinLnBrk="0" hangingPunct="1">
        <a:lnSpc>
          <a:spcPct val="100000"/>
        </a:lnSpc>
        <a:spcBef>
          <a:spcPts val="1800"/>
        </a:spcBef>
        <a:buClrTx/>
        <a:buSzPct val="75000"/>
        <a:buFont typeface="Myriad Pro" panose="020b0503030403020204" pitchFamily="34" charset="0"/>
        <a:buChar char=" "/>
        <a:defRPr sz="2400" b="0" i="0" kern="1200">
          <a:solidFill>
            <a:schemeClr val="tx1"/>
          </a:solidFill>
          <a:latin typeface="+mn-lt"/>
          <a:ea typeface="Gotham Medium" panose="02000604030000020004" pitchFamily="50" charset="0"/>
          <a:cs typeface="Gotham Medium" panose="02000604030000020004" pitchFamily="50" charset="0"/>
        </a:defRPr>
      </a:lvl1pPr>
      <a:lvl2pPr marL="586003" indent="-288930" algn="l" defTabSz="586003" rtl="0" eaLnBrk="1" latinLnBrk="0" hangingPunct="1">
        <a:lnSpc>
          <a:spcPct val="100000"/>
        </a:lnSpc>
        <a:spcBef>
          <a:spcPts val="600"/>
        </a:spcBef>
        <a:buClrTx/>
        <a:buSzPct val="75000"/>
        <a:buFont typeface="Lucida Grande"/>
        <a:buChar char="-"/>
        <a:defRPr sz="2400" b="0" i="0" kern="1200">
          <a:solidFill>
            <a:schemeClr val="tx1"/>
          </a:solidFill>
          <a:latin typeface="Gotham Book" panose="02000604040000020004" pitchFamily="50" charset="0"/>
          <a:ea typeface="Gotham Book" panose="02000604040000020004" pitchFamily="50" charset="0"/>
          <a:cs typeface="Gotham Book" panose="02000604040000020004" pitchFamily="50" charset="0"/>
        </a:defRPr>
      </a:lvl2pPr>
      <a:lvl3pPr marL="883074" indent="-286898" algn="l" defTabSz="586003" rtl="0" eaLnBrk="1" latinLnBrk="0" hangingPunct="1">
        <a:lnSpc>
          <a:spcPct val="100000"/>
        </a:lnSpc>
        <a:spcBef>
          <a:spcPts val="600"/>
        </a:spcBef>
        <a:buClrTx/>
        <a:buSzPct val="75000"/>
        <a:buFont typeface="Lucida Grande"/>
        <a:buChar char="•"/>
        <a:defRPr sz="2400" b="0" i="0" kern="1200">
          <a:solidFill>
            <a:schemeClr val="tx1"/>
          </a:solidFill>
          <a:latin typeface="Gotham Book" panose="02000604040000020004" pitchFamily="50" charset="0"/>
          <a:ea typeface="Gotham Book" panose="02000604040000020004" pitchFamily="50" charset="0"/>
          <a:cs typeface="Gotham Book" panose="02000604040000020004" pitchFamily="50" charset="0"/>
        </a:defRPr>
      </a:lvl3pPr>
      <a:lvl4pPr marL="1200150" indent="-317500" algn="l" defTabSz="586003" rtl="0" eaLnBrk="1" latinLnBrk="0" hangingPunct="1">
        <a:lnSpc>
          <a:spcPct val="100000"/>
        </a:lnSpc>
        <a:spcBef>
          <a:spcPts val="600"/>
        </a:spcBef>
        <a:buClrTx/>
        <a:buSzPct val="75000"/>
        <a:buFont typeface="Wingdings" panose="05000000000000000000" pitchFamily="2" charset="2"/>
        <a:buChar char="§"/>
        <a:defRPr sz="2400" b="0" i="0" kern="1200" baseline="0">
          <a:solidFill>
            <a:schemeClr val="tx1"/>
          </a:solidFill>
          <a:latin typeface="Gotham Book" panose="02000604040000020004" pitchFamily="50" charset="0"/>
          <a:ea typeface="Gotham Book" panose="02000604040000020004" pitchFamily="50" charset="0"/>
          <a:cs typeface="Gotham Book" panose="02000604040000020004" pitchFamily="50" charset="0"/>
        </a:defRPr>
      </a:lvl4pPr>
      <a:lvl5pPr marL="1371600" indent="-274638" algn="l" defTabSz="586003" rtl="0" eaLnBrk="1" latinLnBrk="0" hangingPunct="1">
        <a:lnSpc>
          <a:spcPct val="100000"/>
        </a:lnSpc>
        <a:spcBef>
          <a:spcPts val="600"/>
        </a:spcBef>
        <a:buClrTx/>
        <a:buSzPct val="75000"/>
        <a:buFont typeface="Myriad Pro Light" panose="020b0403030403020204" pitchFamily="34" charset="0"/>
        <a:buChar char="-"/>
        <a:defRPr sz="2400" b="0" i="0" kern="1200" baseline="0">
          <a:solidFill>
            <a:schemeClr val="tx1"/>
          </a:solidFill>
          <a:latin typeface="Gotham Book" panose="02000604040000020004" pitchFamily="50" charset="0"/>
          <a:ea typeface="Gotham Book" panose="02000604040000020004" pitchFamily="50" charset="0"/>
          <a:cs typeface="Gotham Book" panose="02000604040000020004" pitchFamily="50" charset="0"/>
        </a:defRPr>
      </a:lvl5pPr>
      <a:lvl6pPr marL="1719263" indent="-292100" algn="l" defTabSz="586003" rtl="0" eaLnBrk="1" latinLnBrk="0" hangingPunct="1">
        <a:spcBef>
          <a:spcPts val="448"/>
        </a:spcBef>
        <a:buClr>
          <a:schemeClr val="tx1"/>
        </a:buClr>
        <a:buSzPct val="70000"/>
        <a:buFont typeface="Montserrat"/>
        <a:buChar char=" "/>
        <a:defRPr lang="en-US" sz="2400" b="0" i="0" kern="1200" baseline="0" smtClean="0">
          <a:solidFill>
            <a:srgbClr val="404040"/>
          </a:solidFill>
          <a:effectLst/>
          <a:latin typeface="Gotham Book" panose="02000604040000020004" pitchFamily="50" charset="0"/>
          <a:ea typeface="+mn-ea"/>
          <a:cs typeface="Arial"/>
        </a:defRPr>
      </a:lvl6pPr>
      <a:lvl7pPr marL="2003425" indent="-288925" algn="l" defTabSz="586003" rtl="0" eaLnBrk="1" latinLnBrk="0" hangingPunct="1">
        <a:spcBef>
          <a:spcPct val="20000"/>
        </a:spcBef>
        <a:buSzPct val="70000"/>
        <a:buFont typeface="Montserrat"/>
        <a:buChar char=" "/>
        <a:defRPr lang="en-US" sz="2400" kern="1200" smtClean="0">
          <a:solidFill>
            <a:srgbClr val="404040"/>
          </a:solidFill>
          <a:effectLst/>
          <a:latin typeface="Gotham Book" panose="02000604040000020004" pitchFamily="50" charset="0"/>
          <a:ea typeface="+mn-ea"/>
          <a:cs typeface="+mn-cs"/>
        </a:defRPr>
      </a:lvl7pPr>
      <a:lvl8pPr marL="2286000" indent="-282575" algn="l" defTabSz="586003" rtl="0" eaLnBrk="1" latinLnBrk="0" hangingPunct="1">
        <a:spcBef>
          <a:spcPct val="20000"/>
        </a:spcBef>
        <a:buSzPct val="70000"/>
        <a:buFont typeface="Montserrat"/>
        <a:buChar char=" "/>
        <a:defRPr lang="en-US" sz="2400" kern="1200" smtClean="0">
          <a:solidFill>
            <a:srgbClr val="404040"/>
          </a:solidFill>
          <a:effectLst/>
          <a:latin typeface="Gotham Book" panose="02000604040000020004" pitchFamily="50" charset="0"/>
          <a:ea typeface="+mn-ea"/>
          <a:cs typeface="+mn-cs"/>
        </a:defRPr>
      </a:lvl8pPr>
      <a:lvl9pPr marL="2571750" indent="-285750" algn="l" defTabSz="586003" rtl="0" eaLnBrk="1" latinLnBrk="0" hangingPunct="1">
        <a:spcBef>
          <a:spcPct val="20000"/>
        </a:spcBef>
        <a:buSzPct val="70000"/>
        <a:buFont typeface="Montserrat"/>
        <a:buChar char=" "/>
        <a:defRPr lang="en-US" sz="2400" kern="1200" baseline="0" smtClean="0">
          <a:solidFill>
            <a:srgbClr val="404040"/>
          </a:solidFill>
          <a:effectLst/>
          <a:latin typeface="Gotham Book" panose="02000604040000020004" pitchFamily="50" charset="0"/>
          <a:ea typeface="+mn-ea"/>
          <a:cs typeface="+mn-cs"/>
        </a:defRPr>
      </a:lvl9pPr>
    </p:bodyStyle>
    <p:otherStyle>
      <a:defPPr>
        <a:defRPr lang="en-US"/>
      </a:defPPr>
      <a:lvl1pPr marL="0" algn="l" defTabSz="5860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6003" algn="l" defTabSz="5860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72007" algn="l" defTabSz="5860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58009" algn="l" defTabSz="5860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013" algn="l" defTabSz="5860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30017" algn="l" defTabSz="5860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6021" algn="l" defTabSz="5860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02023" algn="l" defTabSz="5860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88028" algn="l" defTabSz="58600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</a:xfrm>
      </p:grpSpPr>
      <p:sp>
        <p:nvSpPr>
          <p:cNvPr id="6" name="Google Shape;6;p1"/>
          <p:cNvSpPr/>
          <p:nvPr/>
        </p:nvSpPr>
        <p:spPr>
          <a:xfrm>
            <a:off x="1" y="0"/>
            <a:ext cx="12203365" cy="1328208"/>
          </a:xfrm>
          <a:prstGeom prst="rect">
            <a:avLst/>
          </a:prstGeom>
          <a:solidFill>
            <a:srgbClr val="0D439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ts val="1400"/>
              <a:buFont typeface="Oswald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 descr="sf logo-white.png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95467" y="185597"/>
            <a:ext cx="958732" cy="9507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>
            <a:spLocks noGrp="1"/>
          </p:cNvSpPr>
          <p:nvPr>
            <p:ph type="title"/>
          </p:nvPr>
        </p:nvSpPr>
        <p:spPr>
          <a:xfrm>
            <a:off x="1238033" y="15167"/>
            <a:ext cx="9125200" cy="13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3600"/>
              <a:buFont typeface="Tahoma"/>
              <a:buNone/>
              <a:defRPr sz="3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657271" y="1591735"/>
            <a:ext cx="10944604" cy="4531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1" y="6412889"/>
            <a:ext cx="12192000" cy="472000"/>
          </a:xfrm>
          <a:prstGeom prst="rect">
            <a:avLst/>
          </a:prstGeom>
          <a:solidFill>
            <a:srgbClr val="0D439F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614567" y="6448100"/>
            <a:ext cx="11030000" cy="4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 sz="2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#sf19us  •  UC Berkeley  •  June 8-13</a:t>
            </a:r>
            <a:endParaRPr sz="24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24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11107983" y="6395768"/>
            <a:ext cx="603157" cy="410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867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3" name="Google Shape;13;p1"/>
          <p:cNvPicPr preferRelativeResize="0"/>
          <p:nvPr/>
        </p:nvPicPr>
        <p:blipFill>
          <a:blip r:embed="rId14">
            <a:alphaModFix/>
          </a:blip>
          <a:srcRect l="169" r="169"/>
          <a:stretch>
            <a:fillRect/>
          </a:stretch>
        </p:blipFill>
        <p:spPr>
          <a:xfrm>
            <a:off x="11001033" y="177083"/>
            <a:ext cx="976835" cy="980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2AD1304-3FA2-1C4B-A892-82A8320FA59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60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253" y="6184729"/>
            <a:ext cx="449824" cy="44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822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dt="0"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8.jpeg" /><Relationship Id="rId4" Type="http://schemas.openxmlformats.org/officeDocument/2006/relationships/image" Target="../media/image9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4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14.jpeg" /><Relationship Id="rId4" Type="http://schemas.openxmlformats.org/officeDocument/2006/relationships/image" Target="../media/image8.jpeg" /><Relationship Id="rId5" Type="http://schemas.openxmlformats.org/officeDocument/2006/relationships/image" Target="../media/image11.jpeg" /><Relationship Id="rId6" Type="http://schemas.openxmlformats.org/officeDocument/2006/relationships/image" Target="../media/image12.jpeg" /><Relationship Id="rId7" Type="http://schemas.openxmlformats.org/officeDocument/2006/relationships/image" Target="../media/image13.jpeg" /><Relationship Id="rId8" Type="http://schemas.openxmlformats.org/officeDocument/2006/relationships/image" Target="../media/image15.jpeg" /><Relationship Id="rId9" Type="http://schemas.openxmlformats.org/officeDocument/2006/relationships/image" Target="../media/image16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14.jpeg" /><Relationship Id="rId4" Type="http://schemas.openxmlformats.org/officeDocument/2006/relationships/image" Target="../media/image8.jpeg" /><Relationship Id="rId5" Type="http://schemas.openxmlformats.org/officeDocument/2006/relationships/image" Target="../media/image11.jpeg" /><Relationship Id="rId6" Type="http://schemas.openxmlformats.org/officeDocument/2006/relationships/image" Target="../media/image12.jpeg" /><Relationship Id="rId7" Type="http://schemas.openxmlformats.org/officeDocument/2006/relationships/image" Target="../media/image13.jpeg" /><Relationship Id="rId8" Type="http://schemas.openxmlformats.org/officeDocument/2006/relationships/image" Target="../media/image15.jpeg" /><Relationship Id="rId9" Type="http://schemas.openxmlformats.org/officeDocument/2006/relationships/image" Target="../media/image16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9.xml" /><Relationship Id="rId3" Type="http://schemas.openxmlformats.org/officeDocument/2006/relationships/image" Target="../media/image14.jpeg" /><Relationship Id="rId4" Type="http://schemas.openxmlformats.org/officeDocument/2006/relationships/image" Target="../media/image8.jpeg" /><Relationship Id="rId5" Type="http://schemas.openxmlformats.org/officeDocument/2006/relationships/image" Target="../media/image11.jpeg" /><Relationship Id="rId6" Type="http://schemas.openxmlformats.org/officeDocument/2006/relationships/image" Target="../media/image12.jpeg" /><Relationship Id="rId7" Type="http://schemas.openxmlformats.org/officeDocument/2006/relationships/image" Target="../media/image13.jpeg" /><Relationship Id="rId8" Type="http://schemas.openxmlformats.org/officeDocument/2006/relationships/image" Target="../media/image15.jpeg" /><Relationship Id="rId9" Type="http://schemas.openxmlformats.org/officeDocument/2006/relationships/image" Target="../media/image16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10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4.jpeg" /><Relationship Id="rId7" Type="http://schemas.openxmlformats.org/officeDocument/2006/relationships/image" Target="../media/image8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11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6.jpeg" /><Relationship Id="rId7" Type="http://schemas.openxmlformats.org/officeDocument/2006/relationships/image" Target="../media/image14.jpeg" /><Relationship Id="rId8" Type="http://schemas.openxmlformats.org/officeDocument/2006/relationships/image" Target="../media/image8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12.xml" /><Relationship Id="rId3" Type="http://schemas.openxmlformats.org/officeDocument/2006/relationships/image" Target="../media/image14.jpeg" /><Relationship Id="rId4" Type="http://schemas.openxmlformats.org/officeDocument/2006/relationships/image" Target="../media/image8.jpeg" /><Relationship Id="rId5" Type="http://schemas.openxmlformats.org/officeDocument/2006/relationships/image" Target="../media/image11.jpeg" /><Relationship Id="rId6" Type="http://schemas.openxmlformats.org/officeDocument/2006/relationships/image" Target="../media/image12.jpeg" /><Relationship Id="rId7" Type="http://schemas.openxmlformats.org/officeDocument/2006/relationships/image" Target="../media/image13.jpeg" /><Relationship Id="rId8" Type="http://schemas.openxmlformats.org/officeDocument/2006/relationships/image" Target="../media/image15.jpeg" /><Relationship Id="rId9" Type="http://schemas.openxmlformats.org/officeDocument/2006/relationships/image" Target="../media/image16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13.xml" /><Relationship Id="rId3" Type="http://schemas.openxmlformats.org/officeDocument/2006/relationships/image" Target="../media/image14.jpeg" /><Relationship Id="rId4" Type="http://schemas.openxmlformats.org/officeDocument/2006/relationships/image" Target="../media/image8.jpeg" /><Relationship Id="rId5" Type="http://schemas.openxmlformats.org/officeDocument/2006/relationships/image" Target="../media/image11.jpeg" /><Relationship Id="rId6" Type="http://schemas.openxmlformats.org/officeDocument/2006/relationships/image" Target="../media/image12.jpeg" /><Relationship Id="rId7" Type="http://schemas.openxmlformats.org/officeDocument/2006/relationships/image" Target="../media/image13.jpeg" /><Relationship Id="rId8" Type="http://schemas.openxmlformats.org/officeDocument/2006/relationships/image" Target="../media/image15.jpeg" /><Relationship Id="rId9" Type="http://schemas.openxmlformats.org/officeDocument/2006/relationships/image" Target="../media/image16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0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14.xml" /><Relationship Id="rId3" Type="http://schemas.openxmlformats.org/officeDocument/2006/relationships/image" Target="../media/image14.jpeg" /><Relationship Id="rId4" Type="http://schemas.openxmlformats.org/officeDocument/2006/relationships/image" Target="../media/image8.jpeg" /><Relationship Id="rId5" Type="http://schemas.openxmlformats.org/officeDocument/2006/relationships/image" Target="../media/image11.jpeg" /><Relationship Id="rId6" Type="http://schemas.openxmlformats.org/officeDocument/2006/relationships/image" Target="../media/image12.jpeg" /><Relationship Id="rId7" Type="http://schemas.openxmlformats.org/officeDocument/2006/relationships/image" Target="../media/image13.jpeg" /><Relationship Id="rId8" Type="http://schemas.openxmlformats.org/officeDocument/2006/relationships/image" Target="../media/image15.jpeg" /><Relationship Id="rId9" Type="http://schemas.openxmlformats.org/officeDocument/2006/relationships/image" Target="../media/image16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15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6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16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6.jpe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1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18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19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6.jpeg" /><Relationship Id="rId6" Type="http://schemas.openxmlformats.org/officeDocument/2006/relationships/image" Target="../media/image13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20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6.jpeg" /><Relationship Id="rId6" Type="http://schemas.openxmlformats.org/officeDocument/2006/relationships/image" Target="../media/image13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21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7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22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17.jpeg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23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notesSlide" Target="../notesSlides/notesSlide2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24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25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notesSlide" Target="../notesSlides/notesSlide26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27.xml" /><Relationship Id="rId3" Type="http://schemas.openxmlformats.org/officeDocument/2006/relationships/image" Target="../media/image18.jpeg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28.xml" /><Relationship Id="rId3" Type="http://schemas.openxmlformats.org/officeDocument/2006/relationships/image" Target="../media/image18.jpeg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29.xml" /><Relationship Id="rId3" Type="http://schemas.openxmlformats.org/officeDocument/2006/relationships/image" Target="../media/image18.jpeg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0.xml" /><Relationship Id="rId3" Type="http://schemas.openxmlformats.org/officeDocument/2006/relationships/image" Target="../media/image18.jpeg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1.xml" /><Relationship Id="rId3" Type="http://schemas.openxmlformats.org/officeDocument/2006/relationships/image" Target="../media/image18.jpeg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2.xml" /><Relationship Id="rId3" Type="http://schemas.openxmlformats.org/officeDocument/2006/relationships/image" Target="../media/image18.jpeg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3.xml" /><Relationship Id="rId3" Type="http://schemas.openxmlformats.org/officeDocument/2006/relationships/image" Target="../media/image18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4.xml" /><Relationship Id="rId3" Type="http://schemas.openxmlformats.org/officeDocument/2006/relationships/image" Target="../media/image18.jpeg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5.xml" /><Relationship Id="rId3" Type="http://schemas.openxmlformats.org/officeDocument/2006/relationships/image" Target="../media/image18.jpeg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6.xml" /><Relationship Id="rId3" Type="http://schemas.openxmlformats.org/officeDocument/2006/relationships/image" Target="../media/image18.jpeg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7.xml" /><Relationship Id="rId3" Type="http://schemas.openxmlformats.org/officeDocument/2006/relationships/image" Target="../media/image18.jpeg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8.xml" /><Relationship Id="rId3" Type="http://schemas.openxmlformats.org/officeDocument/2006/relationships/image" Target="../media/image18.jpeg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39.xml" /><Relationship Id="rId3" Type="http://schemas.openxmlformats.org/officeDocument/2006/relationships/image" Target="../media/image18.jpeg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Relationship Id="rId2" Type="http://schemas.openxmlformats.org/officeDocument/2006/relationships/notesSlide" Target="../notesSlides/notesSlide40.xml" /><Relationship Id="rId3" Type="http://schemas.openxmlformats.org/officeDocument/2006/relationships/image" Target="../media/image18.jpeg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1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2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3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notesSlide" Target="../notesSlides/notesSlide3.xml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4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5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6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7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8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49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0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1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2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5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3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/Relationships>
</file>

<file path=ppt/slides/_rels/slide6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4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6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5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6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6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6.jpeg" /><Relationship Id="rId6" Type="http://schemas.openxmlformats.org/officeDocument/2006/relationships/image" Target="../media/image13.jpeg" /></Relationships>
</file>

<file path=ppt/slides/_rels/slide6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57.xml" /></Relationships>
</file>

<file path=ppt/slides/_rels/slide6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58.xml" /></Relationships>
</file>

<file path=ppt/slides/_rels/slide6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59.xml" /></Relationships>
</file>

<file path=ppt/slides/_rels/slide6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60.xml" /></Relationships>
</file>

<file path=ppt/slides/_rels/slide6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61.xml" /></Relationships>
</file>

<file path=ppt/slides/_rels/slide6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62.xml" /></Relationships>
</file>

<file path=ppt/slides/_rels/slide6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/Relationships>
</file>

<file path=ppt/slides/_rels/slide7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9.jpeg" /></Relationships>
</file>

<file path=ppt/slides/_rels/slide7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9.jpeg" /></Relationships>
</file>

<file path=ppt/slides/_rels/slide7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63.xml" /><Relationship Id="rId3" Type="http://schemas.openxmlformats.org/officeDocument/2006/relationships/image" Target="../media/image19.jpeg" /></Relationships>
</file>

<file path=ppt/slides/_rels/slide7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64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7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65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7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66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7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67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7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68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7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69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7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0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/Relationships>
</file>

<file path=ppt/slides/_rels/slide8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1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8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2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8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3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8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4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Relationship Id="rId6" Type="http://schemas.openxmlformats.org/officeDocument/2006/relationships/image" Target="../media/image20.jpeg" /></Relationships>
</file>

<file path=ppt/slides/_rels/slide8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5.xml" /><Relationship Id="rId3" Type="http://schemas.openxmlformats.org/officeDocument/2006/relationships/image" Target="../media/image11.jpeg" /><Relationship Id="rId4" Type="http://schemas.openxmlformats.org/officeDocument/2006/relationships/image" Target="../media/image12.jpeg" /><Relationship Id="rId5" Type="http://schemas.openxmlformats.org/officeDocument/2006/relationships/image" Target="../media/image13.jpeg" /></Relationships>
</file>

<file path=ppt/slides/_rels/slide8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6.xml" /><Relationship Id="rId3" Type="http://schemas.openxmlformats.org/officeDocument/2006/relationships/image" Target="../media/image16.jpeg" /><Relationship Id="rId4" Type="http://schemas.openxmlformats.org/officeDocument/2006/relationships/image" Target="../media/image11.jpeg" /><Relationship Id="rId5" Type="http://schemas.openxmlformats.org/officeDocument/2006/relationships/image" Target="../media/image12.jpeg" /><Relationship Id="rId6" Type="http://schemas.openxmlformats.org/officeDocument/2006/relationships/image" Target="../media/image13.jpeg" /></Relationships>
</file>

<file path=ppt/slides/_rels/slide8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77.xml" /><Relationship Id="rId3" Type="http://schemas.openxmlformats.org/officeDocument/2006/relationships/image" Target="../media/image16.jpeg" /><Relationship Id="rId4" Type="http://schemas.openxmlformats.org/officeDocument/2006/relationships/image" Target="../media/image11.jpeg" /><Relationship Id="rId5" Type="http://schemas.openxmlformats.org/officeDocument/2006/relationships/image" Target="../media/image12.jpeg" /><Relationship Id="rId6" Type="http://schemas.openxmlformats.org/officeDocument/2006/relationships/image" Target="../media/image13.jpeg" /></Relationships>
</file>

<file path=ppt/slides/_rels/slide8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78.xml" /></Relationships>
</file>

<file path=ppt/slides/_rels/slide8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3.xml" /><Relationship Id="rId2" Type="http://schemas.openxmlformats.org/officeDocument/2006/relationships/notesSlide" Target="../notesSlides/notesSlide79.xml" /><Relationship Id="rId3" Type="http://schemas.openxmlformats.org/officeDocument/2006/relationships/image" Target="../media/image21.jpeg" /></Relationships>
</file>

<file path=ppt/slides/_rels/slide8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80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notesSlide" Target="../notesSlides/notesSlide4.xml" /></Relationships>
</file>

<file path=ppt/slides/_rels/slide9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81.xml" /></Relationships>
</file>

<file path=ppt/slides/_rels/slide9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3.xml" /><Relationship Id="rId2" Type="http://schemas.openxmlformats.org/officeDocument/2006/relationships/notesSlide" Target="../notesSlides/notesSlide82.xml" /><Relationship Id="rId3" Type="http://schemas.openxmlformats.org/officeDocument/2006/relationships/image" Target="../media/image22.jpeg" /></Relationships>
</file>

<file path=ppt/slides/_rels/slide9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83.xml" /></Relationships>
</file>

<file path=ppt/slides/_rels/slide9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notesSlide" Target="../notesSlides/notesSlide84.xml" /></Relationships>
</file>

<file path=ppt/slides/_rels/slide9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notesSlide" Target="../notesSlides/notesSlide85.xml" /></Relationships>
</file>

<file path=ppt/slides/_rels/slide9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3.xml" /><Relationship Id="rId2" Type="http://schemas.openxmlformats.org/officeDocument/2006/relationships/notesSlide" Target="../notesSlides/notesSlide86.xml" /><Relationship Id="rId3" Type="http://schemas.openxmlformats.org/officeDocument/2006/relationships/image" Target="../media/image23.jpeg" /></Relationships>
</file>

<file path=ppt/slides/_rels/slide9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/Relationships>
</file>

<file path=ppt/slides/_rels/slide9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image" Target="../media/image24.jpeg" /></Relationships>
</file>

<file path=ppt/slides/_rels/slide9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notesSlide" Target="../notesSlides/notesSlide87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@bagurdes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Data network Engineer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Ross Bagurdes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5D523232-0BD9-7E4F-981E-174435C8D87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/>
          <a:srcRect t="12760" b="12760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63975" y="3244163"/>
            <a:ext cx="12146543" cy="1006258"/>
          </a:xfrm>
        </p:spPr>
        <p:txBody>
          <a:bodyPr/>
          <a:lstStyle/>
          <a:p>
            <a:r>
              <a:rPr lang="en-US"/>
              <a:t>What every IT engineer should know about TLS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TLS Encryption and Decryption</a:t>
            </a:r>
          </a:p>
        </p:txBody>
      </p:sp>
      <p:pic>
        <p:nvPicPr>
          <p:cNvPr id="10" name="Picture Placeholder 2" descr="IMG_368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76" y="4578993"/>
            <a:ext cx="1627632" cy="1627632"/>
          </a:xfrm>
          <a:prstGeom prst="ellipse">
            <a:avLst/>
          </a:prstGeom>
          <a:noFill/>
          <a:ln>
            <a:solidFill>
              <a:srgbClr val="F8F8F8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5CE341-1503-D948-99C5-493811325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550" y="1632362"/>
            <a:ext cx="841038" cy="112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0790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SSL/TLS Versions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3065" y="2931743"/>
            <a:ext cx="4505739" cy="11079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</a:rPr>
              <a:t>TLS v1.2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158004-8F05-5042-A24F-64DF3609F7C0}"/>
              </a:ext>
            </a:extLst>
          </p:cNvPr>
          <p:cNvSpPr txBox="1"/>
          <p:nvPr/>
        </p:nvSpPr>
        <p:spPr>
          <a:xfrm>
            <a:off x="6194447" y="2931720"/>
            <a:ext cx="4505739" cy="110799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</a:rPr>
              <a:t>TLS v1.3</a:t>
            </a:r>
          </a:p>
        </p:txBody>
      </p:sp>
    </p:spTree>
    <p:extLst>
      <p:ext uri="{BB962C8B-B14F-4D97-AF65-F5344CB8AC3E}">
        <p14:creationId xmlns:p14="http://schemas.microsoft.com/office/powerpoint/2010/main" val="1378909822"/>
      </p:ext>
    </p:extLst>
  </p:cSld>
  <p:clrMapOvr>
    <a:masterClrMapping/>
  </p:clrMapOvr>
  <p:transition spd="slow">
    <p:fade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A7927-45B2-8140-B3E4-551F527A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Encryption Basics</a:t>
            </a:r>
          </a:p>
        </p:txBody>
      </p:sp>
    </p:spTree>
    <p:extLst>
      <p:ext uri="{BB962C8B-B14F-4D97-AF65-F5344CB8AC3E}">
        <p14:creationId xmlns:p14="http://schemas.microsoft.com/office/powerpoint/2010/main" val="1545360606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82928B7-FAB4-1C4C-921B-DD283AE445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62108" y="2991420"/>
            <a:ext cx="960696" cy="54685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49002338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5E2A983-7043-0845-9AB2-999524599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30" y="5246858"/>
            <a:ext cx="960696" cy="54685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AF707-7554-A345-96FA-213C81C57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73909">
            <a:off x="2598135" y="5625957"/>
            <a:ext cx="345289" cy="46360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5FA556B-DAE3-424B-85C7-D087C2545B78}"/>
              </a:ext>
            </a:extLst>
          </p:cNvPr>
          <p:cNvSpPr/>
          <p:nvPr/>
        </p:nvSpPr>
        <p:spPr>
          <a:xfrm>
            <a:off x="1413164" y="4941663"/>
            <a:ext cx="2443941" cy="12596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50B285-50CC-5A43-B744-BE05DFC72C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4855" y="5178959"/>
            <a:ext cx="1120174" cy="70629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A2F1586-4752-AC4A-9729-83F9B4EBE9E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90666" y="5183632"/>
            <a:ext cx="802926" cy="80292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8B59DB0-CE7D-5E4B-B098-5D4B492292EC}"/>
              </a:ext>
            </a:extLst>
          </p:cNvPr>
          <p:cNvSpPr txBox="1"/>
          <p:nvPr/>
        </p:nvSpPr>
        <p:spPr>
          <a:xfrm>
            <a:off x="2634225" y="5270496"/>
            <a:ext cx="337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14827358"/>
      </p:ext>
    </p:extLst>
  </p:cSld>
  <p:clrMapOvr>
    <a:masterClrMapping/>
  </p:clrMapOvr>
  <p:transition spd="slow">
    <p:fade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5E2A983-7043-0845-9AB2-999524599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8579" y="5246858"/>
            <a:ext cx="960696" cy="54685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AF707-7554-A345-96FA-213C81C57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73909">
            <a:off x="2598135" y="5625957"/>
            <a:ext cx="345289" cy="46360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5FA556B-DAE3-424B-85C7-D087C2545B78}"/>
              </a:ext>
            </a:extLst>
          </p:cNvPr>
          <p:cNvSpPr/>
          <p:nvPr/>
        </p:nvSpPr>
        <p:spPr>
          <a:xfrm>
            <a:off x="1413164" y="4941663"/>
            <a:ext cx="2443941" cy="12596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50B285-50CC-5A43-B744-BE05DFC72C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4855" y="5178959"/>
            <a:ext cx="1120174" cy="70629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A2F1586-4752-AC4A-9729-83F9B4EBE9E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90666" y="5183632"/>
            <a:ext cx="802926" cy="80292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8B59DB0-CE7D-5E4B-B098-5D4B492292EC}"/>
              </a:ext>
            </a:extLst>
          </p:cNvPr>
          <p:cNvSpPr txBox="1"/>
          <p:nvPr/>
        </p:nvSpPr>
        <p:spPr>
          <a:xfrm>
            <a:off x="2634225" y="5270496"/>
            <a:ext cx="337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80552952"/>
      </p:ext>
    </p:extLst>
  </p:cSld>
  <p:clrMapOvr>
    <a:masterClrMapping/>
  </p:clrMapOvr>
  <p:transition spd="slow" advClick="0" advTm="500">
    <p:fade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5E2A983-7043-0845-9AB2-999524599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6143" y="5246858"/>
            <a:ext cx="960696" cy="54685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AF707-7554-A345-96FA-213C81C57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73909">
            <a:off x="4925699" y="5625957"/>
            <a:ext cx="345289" cy="46360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5FA556B-DAE3-424B-85C7-D087C2545B78}"/>
              </a:ext>
            </a:extLst>
          </p:cNvPr>
          <p:cNvSpPr/>
          <p:nvPr/>
        </p:nvSpPr>
        <p:spPr>
          <a:xfrm>
            <a:off x="1413164" y="4941663"/>
            <a:ext cx="2443941" cy="12596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50B285-50CC-5A43-B744-BE05DFC72C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94855" y="5178959"/>
            <a:ext cx="1120174" cy="70629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A2F1586-4752-AC4A-9729-83F9B4EBE9E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90666" y="5183632"/>
            <a:ext cx="802926" cy="80292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8B59DB0-CE7D-5E4B-B098-5D4B492292EC}"/>
              </a:ext>
            </a:extLst>
          </p:cNvPr>
          <p:cNvSpPr txBox="1"/>
          <p:nvPr/>
        </p:nvSpPr>
        <p:spPr>
          <a:xfrm>
            <a:off x="2634225" y="5270496"/>
            <a:ext cx="337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098215830"/>
      </p:ext>
    </p:extLst>
  </p:cSld>
  <p:clrMapOvr>
    <a:masterClrMapping/>
  </p:clrMapOvr>
  <p:transition spd="slow">
    <p:fade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E2A983-7043-0845-9AB2-9995245995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3877" y="2934903"/>
            <a:ext cx="960696" cy="54685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AF707-7554-A345-96FA-213C81C574B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9873909">
            <a:off x="2963433" y="3314002"/>
            <a:ext cx="345289" cy="46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62935"/>
      </p:ext>
    </p:extLst>
  </p:cSld>
  <p:clrMapOvr>
    <a:masterClrMapping/>
  </p:clrMapOvr>
  <p:transition spd="slow">
    <p:fade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5269" y="7237502"/>
            <a:ext cx="1203607" cy="120360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5269" y="7237502"/>
            <a:ext cx="1203607" cy="120360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997231" y="7731150"/>
            <a:ext cx="1982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secretkey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97231" y="7731150"/>
            <a:ext cx="1982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secretkey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E2A983-7043-0845-9AB2-9995245995A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95151" y="2934903"/>
            <a:ext cx="960696" cy="54685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AF707-7554-A345-96FA-213C81C574B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9873909">
            <a:off x="9604707" y="3314002"/>
            <a:ext cx="345289" cy="46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69390"/>
      </p:ext>
    </p:extLst>
  </p:cSld>
  <p:clrMapOvr>
    <a:masterClrMapping/>
  </p:clrMapOvr>
  <p:transition spd="slow">
    <p:fade/>
  </p:transition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5E2A983-7043-0845-9AB2-999524599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351" y="5178959"/>
            <a:ext cx="960696" cy="54685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AF707-7554-A345-96FA-213C81C57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73909">
            <a:off x="7442907" y="5558058"/>
            <a:ext cx="345289" cy="4636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7B5DBE7-AE70-0444-9117-8CD2CE4A797D}"/>
              </a:ext>
            </a:extLst>
          </p:cNvPr>
          <p:cNvSpPr/>
          <p:nvPr/>
        </p:nvSpPr>
        <p:spPr>
          <a:xfrm>
            <a:off x="7860268" y="4941663"/>
            <a:ext cx="2443941" cy="12596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57BF23-CAEC-374A-9228-BAEB352AE2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41959" y="5178959"/>
            <a:ext cx="1120174" cy="7062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FDC1787-B564-9A4E-A042-2D4F569874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37770" y="5183632"/>
            <a:ext cx="802926" cy="80292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0879381-22E4-0F42-BE08-5ED1769FA25B}"/>
              </a:ext>
            </a:extLst>
          </p:cNvPr>
          <p:cNvSpPr txBox="1"/>
          <p:nvPr/>
        </p:nvSpPr>
        <p:spPr>
          <a:xfrm>
            <a:off x="9081329" y="5270496"/>
            <a:ext cx="337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446356257"/>
      </p:ext>
    </p:extLst>
  </p:cSld>
  <p:clrMapOvr>
    <a:masterClrMapping/>
  </p:clrMapOvr>
  <p:transition spd="slow">
    <p:fade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5E2A983-7043-0845-9AB2-999524599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351" y="5178959"/>
            <a:ext cx="960696" cy="54685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AF707-7554-A345-96FA-213C81C57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73909">
            <a:off x="7442907" y="5558058"/>
            <a:ext cx="345289" cy="4636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7B5DBE7-AE70-0444-9117-8CD2CE4A797D}"/>
              </a:ext>
            </a:extLst>
          </p:cNvPr>
          <p:cNvSpPr/>
          <p:nvPr/>
        </p:nvSpPr>
        <p:spPr>
          <a:xfrm>
            <a:off x="7860268" y="4941663"/>
            <a:ext cx="2443941" cy="12596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57BF23-CAEC-374A-9228-BAEB352AE2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41959" y="5178959"/>
            <a:ext cx="1120174" cy="7062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FDC1787-B564-9A4E-A042-2D4F569874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37770" y="5183632"/>
            <a:ext cx="802926" cy="80292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0879381-22E4-0F42-BE08-5ED1769FA25B}"/>
              </a:ext>
            </a:extLst>
          </p:cNvPr>
          <p:cNvSpPr txBox="1"/>
          <p:nvPr/>
        </p:nvSpPr>
        <p:spPr>
          <a:xfrm>
            <a:off x="9081329" y="5270496"/>
            <a:ext cx="337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43852911"/>
      </p:ext>
    </p:extLst>
  </p:cSld>
  <p:clrMapOvr>
    <a:masterClrMapping/>
  </p:clrMapOvr>
  <p:transition spd="slow">
    <p:fade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CA1B18-7A40-F94D-BD1A-B1223456E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613" y="0"/>
            <a:ext cx="12547226" cy="70569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CA10F2-224E-A243-9824-FADBCC81FC4E}"/>
              </a:ext>
            </a:extLst>
          </p:cNvPr>
          <p:cNvSpPr txBox="1"/>
          <p:nvPr/>
        </p:nvSpPr>
        <p:spPr>
          <a:xfrm>
            <a:off x="1987378" y="5671751"/>
            <a:ext cx="8217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+mj-lt"/>
              </a:rPr>
              <a:t>https://www.pluralsight.com</a:t>
            </a:r>
          </a:p>
        </p:txBody>
      </p:sp>
    </p:spTree>
    <p:extLst>
      <p:ext uri="{BB962C8B-B14F-4D97-AF65-F5344CB8AC3E}">
        <p14:creationId xmlns:p14="http://schemas.microsoft.com/office/powerpoint/2010/main" val="1858190907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A5E2A983-7043-0845-9AB2-999524599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1782" y="5178959"/>
            <a:ext cx="960696" cy="54685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FAF707-7554-A345-96FA-213C81C574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873909">
            <a:off x="9473032" y="5558058"/>
            <a:ext cx="345289" cy="4636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7B5DBE7-AE70-0444-9117-8CD2CE4A797D}"/>
              </a:ext>
            </a:extLst>
          </p:cNvPr>
          <p:cNvSpPr/>
          <p:nvPr/>
        </p:nvSpPr>
        <p:spPr>
          <a:xfrm>
            <a:off x="7860268" y="4941663"/>
            <a:ext cx="2443941" cy="12596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57BF23-CAEC-374A-9228-BAEB352AE2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41959" y="5178959"/>
            <a:ext cx="1120174" cy="7062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FDC1787-B564-9A4E-A042-2D4F569874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37770" y="5183632"/>
            <a:ext cx="802926" cy="80292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0879381-22E4-0F42-BE08-5ED1769FA25B}"/>
              </a:ext>
            </a:extLst>
          </p:cNvPr>
          <p:cNvSpPr txBox="1"/>
          <p:nvPr/>
        </p:nvSpPr>
        <p:spPr>
          <a:xfrm>
            <a:off x="9081329" y="5270496"/>
            <a:ext cx="337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693525627"/>
      </p:ext>
    </p:extLst>
  </p:cSld>
  <p:clrMapOvr>
    <a:masterClrMapping/>
  </p:clrMapOvr>
  <p:transition spd="slow">
    <p:fade/>
  </p:transition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724E7C3-A9CF-1941-9AC9-B83749931D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03121" y="2912530"/>
            <a:ext cx="802926" cy="80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32118"/>
      </p:ext>
    </p:extLst>
  </p:cSld>
  <p:clrMapOvr>
    <a:masterClrMapping/>
  </p:clrMapOvr>
  <p:transition spd="slow">
    <p:fade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Encrypting Communication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FDC1787-B564-9A4E-A042-2D4F569874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03121" y="2912530"/>
            <a:ext cx="802926" cy="802926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5745929D-9527-D346-B64A-75D53CB10E66}"/>
              </a:ext>
            </a:extLst>
          </p:cNvPr>
          <p:cNvGrpSpPr/>
          <p:nvPr/>
        </p:nvGrpSpPr>
        <p:grpSpPr>
          <a:xfrm>
            <a:off x="4640434" y="2149894"/>
            <a:ext cx="2266682" cy="2266682"/>
            <a:chOff x="4640434" y="2149894"/>
            <a:chExt cx="2266682" cy="2266682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AE5AAEF-4270-1647-8C1E-E0DCC9CF244B}"/>
                </a:ext>
              </a:extLst>
            </p:cNvPr>
            <p:cNvSpPr/>
            <p:nvPr/>
          </p:nvSpPr>
          <p:spPr>
            <a:xfrm>
              <a:off x="4640434" y="2149894"/>
              <a:ext cx="2266682" cy="2266682"/>
            </a:xfrm>
            <a:prstGeom prst="ellipse">
              <a:avLst/>
            </a:prstGeom>
            <a:noFill/>
            <a:ln w="21590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82880" tIns="182880" rIns="182880" bIns="182880" rtlCol="0" anchor="ctr"/>
            <a:lstStyle/>
            <a:p>
              <a:pPr algn="ctr">
                <a:spcBef>
                  <a:spcPts val="600"/>
                </a:spcBef>
              </a:pPr>
              <a:endParaRPr lang="en-US" sz="2000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0329069-F47C-0D48-9BA8-39B96A1D4A1B}"/>
                </a:ext>
              </a:extLst>
            </p:cNvPr>
            <p:cNvCxnSpPr>
              <a:stCxn id="26" idx="1"/>
              <a:endCxn id="26" idx="5"/>
            </p:cNvCxnSpPr>
            <p:nvPr/>
          </p:nvCxnSpPr>
          <p:spPr>
            <a:xfrm>
              <a:off x="4972382" y="2481842"/>
              <a:ext cx="1602786" cy="1602786"/>
            </a:xfrm>
            <a:prstGeom prst="line">
              <a:avLst/>
            </a:prstGeom>
            <a:ln w="215900">
              <a:solidFill>
                <a:srgbClr val="FF0000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74767971"/>
      </p:ext>
    </p:extLst>
  </p:cSld>
  <p:clrMapOvr>
    <a:masterClrMapping/>
  </p:clrMapOvr>
  <p:transition spd="slow">
    <p:fade/>
  </p:transition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8051306" y="6933463"/>
            <a:ext cx="3429000" cy="349673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01335" y="6933463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</p:spTree>
    <p:extLst>
      <p:ext uri="{BB962C8B-B14F-4D97-AF65-F5344CB8AC3E}">
        <p14:creationId xmlns:p14="http://schemas.microsoft.com/office/powerpoint/2010/main" val="1653799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8051306" y="6958401"/>
            <a:ext cx="3429000" cy="349673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196807" y="2243595"/>
            <a:ext cx="3429000" cy="34967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21822" y="2243595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</p:spTree>
    <p:extLst>
      <p:ext uri="{BB962C8B-B14F-4D97-AF65-F5344CB8AC3E}">
        <p14:creationId xmlns:p14="http://schemas.microsoft.com/office/powerpoint/2010/main" val="2000988910"/>
      </p:ext>
    </p:extLst>
  </p:cSld>
  <p:clrMapOvr>
    <a:masterClrMapping/>
  </p:clrMapOvr>
  <p:transition spd="slow">
    <p:fade/>
  </p:transition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890" y="2681750"/>
            <a:ext cx="1203607" cy="12036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Oval 12"/>
          <p:cNvSpPr/>
          <p:nvPr/>
        </p:nvSpPr>
        <p:spPr>
          <a:xfrm>
            <a:off x="4640434" y="2149894"/>
            <a:ext cx="2266682" cy="2266682"/>
          </a:xfrm>
          <a:prstGeom prst="ellipse">
            <a:avLst/>
          </a:prstGeom>
          <a:noFill/>
          <a:ln w="2159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19" name="Straight Connector 18"/>
          <p:cNvCxnSpPr>
            <a:stCxn id="13" idx="1"/>
            <a:endCxn id="13" idx="5"/>
          </p:cNvCxnSpPr>
          <p:nvPr/>
        </p:nvCxnSpPr>
        <p:spPr>
          <a:xfrm>
            <a:off x="4972382" y="2481842"/>
            <a:ext cx="1602786" cy="1602786"/>
          </a:xfrm>
          <a:prstGeom prst="line">
            <a:avLst/>
          </a:prstGeom>
          <a:ln w="215900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D8AA2A9-0FBB-4C49-BAF5-EDD48D7C43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890" y="2681749"/>
            <a:ext cx="1203607" cy="120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544645"/>
      </p:ext>
    </p:extLst>
  </p:cSld>
  <p:clrMapOvr>
    <a:masterClrMapping/>
  </p:clrMapOvr>
  <p:transition spd="slow">
    <p:fade/>
  </p:transition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269" y="4939145"/>
            <a:ext cx="1203607" cy="120360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9552883" y="4939145"/>
            <a:ext cx="1203607" cy="12036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Oval 12"/>
          <p:cNvSpPr/>
          <p:nvPr/>
        </p:nvSpPr>
        <p:spPr>
          <a:xfrm>
            <a:off x="4640434" y="2149894"/>
            <a:ext cx="2266682" cy="2266682"/>
          </a:xfrm>
          <a:prstGeom prst="ellipse">
            <a:avLst/>
          </a:prstGeom>
          <a:noFill/>
          <a:ln w="2159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19" name="Straight Connector 18"/>
          <p:cNvCxnSpPr>
            <a:stCxn id="13" idx="1"/>
            <a:endCxn id="13" idx="5"/>
          </p:cNvCxnSpPr>
          <p:nvPr/>
        </p:nvCxnSpPr>
        <p:spPr>
          <a:xfrm>
            <a:off x="4972382" y="2481842"/>
            <a:ext cx="1602786" cy="1602786"/>
          </a:xfrm>
          <a:prstGeom prst="line">
            <a:avLst/>
          </a:prstGeom>
          <a:ln w="215900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522294"/>
      </p:ext>
    </p:extLst>
  </p:cSld>
  <p:clrMapOvr>
    <a:masterClrMapping/>
  </p:clrMapOvr>
  <p:transition spd="slow">
    <p:fade/>
  </p:transition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38695" y="4546207"/>
            <a:ext cx="2517795" cy="19240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76071" y="4842456"/>
            <a:ext cx="1438138" cy="99167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 = 149</a:t>
            </a:r>
          </a:p>
          <a:p>
            <a:pPr algn="ctr"/>
            <a:r>
              <a:rPr lang="en-US" sz="2400"/>
              <a:t>g = 17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813701" y="4842456"/>
            <a:ext cx="296214" cy="3734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750148"/>
      </p:ext>
    </p:extLst>
  </p:cSld>
  <p:clrMapOvr>
    <a:masterClrMapping/>
  </p:clrMapOvr>
  <p:transition spd="slow">
    <p:fade/>
  </p:transition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1848" y="4546207"/>
            <a:ext cx="2517795" cy="19240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99224" y="4842456"/>
            <a:ext cx="1438138" cy="99167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 = 149</a:t>
            </a:r>
          </a:p>
          <a:p>
            <a:pPr algn="ctr"/>
            <a:r>
              <a:rPr lang="en-US" sz="2400"/>
              <a:t>g = 17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36854" y="4842456"/>
            <a:ext cx="296214" cy="3734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869382"/>
      </p:ext>
    </p:extLst>
  </p:cSld>
  <p:clrMapOvr>
    <a:masterClrMapping/>
  </p:clrMapOvr>
  <p:transition spd="slow">
    <p:fade/>
  </p:transition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TextBox 11"/>
          <p:cNvSpPr txBox="1"/>
          <p:nvPr/>
        </p:nvSpPr>
        <p:spPr>
          <a:xfrm>
            <a:off x="2885346" y="7101906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85346" y="7943412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4706" y="4339811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Public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2200155180"/>
      </p:ext>
    </p:extLst>
  </p:cSld>
  <p:clrMapOvr>
    <a:masterClrMapping/>
  </p:clrMapOvr>
  <p:transition spd="slow">
    <p:fade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8FE7DB7-CEB8-4448-92F6-257CDBC2D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437606" y="1942013"/>
            <a:ext cx="7316788" cy="4530725"/>
          </a:xfrm>
        </p:spPr>
        <p:txBody>
          <a:bodyPr/>
          <a:lstStyle/>
          <a:p>
            <a:r>
              <a:rPr lang="en-US" sz="3200"/>
              <a:t>A Brief History</a:t>
            </a:r>
          </a:p>
          <a:p>
            <a:r>
              <a:rPr lang="en-US" sz="3200"/>
              <a:t>Encrypting Data</a:t>
            </a:r>
          </a:p>
          <a:p>
            <a:r>
              <a:rPr lang="en-US" sz="3200"/>
              <a:t>Key Exchange</a:t>
            </a:r>
          </a:p>
          <a:p>
            <a:r>
              <a:rPr lang="en-US" sz="3200"/>
              <a:t>Data Encryption Protocols</a:t>
            </a:r>
          </a:p>
          <a:p>
            <a:r>
              <a:rPr lang="en-US" sz="3200"/>
              <a:t>TLS 1.2 and 1.3 Handshakes</a:t>
            </a:r>
          </a:p>
          <a:p>
            <a:r>
              <a:rPr lang="en-US" sz="3200"/>
              <a:t>Decrypting TLS in Wireshark</a:t>
            </a:r>
          </a:p>
        </p:txBody>
      </p:sp>
    </p:spTree>
    <p:extLst>
      <p:ext uri="{BB962C8B-B14F-4D97-AF65-F5344CB8AC3E}">
        <p14:creationId xmlns:p14="http://schemas.microsoft.com/office/powerpoint/2010/main" val="2983802348"/>
      </p:ext>
    </p:extLst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TextBox 11"/>
          <p:cNvSpPr txBox="1"/>
          <p:nvPr/>
        </p:nvSpPr>
        <p:spPr>
          <a:xfrm>
            <a:off x="1886279" y="458791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86279" y="5429419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</p:spTree>
    <p:extLst>
      <p:ext uri="{BB962C8B-B14F-4D97-AF65-F5344CB8AC3E}">
        <p14:creationId xmlns:p14="http://schemas.microsoft.com/office/powerpoint/2010/main" val="1376119309"/>
      </p:ext>
    </p:extLst>
  </p:cSld>
  <p:clrMapOvr>
    <a:masterClrMapping/>
  </p:clrMapOvr>
  <p:transition spd="slow">
    <p:fade/>
  </p:transition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Box 9"/>
          <p:cNvSpPr txBox="1"/>
          <p:nvPr/>
        </p:nvSpPr>
        <p:spPr>
          <a:xfrm>
            <a:off x="4950822" y="4719224"/>
            <a:ext cx="6592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err="1"/>
              <a:t>g</a:t>
            </a:r>
            <a:r>
              <a:rPr lang="en-US" sz="3600" baseline="30000" err="1"/>
              <a:t>a</a:t>
            </a:r>
            <a:r>
              <a:rPr lang="en-US" sz="3600"/>
              <a:t> MOD p = encrypted key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86279" y="458791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86279" y="5429419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3192367700"/>
      </p:ext>
    </p:extLst>
  </p:cSld>
  <p:clrMapOvr>
    <a:masterClrMapping/>
  </p:clrMapOvr>
  <p:transition spd="slow">
    <p:fade/>
  </p:transition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6268" y="3145993"/>
            <a:ext cx="9125200" cy="1304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Quick Math Lesson</a:t>
            </a:r>
          </a:p>
        </p:txBody>
      </p:sp>
    </p:spTree>
    <p:extLst>
      <p:ext uri="{BB962C8B-B14F-4D97-AF65-F5344CB8AC3E}">
        <p14:creationId xmlns:p14="http://schemas.microsoft.com/office/powerpoint/2010/main" val="2720175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sp>
        <p:nvSpPr>
          <p:cNvPr id="12" name="TextBox 11"/>
          <p:cNvSpPr txBox="1"/>
          <p:nvPr/>
        </p:nvSpPr>
        <p:spPr>
          <a:xfrm>
            <a:off x="7221999" y="3197936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</p:spTree>
    <p:extLst>
      <p:ext uri="{BB962C8B-B14F-4D97-AF65-F5344CB8AC3E}">
        <p14:creationId xmlns:p14="http://schemas.microsoft.com/office/powerpoint/2010/main" val="1196917557"/>
      </p:ext>
    </p:extLst>
  </p:cSld>
  <p:clrMapOvr>
    <a:masterClrMapping/>
  </p:clrMapOvr>
  <p:transition advClick="0" advTm="250">
    <p:fade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sp>
        <p:nvSpPr>
          <p:cNvPr id="11" name="TextBox 10"/>
          <p:cNvSpPr txBox="1"/>
          <p:nvPr/>
        </p:nvSpPr>
        <p:spPr>
          <a:xfrm>
            <a:off x="5812233" y="3951408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286031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</p:spTree>
    <p:extLst>
      <p:ext uri="{BB962C8B-B14F-4D97-AF65-F5344CB8AC3E}">
        <p14:creationId xmlns:p14="http://schemas.microsoft.com/office/powerpoint/2010/main" val="2531166394"/>
      </p:ext>
    </p:extLst>
  </p:cSld>
  <p:clrMapOvr>
    <a:masterClrMapping/>
  </p:clrMapOvr>
  <p:transition>
    <p:fade/>
  </p:transition>
  <p:timing/>
</p:sld>
</file>

<file path=ppt/slides/slide3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4518379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3318362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2227265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483677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483677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190225705"/>
      </p:ext>
    </p:extLst>
  </p:cSld>
  <p:clrMapOvr>
    <a:masterClrMapping/>
  </p:clrMapOvr>
  <p:transition advClick="0" advTm="250">
    <p:fade/>
  </p:transition>
  <p:timing/>
</p:sld>
</file>

<file path=ppt/slides/slide3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2942798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326119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3261189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353119189"/>
      </p:ext>
    </p:extLst>
  </p:cSld>
  <p:clrMapOvr>
    <a:masterClrMapping/>
  </p:clrMapOvr>
  <p:transition advClick="0" advTm="250">
    <p:fade/>
  </p:transition>
  <p:timing/>
</p:sld>
</file>

<file path=ppt/slides/slide3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2942798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326119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3261189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7499" y="256110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24737406"/>
      </p:ext>
    </p:extLst>
  </p:cSld>
  <p:clrMapOvr>
    <a:masterClrMapping/>
  </p:clrMapOvr>
  <p:transition advClick="0" advTm="250">
    <p:fade/>
  </p:transition>
  <p:timing/>
</p:sld>
</file>

<file path=ppt/slides/slide3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2942798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326119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3261189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7499" y="256110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7499" y="376368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7567499" y="438056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531680"/>
      </p:ext>
    </p:extLst>
  </p:cSld>
  <p:clrMapOvr>
    <a:masterClrMapping/>
  </p:clrMapOvr>
  <p:transition advClick="0" advTm="250">
    <p:fade/>
  </p:transition>
  <p:timing/>
</p:sld>
</file>

<file path=ppt/slides/slide3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2942798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326119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3261189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7499" y="256110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7499" y="376368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7567499" y="438056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02284" y="440604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835574089"/>
      </p:ext>
    </p:extLst>
  </p:cSld>
  <p:clrMapOvr>
    <a:masterClrMapping/>
  </p:clrMapOvr>
  <p:transition advClick="0" advTm="250">
    <p:fad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09AC8-5264-1C4A-99EA-B3378CBA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898" y="1114004"/>
            <a:ext cx="10515600" cy="4629992"/>
          </a:xfrm>
        </p:spPr>
        <p:txBody>
          <a:bodyPr/>
          <a:lstStyle/>
          <a:p>
            <a:r>
              <a:rPr lang="en-US" b="1"/>
              <a:t>The public key encrypts the data.</a:t>
            </a:r>
            <a:br>
              <a:rPr lang="en-US" b="1"/>
            </a:br>
            <a:br>
              <a:rPr lang="en-US" b="1"/>
            </a:br>
            <a:r>
              <a:rPr lang="en-US" b="1"/>
              <a:t> The private key decrypts the data.</a:t>
            </a:r>
          </a:p>
        </p:txBody>
      </p:sp>
    </p:spTree>
    <p:extLst>
      <p:ext uri="{BB962C8B-B14F-4D97-AF65-F5344CB8AC3E}">
        <p14:creationId xmlns:p14="http://schemas.microsoft.com/office/powerpoint/2010/main" val="1764586791"/>
      </p:ext>
    </p:extLst>
  </p:cSld>
  <p:clrMapOvr>
    <a:masterClrMapping/>
  </p:clrMapOvr>
  <p:transition/>
  <p:timing/>
</p:sld>
</file>

<file path=ppt/slides/slide4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2942798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326119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3261189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7499" y="256110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7499" y="376368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7567499" y="438056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02284" y="440604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89508" y="2557667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87486433"/>
      </p:ext>
    </p:extLst>
  </p:cSld>
  <p:clrMapOvr>
    <a:masterClrMapping/>
  </p:clrMapOvr>
  <p:transition advClick="0" advTm="250">
    <p:fade/>
  </p:transition>
  <p:timing/>
</p:sld>
</file>

<file path=ppt/slides/slide4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2942798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326119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3261189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7499" y="256110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7499" y="376368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7567499" y="438056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02284" y="440604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89508" y="2557667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90985" y="487908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567499" y="545285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209574"/>
      </p:ext>
    </p:extLst>
  </p:cSld>
  <p:clrMapOvr>
    <a:masterClrMapping/>
  </p:clrMapOvr>
  <p:transition advClick="0" advTm="250">
    <p:fade/>
  </p:transition>
  <p:timing/>
</p:sld>
</file>

<file path=ppt/slides/slide4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2942798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326119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3261189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7499" y="256110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7499" y="376368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7567499" y="438056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02284" y="440604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89508" y="2557667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90985" y="487908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567499" y="545285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90985" y="5391888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84003479"/>
      </p:ext>
    </p:extLst>
  </p:cSld>
  <p:clrMapOvr>
    <a:masterClrMapping/>
  </p:clrMapOvr>
  <p:transition advClick="0" advTm="250">
    <p:fade/>
  </p:transition>
  <p:timing/>
</p:sld>
</file>

<file path=ppt/slides/slide4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2942798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326119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3261189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7499" y="256110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7499" y="376368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7567499" y="438056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02284" y="440604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89508" y="2557667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90985" y="487908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567499" y="545285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90985" y="5391888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135122" y="2570407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.####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8BB9BF-AC9E-D843-975E-683FD0FFE163}"/>
              </a:ext>
            </a:extLst>
          </p:cNvPr>
          <p:cNvSpPr txBox="1"/>
          <p:nvPr/>
        </p:nvSpPr>
        <p:spPr>
          <a:xfrm>
            <a:off x="7790985" y="5391888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993328819"/>
      </p:ext>
    </p:extLst>
  </p:cSld>
  <p:clrMapOvr>
    <a:masterClrMapping/>
  </p:clrMapOvr>
  <p:transition spd="slow" advClick="0">
    <p:fade/>
  </p:transition>
  <p:timing/>
</p:sld>
</file>

<file path=ppt/slides/slide4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grpSp>
        <p:nvGrpSpPr>
          <p:cNvPr id="10" name="Group 9"/>
          <p:cNvGrpSpPr/>
          <p:nvPr/>
        </p:nvGrpSpPr>
        <p:grpSpPr>
          <a:xfrm>
            <a:off x="6423123" y="2942798"/>
            <a:ext cx="3062662" cy="1056067"/>
            <a:chOff x="6493462" y="3392964"/>
            <a:chExt cx="3062662" cy="1056067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366715" y="3657600"/>
              <a:ext cx="2189409" cy="0"/>
            </a:xfrm>
            <a:prstGeom prst="line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 8"/>
            <p:cNvSpPr/>
            <p:nvPr/>
          </p:nvSpPr>
          <p:spPr>
            <a:xfrm rot="3348847">
              <a:off x="6448386" y="3438040"/>
              <a:ext cx="1056067" cy="965915"/>
            </a:xfrm>
            <a:prstGeom prst="arc">
              <a:avLst/>
            </a:prstGeom>
            <a:ln>
              <a:solidFill>
                <a:schemeClr val="accent1"/>
              </a:solidFill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255" y="326119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46364" y="3261189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67499" y="256110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7499" y="376368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7567499" y="438056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02284" y="440604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89508" y="2557667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90985" y="487908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8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567499" y="5452850"/>
            <a:ext cx="818825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790985" y="5391888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21109" y="2555681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R 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171A1B-C2C0-2140-B758-2E4362C7AE36}"/>
              </a:ext>
            </a:extLst>
          </p:cNvPr>
          <p:cNvSpPr txBox="1"/>
          <p:nvPr/>
        </p:nvSpPr>
        <p:spPr>
          <a:xfrm>
            <a:off x="8888224" y="2557554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33460867"/>
      </p:ext>
    </p:extLst>
  </p:cSld>
  <p:clrMapOvr>
    <a:masterClrMapping/>
  </p:clrMapOvr>
  <p:transition spd="slow" advClick="0" advTm="500">
    <p:fade/>
  </p:transition>
  <p:timing/>
</p:sld>
</file>

<file path=ppt/slides/slide4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79000" y="323455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R 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82690" y="1973790"/>
            <a:ext cx="2383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Modulus</a:t>
            </a:r>
          </a:p>
        </p:txBody>
      </p:sp>
      <p:sp>
        <p:nvSpPr>
          <p:cNvPr id="2" name="Down Arrow 1"/>
          <p:cNvSpPr/>
          <p:nvPr/>
        </p:nvSpPr>
        <p:spPr>
          <a:xfrm>
            <a:off x="7918051" y="2620121"/>
            <a:ext cx="512618" cy="614432"/>
          </a:xfrm>
          <a:prstGeom prst="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90157"/>
      </p:ext>
    </p:extLst>
  </p:cSld>
  <p:clrMapOvr>
    <a:masterClrMapping/>
  </p:clrMapOvr>
  <p:transition spd="slow" advClick="0" advTm="500">
    <p:fade/>
  </p:transition>
  <p:timing/>
</p:sld>
</file>

<file path=ppt/slides/slide4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2169" y="2075656"/>
            <a:ext cx="2806700" cy="2692400"/>
          </a:xfrm>
        </p:spPr>
      </p:pic>
      <p:sp>
        <p:nvSpPr>
          <p:cNvPr id="11" name="TextBox 10"/>
          <p:cNvSpPr txBox="1"/>
          <p:nvPr/>
        </p:nvSpPr>
        <p:spPr>
          <a:xfrm>
            <a:off x="5812233" y="-916013"/>
            <a:ext cx="4457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“95 divided by 8”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21999" y="-2007110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95/8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67690" y="3375243"/>
            <a:ext cx="163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21999" y="2613781"/>
            <a:ext cx="2383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Modulus</a:t>
            </a:r>
          </a:p>
        </p:txBody>
      </p:sp>
    </p:spTree>
    <p:extLst>
      <p:ext uri="{BB962C8B-B14F-4D97-AF65-F5344CB8AC3E}">
        <p14:creationId xmlns:p14="http://schemas.microsoft.com/office/powerpoint/2010/main" val="820158664"/>
      </p:ext>
    </p:extLst>
  </p:cSld>
  <p:clrMapOvr>
    <a:masterClrMapping/>
  </p:clrMapOvr>
  <p:transition spd="slow" advClick="0">
    <p:fade/>
  </p:transition>
  <p:timing/>
</p:sld>
</file>

<file path=ppt/slides/slide4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Box 9"/>
          <p:cNvSpPr txBox="1"/>
          <p:nvPr/>
        </p:nvSpPr>
        <p:spPr>
          <a:xfrm>
            <a:off x="4950822" y="4719224"/>
            <a:ext cx="6592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err="1"/>
              <a:t>g</a:t>
            </a:r>
            <a:r>
              <a:rPr lang="en-US" sz="3600" baseline="30000" err="1"/>
              <a:t>a</a:t>
            </a:r>
            <a:r>
              <a:rPr lang="en-US" sz="3600"/>
              <a:t> MOD p = encrypted key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86279" y="458791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86279" y="5429419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894879482"/>
      </p:ext>
    </p:extLst>
  </p:cSld>
  <p:clrMapOvr>
    <a:masterClrMapping/>
  </p:clrMapOvr>
  <p:transition spd="slow">
    <p:fade/>
  </p:transition>
  <p:timing/>
</p:sld>
</file>

<file path=ppt/slides/slide4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TextBox 9"/>
          <p:cNvSpPr txBox="1"/>
          <p:nvPr/>
        </p:nvSpPr>
        <p:spPr>
          <a:xfrm>
            <a:off x="4950822" y="4719224"/>
            <a:ext cx="6592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err="1"/>
              <a:t>g</a:t>
            </a:r>
            <a:r>
              <a:rPr lang="en-US" sz="3600" baseline="30000" err="1"/>
              <a:t>a</a:t>
            </a:r>
            <a:r>
              <a:rPr lang="en-US" sz="3600"/>
              <a:t> MOD p = encrypted key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73775" y="5554386"/>
            <a:ext cx="6592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17</a:t>
            </a:r>
            <a:r>
              <a:rPr lang="en-US" sz="3600" baseline="30000"/>
              <a:t>8</a:t>
            </a:r>
            <a:r>
              <a:rPr lang="en-US" sz="3600"/>
              <a:t> MOD 149 =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38789" y="5554386"/>
            <a:ext cx="556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 b="1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86279" y="458791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86279" y="5429419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/>
              <a:t>Private</a:t>
            </a:r>
          </a:p>
          <a:p>
            <a:pPr algn="ctr"/>
            <a:r>
              <a:rPr lang="en-US" sz="2400" b="1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493664762"/>
      </p:ext>
    </p:extLst>
  </p:cSld>
  <p:clrMapOvr>
    <a:masterClrMapping/>
  </p:clrMapOvr>
  <p:transition spd="slow">
    <p:fade/>
  </p:transition>
  <p:timing/>
</p:sld>
</file>

<file path=ppt/slides/slide4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7" name="TextBox 16"/>
          <p:cNvSpPr txBox="1"/>
          <p:nvPr/>
        </p:nvSpPr>
        <p:spPr>
          <a:xfrm>
            <a:off x="3604415" y="4587913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86279" y="458791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86279" y="5429419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527485464"/>
      </p:ext>
    </p:extLst>
  </p:cSld>
  <p:clrMapOvr>
    <a:masterClrMapping/>
  </p:clrMapOvr>
  <p:transition spd="slow">
    <p:fade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Browser Encryption</a:t>
            </a:r>
          </a:p>
        </p:txBody>
      </p:sp>
    </p:spTree>
    <p:extLst>
      <p:ext uri="{BB962C8B-B14F-4D97-AF65-F5344CB8AC3E}">
        <p14:creationId xmlns:p14="http://schemas.microsoft.com/office/powerpoint/2010/main" val="495017693"/>
      </p:ext>
    </p:extLst>
  </p:cSld>
  <p:clrMapOvr>
    <a:masterClrMapping/>
  </p:clrMapOvr>
  <p:transition/>
  <p:timing/>
</p:sld>
</file>

<file path=ppt/slides/slide5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7" name="TextBox 16"/>
          <p:cNvSpPr txBox="1"/>
          <p:nvPr/>
        </p:nvSpPr>
        <p:spPr>
          <a:xfrm>
            <a:off x="8982494" y="4637816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86279" y="458791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86279" y="5429419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375732526"/>
      </p:ext>
    </p:extLst>
  </p:cSld>
  <p:clrMapOvr>
    <a:masterClrMapping/>
  </p:clrMapOvr>
  <p:transition spd="slow">
    <p:fade/>
  </p:transition>
  <p:timing/>
</p:sld>
</file>

<file path=ppt/slides/slide5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359" y="245723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82494" y="4637816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2359" y="3157730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106476443"/>
      </p:ext>
    </p:extLst>
  </p:cSld>
  <p:clrMapOvr>
    <a:masterClrMapping/>
  </p:clrMapOvr>
  <p:transition spd="slow">
    <p:fade/>
  </p:transition>
  <p:timing/>
</p:sld>
</file>

<file path=ppt/slides/slide5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359" y="245723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913698" y="2337211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12997" y="4530362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12997" y="5219324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304209" y="3136529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2359" y="3157730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3809634004"/>
      </p:ext>
    </p:extLst>
  </p:cSld>
  <p:clrMapOvr>
    <a:masterClrMapping/>
  </p:clrMapOvr>
  <p:transition spd="slow">
    <p:fade/>
  </p:transition>
  <p:timing/>
</p:sld>
</file>

<file path=ppt/slides/slide5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359" y="245723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913698" y="2337211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12997" y="4530362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12997" y="5219324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304209" y="3136529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05269" y="4821095"/>
            <a:ext cx="6592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err="1"/>
              <a:t>g</a:t>
            </a:r>
            <a:r>
              <a:rPr lang="en-US" sz="3600" baseline="30000" err="1"/>
              <a:t>b</a:t>
            </a:r>
            <a:r>
              <a:rPr lang="en-US" sz="3600"/>
              <a:t> MOD p = encrypted key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2359" y="3157730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2140810416"/>
      </p:ext>
    </p:extLst>
  </p:cSld>
  <p:clrMapOvr>
    <a:masterClrMapping/>
  </p:clrMapOvr>
  <p:transition spd="slow">
    <p:fade/>
  </p:transition>
  <p:timing/>
</p:sld>
</file>

<file path=ppt/slides/slide5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359" y="245723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913698" y="2337211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12997" y="4530362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12997" y="5219324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304209" y="3136529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05269" y="4821095"/>
            <a:ext cx="6592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g</a:t>
            </a:r>
            <a:r>
              <a:rPr lang="en-US" sz="3600" baseline="30000" err="1"/>
              <a:t>b</a:t>
            </a:r>
            <a:r>
              <a:rPr lang="en-US" sz="3600"/>
              <a:t> MOD p = encrypted key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81124" y="5631815"/>
            <a:ext cx="6592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17</a:t>
            </a:r>
            <a:r>
              <a:rPr lang="en-US" sz="3600" baseline="30000"/>
              <a:t>6</a:t>
            </a:r>
            <a:r>
              <a:rPr lang="en-US" sz="3600"/>
              <a:t> MOD 149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16635" y="5631815"/>
            <a:ext cx="742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2359" y="3157730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620657610"/>
      </p:ext>
    </p:extLst>
  </p:cSld>
  <p:clrMapOvr>
    <a:masterClrMapping/>
  </p:clrMapOvr>
  <p:transition spd="slow">
    <p:fade/>
  </p:transition>
  <p:timing/>
</p:sld>
</file>

<file path=ppt/slides/slide5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359" y="245723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913698" y="2337211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12997" y="4530362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12997" y="5219324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304209" y="3136529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10815" y="4454749"/>
            <a:ext cx="742601" cy="646331"/>
          </a:xfrm>
          <a:prstGeom prst="rect">
            <a:avLst/>
          </a:prstGeom>
          <a:solidFill>
            <a:srgbClr val="675B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2359" y="3157730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686839439"/>
      </p:ext>
    </p:extLst>
  </p:cSld>
  <p:clrMapOvr>
    <a:masterClrMapping/>
  </p:clrMapOvr>
  <p:transition spd="slow">
    <p:fade/>
  </p:transition>
  <p:timing/>
</p:sld>
</file>

<file path=ppt/slides/slide5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359" y="2457233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913698" y="2337211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12997" y="4530362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12997" y="5219324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304209" y="3136529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71155" y="4454749"/>
            <a:ext cx="742601" cy="646331"/>
          </a:xfrm>
          <a:prstGeom prst="rect">
            <a:avLst/>
          </a:prstGeom>
          <a:solidFill>
            <a:srgbClr val="675B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29064" y="5320710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42359" y="3157730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014202164"/>
      </p:ext>
    </p:extLst>
  </p:cSld>
  <p:clrMapOvr>
    <a:masterClrMapping/>
  </p:clrMapOvr>
  <p:transition spd="slow">
    <p:fade/>
  </p:transition>
  <p:timing/>
</p:sld>
</file>

<file path=ppt/slides/slide5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47F8F00-4AAC-8043-902B-75A366766F63}"/>
              </a:ext>
            </a:extLst>
          </p:cNvPr>
          <p:cNvSpPr/>
          <p:nvPr/>
        </p:nvSpPr>
        <p:spPr>
          <a:xfrm>
            <a:off x="1411357" y="1809278"/>
            <a:ext cx="9188896" cy="1977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1936972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2806717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205231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3863659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137522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3273148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9436" y="4471208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19278" y="4484617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85140" y="4555274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85140" y="5244236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09789" y="5283935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46544" y="4436044"/>
            <a:ext cx="742601" cy="646331"/>
          </a:xfrm>
          <a:prstGeom prst="rect">
            <a:avLst/>
          </a:prstGeom>
          <a:solidFill>
            <a:srgbClr val="675B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4453" y="5302005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9436" y="5171705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2033557180"/>
      </p:ext>
    </p:extLst>
  </p:cSld>
  <p:clrMapOvr>
    <a:masterClrMapping/>
  </p:clrMapOvr>
  <p:transition spd="slow">
    <p:fade/>
  </p:transition>
  <p:timing/>
</p:sld>
</file>

<file path=ppt/slides/slide5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BBB10FE-6E5E-034B-8610-8FAD3E3AB986}"/>
              </a:ext>
            </a:extLst>
          </p:cNvPr>
          <p:cNvSpPr/>
          <p:nvPr/>
        </p:nvSpPr>
        <p:spPr>
          <a:xfrm>
            <a:off x="1411357" y="377687"/>
            <a:ext cx="9188896" cy="1977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523808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1393553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792067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2450495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2450495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724358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1859984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9436" y="3058044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19278" y="3071453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85140" y="3142110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85140" y="3831072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09789" y="3870771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46544" y="3022880"/>
            <a:ext cx="742601" cy="646331"/>
          </a:xfrm>
          <a:prstGeom prst="rect">
            <a:avLst/>
          </a:prstGeom>
          <a:solidFill>
            <a:srgbClr val="675B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4453" y="3888841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9436" y="3758541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343" y="4962928"/>
            <a:ext cx="5880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(enc key)</a:t>
            </a:r>
            <a:r>
              <a:rPr lang="en-US" sz="3600" baseline="30000"/>
              <a:t>a</a:t>
            </a:r>
            <a:r>
              <a:rPr lang="en-US" sz="3600"/>
              <a:t> MOD p = key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59121" y="4951745"/>
            <a:ext cx="5802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(enc key)</a:t>
            </a:r>
            <a:r>
              <a:rPr lang="en-US" sz="3600" baseline="30000"/>
              <a:t>b</a:t>
            </a:r>
            <a:r>
              <a:rPr lang="en-US" sz="3600"/>
              <a:t> MOD p = key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1C0EB7-9BB6-B145-8460-0DAB7FE9D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68912"/>
      </p:ext>
    </p:extLst>
  </p:cSld>
  <p:clrMapOvr>
    <a:masterClrMapping/>
  </p:clrMapOvr>
  <p:transition spd="slow">
    <p:fade/>
  </p:transition>
  <p:timing/>
</p:sld>
</file>

<file path=ppt/slides/slide5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95436F6-D531-0B4E-9716-5D03C80C8783}"/>
              </a:ext>
            </a:extLst>
          </p:cNvPr>
          <p:cNvSpPr/>
          <p:nvPr/>
        </p:nvSpPr>
        <p:spPr>
          <a:xfrm>
            <a:off x="1411357" y="377687"/>
            <a:ext cx="9188896" cy="1977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523808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1393553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792067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2450495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2450495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724358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1859984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9436" y="3058044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19278" y="3071453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85140" y="3142110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85140" y="3831072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09789" y="3870771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46544" y="3022880"/>
            <a:ext cx="742601" cy="646331"/>
          </a:xfrm>
          <a:prstGeom prst="rect">
            <a:avLst/>
          </a:prstGeom>
          <a:solidFill>
            <a:srgbClr val="675B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4453" y="3888841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9436" y="3758541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343" y="4611712"/>
            <a:ext cx="5880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(enc key)</a:t>
            </a:r>
            <a:r>
              <a:rPr lang="en-US" sz="3600" baseline="30000"/>
              <a:t>a</a:t>
            </a:r>
            <a:r>
              <a:rPr lang="en-US" sz="3600"/>
              <a:t> MOD p = key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6559" y="5498139"/>
            <a:ext cx="5880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16</a:t>
            </a:r>
            <a:r>
              <a:rPr lang="en-US" sz="3600" baseline="30000"/>
              <a:t>8 </a:t>
            </a:r>
            <a:r>
              <a:rPr lang="en-US" sz="3600"/>
              <a:t>MOD 149 =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59121" y="4951745"/>
            <a:ext cx="5802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(enc key)</a:t>
            </a:r>
            <a:r>
              <a:rPr lang="en-US" sz="3600" baseline="30000"/>
              <a:t>b</a:t>
            </a:r>
            <a:r>
              <a:rPr lang="en-US" sz="3600"/>
              <a:t> MOD p = key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00599" y="5498138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/>
              <a:t>129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187479-9889-464F-9BEE-6323F38B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48321"/>
      </p:ext>
    </p:extLst>
  </p:cSld>
  <p:clrMapOvr>
    <a:masterClrMapping/>
  </p:clrMapOvr>
  <p:transition spd="slow">
    <p:fade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BDACA-4513-EF4F-BD45-8E2F2F54F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Browser Encryption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7B52AA-345C-C443-8C3F-5AB4009D5A91}"/>
              </a:ext>
            </a:extLst>
          </p:cNvPr>
          <p:cNvSpPr txBox="1"/>
          <p:nvPr/>
        </p:nvSpPr>
        <p:spPr>
          <a:xfrm>
            <a:off x="1504409" y="2290144"/>
            <a:ext cx="9183188" cy="76944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Negotiate Encryption Session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4EEA58-C4D5-B047-A321-564EE1A30B67}"/>
              </a:ext>
            </a:extLst>
          </p:cNvPr>
          <p:cNvSpPr txBox="1"/>
          <p:nvPr/>
        </p:nvSpPr>
        <p:spPr>
          <a:xfrm>
            <a:off x="1504409" y="3863956"/>
            <a:ext cx="9183187" cy="76944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Encryption Protocols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0647B-784A-1745-80E5-8EF4A563E9C6}"/>
              </a:ext>
            </a:extLst>
          </p:cNvPr>
          <p:cNvSpPr txBox="1"/>
          <p:nvPr/>
        </p:nvSpPr>
        <p:spPr>
          <a:xfrm>
            <a:off x="-6346369" y="2481250"/>
            <a:ext cx="5969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Secure Socket Layer (SSL)</a:t>
            </a:r>
          </a:p>
          <a:p>
            <a:pPr algn="ctr"/>
            <a:r>
              <a:rPr lang="en-US" sz="2800"/>
              <a:t>Transport Layer Security (TLS)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DD5D2E-A4E2-6746-A51E-1193A7BA8792}"/>
              </a:ext>
            </a:extLst>
          </p:cNvPr>
          <p:cNvSpPr txBox="1"/>
          <p:nvPr/>
        </p:nvSpPr>
        <p:spPr>
          <a:xfrm>
            <a:off x="12477208" y="4952642"/>
            <a:ext cx="5969725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en-US" sz="2800"/>
              <a:t>RSA</a:t>
            </a:r>
          </a:p>
          <a:p>
            <a:pPr algn="ctr"/>
            <a:r>
              <a:rPr lang="en-US" sz="2800"/>
              <a:t>Diffie Hellman</a:t>
            </a:r>
          </a:p>
          <a:p>
            <a:pPr algn="ctr"/>
            <a:r>
              <a:rPr lang="en-US" sz="2800"/>
              <a:t>ECDHE</a:t>
            </a:r>
          </a:p>
          <a:p>
            <a:pPr algn="ctr"/>
            <a:r>
              <a:rPr lang="en-US" sz="2800"/>
              <a:t>3DES</a:t>
            </a:r>
          </a:p>
          <a:p>
            <a:pPr algn="ctr"/>
            <a:r>
              <a:rPr lang="en-US" sz="2800"/>
              <a:t>AES</a:t>
            </a:r>
          </a:p>
          <a:p>
            <a:pPr algn="ctr"/>
            <a:r>
              <a:rPr lang="en-US" sz="2800"/>
              <a:t>ChaCha20</a:t>
            </a:r>
          </a:p>
        </p:txBody>
      </p:sp>
    </p:spTree>
    <p:extLst>
      <p:ext uri="{BB962C8B-B14F-4D97-AF65-F5344CB8AC3E}">
        <p14:creationId xmlns:p14="http://schemas.microsoft.com/office/powerpoint/2010/main" val="3097889458"/>
      </p:ext>
    </p:extLst>
  </p:cSld>
  <p:clrMapOvr>
    <a:masterClrMapping/>
  </p:clrMapOvr>
  <p:transition/>
  <p:timing/>
</p:sld>
</file>

<file path=ppt/slides/slide6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2EBDBFD3-9CA6-3D46-9B37-7455D6C066CA}"/>
              </a:ext>
            </a:extLst>
          </p:cNvPr>
          <p:cNvSpPr/>
          <p:nvPr/>
        </p:nvSpPr>
        <p:spPr>
          <a:xfrm>
            <a:off x="1411357" y="377687"/>
            <a:ext cx="9188896" cy="1977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523808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1393553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792067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2450495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2450495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724358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1859984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9436" y="3058044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19278" y="3071453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85140" y="3142110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85140" y="3831072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09789" y="3870771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46544" y="3022880"/>
            <a:ext cx="742601" cy="646331"/>
          </a:xfrm>
          <a:prstGeom prst="rect">
            <a:avLst/>
          </a:prstGeom>
          <a:solidFill>
            <a:srgbClr val="675B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4453" y="3888841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9436" y="3758541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5343" y="4611712"/>
            <a:ext cx="5880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(enc key)</a:t>
            </a:r>
            <a:r>
              <a:rPr lang="en-US" sz="3600" baseline="30000"/>
              <a:t>a</a:t>
            </a:r>
            <a:r>
              <a:rPr lang="en-US" sz="3600"/>
              <a:t> MOD p = key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59121" y="4615868"/>
            <a:ext cx="5802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(enc key)</a:t>
            </a:r>
            <a:r>
              <a:rPr lang="en-US" sz="3600" baseline="30000"/>
              <a:t>b</a:t>
            </a:r>
            <a:r>
              <a:rPr lang="en-US" sz="3600"/>
              <a:t> MOD p = key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95687" y="5498139"/>
            <a:ext cx="5880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5</a:t>
            </a:r>
            <a:r>
              <a:rPr lang="en-US" sz="3600" baseline="30000"/>
              <a:t>6 </a:t>
            </a:r>
            <a:r>
              <a:rPr lang="en-US" sz="3600"/>
              <a:t>MOD 149 =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069171" y="5498138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/>
              <a:t>129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00599" y="5498138"/>
            <a:ext cx="9541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/>
              <a:t>129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6559" y="5498139"/>
            <a:ext cx="5880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16</a:t>
            </a:r>
            <a:r>
              <a:rPr lang="en-US" sz="3600" baseline="30000"/>
              <a:t>8 </a:t>
            </a:r>
            <a:r>
              <a:rPr lang="en-US" sz="3600"/>
              <a:t>MOD 149 =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7CED8E-C788-5E41-B6E0-D5B1BCCEC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90388"/>
      </p:ext>
    </p:extLst>
  </p:cSld>
  <p:clrMapOvr>
    <a:masterClrMapping/>
  </p:clrMapOvr>
  <p:transition spd="slow">
    <p:fade/>
  </p:transition>
  <p:timing/>
</p:sld>
</file>

<file path=ppt/slides/slide6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CA14838-3377-2343-81F0-E372BB1CF382}"/>
              </a:ext>
            </a:extLst>
          </p:cNvPr>
          <p:cNvSpPr/>
          <p:nvPr/>
        </p:nvSpPr>
        <p:spPr>
          <a:xfrm>
            <a:off x="1411357" y="377687"/>
            <a:ext cx="9188896" cy="1977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523808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1393553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792067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2450495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2450495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724358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/>
          <p:cNvSpPr txBox="1"/>
          <p:nvPr/>
        </p:nvSpPr>
        <p:spPr>
          <a:xfrm>
            <a:off x="5054706" y="1859984"/>
            <a:ext cx="1438138" cy="99167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 = 149</a:t>
            </a:r>
          </a:p>
          <a:p>
            <a:pPr algn="ctr"/>
            <a:r>
              <a:rPr lang="en-US" sz="2400">
                <a:solidFill>
                  <a:schemeClr val="bg1"/>
                </a:solidFill>
              </a:rPr>
              <a:t>g = 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49436" y="3058044"/>
            <a:ext cx="1438138" cy="49620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a = 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19278" y="3071453"/>
            <a:ext cx="556375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85140" y="3142110"/>
            <a:ext cx="1438138" cy="495107"/>
          </a:xfrm>
          <a:prstGeom prst="rect">
            <a:avLst/>
          </a:prstGeom>
          <a:solidFill>
            <a:srgbClr val="675BA7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 = 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85140" y="3831072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09789" y="3870771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46544" y="3022880"/>
            <a:ext cx="742601" cy="646331"/>
          </a:xfrm>
          <a:prstGeom prst="rect">
            <a:avLst/>
          </a:prstGeom>
          <a:solidFill>
            <a:srgbClr val="675B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4453" y="3888841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Encrypted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9436" y="3758541"/>
            <a:ext cx="1438138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Private</a:t>
            </a:r>
          </a:p>
          <a:p>
            <a:pPr algn="ctr"/>
            <a:r>
              <a:rPr lang="en-US" sz="2400"/>
              <a:t>Key</a:t>
            </a:r>
          </a:p>
        </p:txBody>
      </p:sp>
      <p:sp>
        <p:nvSpPr>
          <p:cNvPr id="2" name="Rectangle 1"/>
          <p:cNvSpPr/>
          <p:nvPr/>
        </p:nvSpPr>
        <p:spPr>
          <a:xfrm>
            <a:off x="2165402" y="5022726"/>
            <a:ext cx="1208985" cy="830997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129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108086" y="5022726"/>
            <a:ext cx="1208985" cy="830997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129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82218" y="5930662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Key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824902" y="5930662"/>
            <a:ext cx="1775351" cy="49620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/>
              <a:t>Key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6E3F4B5-BE67-7B48-A5C9-A23488975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57330"/>
      </p:ext>
    </p:extLst>
  </p:cSld>
  <p:clrMapOvr>
    <a:masterClrMapping/>
  </p:clrMapOvr>
  <p:transition spd="slow">
    <p:fade/>
  </p:transition>
  <p:timing/>
</p:sld>
</file>

<file path=ppt/slides/slide6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Diffie-Hellman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5269" y="4939145"/>
            <a:ext cx="1203607" cy="120360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9552883" y="4939145"/>
            <a:ext cx="1203607" cy="12036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Oval 12"/>
          <p:cNvSpPr/>
          <p:nvPr/>
        </p:nvSpPr>
        <p:spPr>
          <a:xfrm>
            <a:off x="4640434" y="2149894"/>
            <a:ext cx="2266682" cy="2266682"/>
          </a:xfrm>
          <a:prstGeom prst="ellipse">
            <a:avLst/>
          </a:prstGeom>
          <a:noFill/>
          <a:ln w="2159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19" name="Straight Connector 18"/>
          <p:cNvCxnSpPr>
            <a:stCxn id="13" idx="1"/>
            <a:endCxn id="13" idx="5"/>
          </p:cNvCxnSpPr>
          <p:nvPr/>
        </p:nvCxnSpPr>
        <p:spPr>
          <a:xfrm>
            <a:off x="4972382" y="2481842"/>
            <a:ext cx="1602786" cy="1602786"/>
          </a:xfrm>
          <a:prstGeom prst="line">
            <a:avLst/>
          </a:prstGeom>
          <a:ln w="215900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642456" y="5141581"/>
            <a:ext cx="1208985" cy="830997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129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269494" y="5141569"/>
            <a:ext cx="1208985" cy="830997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129</a:t>
            </a:r>
          </a:p>
        </p:txBody>
      </p:sp>
    </p:spTree>
    <p:extLst>
      <p:ext uri="{BB962C8B-B14F-4D97-AF65-F5344CB8AC3E}">
        <p14:creationId xmlns:p14="http://schemas.microsoft.com/office/powerpoint/2010/main" val="1744291958"/>
      </p:ext>
    </p:extLst>
  </p:cSld>
  <p:clrMapOvr>
    <a:masterClrMapping/>
  </p:clrMapOvr>
  <p:transition spd="slow">
    <p:fade/>
  </p:transition>
  <p:timing/>
</p:sld>
</file>

<file path=ppt/slides/slide6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6255505" y="2243595"/>
            <a:ext cx="3429000" cy="349673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196807" y="2243595"/>
            <a:ext cx="3429000" cy="34967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21822" y="2243595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</p:spTree>
    <p:extLst>
      <p:ext uri="{BB962C8B-B14F-4D97-AF65-F5344CB8AC3E}">
        <p14:creationId xmlns:p14="http://schemas.microsoft.com/office/powerpoint/2010/main" val="856400657"/>
      </p:ext>
    </p:extLst>
  </p:cSld>
  <p:clrMapOvr>
    <a:masterClrMapping/>
  </p:clrMapOvr>
  <p:transition spd="slow">
    <p:fade/>
  </p:transition>
  <p:timing/>
</p:sld>
</file>

<file path=ppt/slides/slide6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6137215" y="2178583"/>
            <a:ext cx="3429000" cy="349673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2462229" y="2178583"/>
            <a:ext cx="3429000" cy="34967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85061" y="2178583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EB16A0-F3C5-014F-A20A-2F1AB007A2E8}"/>
              </a:ext>
            </a:extLst>
          </p:cNvPr>
          <p:cNvSpPr txBox="1"/>
          <p:nvPr/>
        </p:nvSpPr>
        <p:spPr>
          <a:xfrm>
            <a:off x="-2911550" y="1952029"/>
            <a:ext cx="276601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59D61-30BF-EB41-AC81-C01717288AC8}"/>
              </a:ext>
            </a:extLst>
          </p:cNvPr>
          <p:cNvSpPr txBox="1"/>
          <p:nvPr/>
        </p:nvSpPr>
        <p:spPr>
          <a:xfrm>
            <a:off x="12344662" y="1952006"/>
            <a:ext cx="276601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449E3C-3812-5F47-8E47-C9710B09FB13}"/>
              </a:ext>
            </a:extLst>
          </p:cNvPr>
          <p:cNvSpPr txBox="1"/>
          <p:nvPr/>
        </p:nvSpPr>
        <p:spPr>
          <a:xfrm>
            <a:off x="784142" y="6858000"/>
            <a:ext cx="3316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RSA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2D128E-7860-DB47-BA8F-6C17B9DF565A}"/>
              </a:ext>
            </a:extLst>
          </p:cNvPr>
          <p:cNvSpPr txBox="1"/>
          <p:nvPr/>
        </p:nvSpPr>
        <p:spPr>
          <a:xfrm>
            <a:off x="8098138" y="6903454"/>
            <a:ext cx="3316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RSA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</p:spTree>
    <p:extLst>
      <p:ext uri="{BB962C8B-B14F-4D97-AF65-F5344CB8AC3E}">
        <p14:creationId xmlns:p14="http://schemas.microsoft.com/office/powerpoint/2010/main" val="2955296577"/>
      </p:ext>
    </p:extLst>
  </p:cSld>
  <p:clrMapOvr>
    <a:masterClrMapping/>
  </p:clrMapOvr>
  <p:transition spd="slow">
    <p:fade/>
  </p:transition>
  <p:timing/>
</p:sld>
</file>

<file path=ppt/slides/slide6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6137215" y="2178583"/>
            <a:ext cx="3429000" cy="349673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2462229" y="2178583"/>
            <a:ext cx="3429000" cy="34967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85061" y="2178583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EB16A0-F3C5-014F-A20A-2F1AB007A2E8}"/>
              </a:ext>
            </a:extLst>
          </p:cNvPr>
          <p:cNvSpPr txBox="1"/>
          <p:nvPr/>
        </p:nvSpPr>
        <p:spPr>
          <a:xfrm>
            <a:off x="1059558" y="1952029"/>
            <a:ext cx="276601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59D61-30BF-EB41-AC81-C01717288AC8}"/>
              </a:ext>
            </a:extLst>
          </p:cNvPr>
          <p:cNvSpPr txBox="1"/>
          <p:nvPr/>
        </p:nvSpPr>
        <p:spPr>
          <a:xfrm>
            <a:off x="8373554" y="1952006"/>
            <a:ext cx="276601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449E3C-3812-5F47-8E47-C9710B09FB13}"/>
              </a:ext>
            </a:extLst>
          </p:cNvPr>
          <p:cNvSpPr txBox="1"/>
          <p:nvPr/>
        </p:nvSpPr>
        <p:spPr>
          <a:xfrm>
            <a:off x="784142" y="6858000"/>
            <a:ext cx="3316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RSA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D1932F-5AC1-B840-8494-41DF5BA29FA9}"/>
              </a:ext>
            </a:extLst>
          </p:cNvPr>
          <p:cNvSpPr txBox="1"/>
          <p:nvPr/>
        </p:nvSpPr>
        <p:spPr>
          <a:xfrm>
            <a:off x="8098138" y="7242721"/>
            <a:ext cx="3316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</p:spTree>
    <p:extLst>
      <p:ext uri="{BB962C8B-B14F-4D97-AF65-F5344CB8AC3E}">
        <p14:creationId xmlns:p14="http://schemas.microsoft.com/office/powerpoint/2010/main" val="3547742518"/>
      </p:ext>
    </p:extLst>
  </p:cSld>
  <p:clrMapOvr>
    <a:masterClrMapping/>
  </p:clrMapOvr>
  <p:transition spd="slow">
    <p:fade/>
  </p:transition>
  <p:timing/>
</p:sld>
</file>

<file path=ppt/slides/slide6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6137215" y="2178583"/>
            <a:ext cx="3429000" cy="349673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2462229" y="2178583"/>
            <a:ext cx="3429000" cy="34967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85061" y="2178583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EB16A0-F3C5-014F-A20A-2F1AB007A2E8}"/>
              </a:ext>
            </a:extLst>
          </p:cNvPr>
          <p:cNvSpPr txBox="1"/>
          <p:nvPr/>
        </p:nvSpPr>
        <p:spPr>
          <a:xfrm>
            <a:off x="1059558" y="1952029"/>
            <a:ext cx="276601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59D61-30BF-EB41-AC81-C01717288AC8}"/>
              </a:ext>
            </a:extLst>
          </p:cNvPr>
          <p:cNvSpPr txBox="1"/>
          <p:nvPr/>
        </p:nvSpPr>
        <p:spPr>
          <a:xfrm>
            <a:off x="8373554" y="1952006"/>
            <a:ext cx="276601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449E3C-3812-5F47-8E47-C9710B09FB13}"/>
              </a:ext>
            </a:extLst>
          </p:cNvPr>
          <p:cNvSpPr txBox="1"/>
          <p:nvPr/>
        </p:nvSpPr>
        <p:spPr>
          <a:xfrm>
            <a:off x="784142" y="2997660"/>
            <a:ext cx="3316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RSA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1720114-0C0B-A348-86E1-2F6674F49BD1}"/>
              </a:ext>
            </a:extLst>
          </p:cNvPr>
          <p:cNvCxnSpPr/>
          <p:nvPr/>
        </p:nvCxnSpPr>
        <p:spPr>
          <a:xfrm>
            <a:off x="1894114" y="3265714"/>
            <a:ext cx="1031966" cy="0"/>
          </a:xfrm>
          <a:prstGeom prst="line">
            <a:avLst/>
          </a:prstGeom>
          <a:ln w="76200">
            <a:solidFill>
              <a:srgbClr val="C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046DAF0-4B13-8345-9063-6B18FA477FDB}"/>
              </a:ext>
            </a:extLst>
          </p:cNvPr>
          <p:cNvSpPr txBox="1"/>
          <p:nvPr/>
        </p:nvSpPr>
        <p:spPr>
          <a:xfrm>
            <a:off x="8098138" y="7053943"/>
            <a:ext cx="3316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EA5A30-60A7-0A4E-B35C-805AEF65803F}"/>
              </a:ext>
            </a:extLst>
          </p:cNvPr>
          <p:cNvCxnSpPr/>
          <p:nvPr/>
        </p:nvCxnSpPr>
        <p:spPr>
          <a:xfrm>
            <a:off x="1156828" y="4122449"/>
            <a:ext cx="2574913" cy="0"/>
          </a:xfrm>
          <a:prstGeom prst="line">
            <a:avLst/>
          </a:prstGeom>
          <a:ln w="76200">
            <a:solidFill>
              <a:srgbClr val="C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0659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6137215" y="2178583"/>
            <a:ext cx="3429000" cy="349673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2462229" y="2178583"/>
            <a:ext cx="3429000" cy="34967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85061" y="2178583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EB16A0-F3C5-014F-A20A-2F1AB007A2E8}"/>
              </a:ext>
            </a:extLst>
          </p:cNvPr>
          <p:cNvSpPr txBox="1"/>
          <p:nvPr/>
        </p:nvSpPr>
        <p:spPr>
          <a:xfrm>
            <a:off x="1059558" y="1952029"/>
            <a:ext cx="276601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59D61-30BF-EB41-AC81-C01717288AC8}"/>
              </a:ext>
            </a:extLst>
          </p:cNvPr>
          <p:cNvSpPr txBox="1"/>
          <p:nvPr/>
        </p:nvSpPr>
        <p:spPr>
          <a:xfrm>
            <a:off x="8373554" y="1952006"/>
            <a:ext cx="276601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449E3C-3812-5F47-8E47-C9710B09FB13}"/>
              </a:ext>
            </a:extLst>
          </p:cNvPr>
          <p:cNvSpPr txBox="1"/>
          <p:nvPr/>
        </p:nvSpPr>
        <p:spPr>
          <a:xfrm>
            <a:off x="784142" y="2997660"/>
            <a:ext cx="3316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RSA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2D128E-7860-DB47-BA8F-6C17B9DF565A}"/>
              </a:ext>
            </a:extLst>
          </p:cNvPr>
          <p:cNvSpPr txBox="1"/>
          <p:nvPr/>
        </p:nvSpPr>
        <p:spPr>
          <a:xfrm>
            <a:off x="8098138" y="3524821"/>
            <a:ext cx="3316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CB1368-3BF1-ED47-A1C2-807EFA3B0E3B}"/>
              </a:ext>
            </a:extLst>
          </p:cNvPr>
          <p:cNvCxnSpPr/>
          <p:nvPr/>
        </p:nvCxnSpPr>
        <p:spPr>
          <a:xfrm>
            <a:off x="1894114" y="3265714"/>
            <a:ext cx="1031966" cy="0"/>
          </a:xfrm>
          <a:prstGeom prst="line">
            <a:avLst/>
          </a:prstGeom>
          <a:ln w="76200">
            <a:solidFill>
              <a:srgbClr val="C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D542E1-8A87-444B-8D91-963FA6638627}"/>
              </a:ext>
            </a:extLst>
          </p:cNvPr>
          <p:cNvCxnSpPr/>
          <p:nvPr/>
        </p:nvCxnSpPr>
        <p:spPr>
          <a:xfrm>
            <a:off x="1156828" y="4122449"/>
            <a:ext cx="2574913" cy="0"/>
          </a:xfrm>
          <a:prstGeom prst="line">
            <a:avLst/>
          </a:prstGeom>
          <a:ln w="76200">
            <a:solidFill>
              <a:srgbClr val="C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163688"/>
      </p:ext>
    </p:extLst>
  </p:cSld>
  <p:clrMapOvr>
    <a:masterClrMapping/>
  </p:clrMapOvr>
  <p:transition spd="slow">
    <p:fade/>
  </p:transition>
  <p:timing/>
</p:sld>
</file>

<file path=ppt/slides/slide6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6137215" y="2178583"/>
            <a:ext cx="3429000" cy="349673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2462229" y="2178583"/>
            <a:ext cx="3429000" cy="34967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85061" y="2178583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EB16A0-F3C5-014F-A20A-2F1AB007A2E8}"/>
              </a:ext>
            </a:extLst>
          </p:cNvPr>
          <p:cNvSpPr txBox="1"/>
          <p:nvPr/>
        </p:nvSpPr>
        <p:spPr>
          <a:xfrm>
            <a:off x="1059558" y="1952029"/>
            <a:ext cx="276601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59D61-30BF-EB41-AC81-C01717288AC8}"/>
              </a:ext>
            </a:extLst>
          </p:cNvPr>
          <p:cNvSpPr txBox="1"/>
          <p:nvPr/>
        </p:nvSpPr>
        <p:spPr>
          <a:xfrm>
            <a:off x="8373554" y="1952006"/>
            <a:ext cx="276601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chemeClr val="bg1"/>
                </a:solidFill>
              </a:rPr>
              <a:t>TLS v1.3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449E3C-3812-5F47-8E47-C9710B09FB13}"/>
              </a:ext>
            </a:extLst>
          </p:cNvPr>
          <p:cNvSpPr txBox="1"/>
          <p:nvPr/>
        </p:nvSpPr>
        <p:spPr>
          <a:xfrm>
            <a:off x="784142" y="2997660"/>
            <a:ext cx="3316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RSA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  <a:p>
            <a:pPr algn="ctr"/>
            <a:endParaRPr lang="en-US" sz="2800">
              <a:solidFill>
                <a:schemeClr val="accent1"/>
              </a:solidFill>
            </a:endParaRP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2D128E-7860-DB47-BA8F-6C17B9DF565A}"/>
              </a:ext>
            </a:extLst>
          </p:cNvPr>
          <p:cNvSpPr txBox="1"/>
          <p:nvPr/>
        </p:nvSpPr>
        <p:spPr>
          <a:xfrm>
            <a:off x="8098138" y="3524821"/>
            <a:ext cx="3316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accent1"/>
                </a:solidFill>
              </a:rPr>
              <a:t>Elliptical Curve</a:t>
            </a:r>
          </a:p>
          <a:p>
            <a:pPr algn="ctr"/>
            <a:r>
              <a:rPr lang="en-US" sz="2800">
                <a:solidFill>
                  <a:schemeClr val="accent1"/>
                </a:solidFill>
              </a:rPr>
              <a:t>Diffie Hellman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BCB1368-3BF1-ED47-A1C2-807EFA3B0E3B}"/>
              </a:ext>
            </a:extLst>
          </p:cNvPr>
          <p:cNvCxnSpPr/>
          <p:nvPr/>
        </p:nvCxnSpPr>
        <p:spPr>
          <a:xfrm>
            <a:off x="1894114" y="3265714"/>
            <a:ext cx="1031966" cy="0"/>
          </a:xfrm>
          <a:prstGeom prst="line">
            <a:avLst/>
          </a:prstGeom>
          <a:ln w="76200">
            <a:solidFill>
              <a:srgbClr val="C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28BB1AF-2187-6C42-8E54-7869F94453F0}"/>
              </a:ext>
            </a:extLst>
          </p:cNvPr>
          <p:cNvCxnSpPr/>
          <p:nvPr/>
        </p:nvCxnSpPr>
        <p:spPr>
          <a:xfrm>
            <a:off x="1156828" y="4122449"/>
            <a:ext cx="2574913" cy="0"/>
          </a:xfrm>
          <a:prstGeom prst="line">
            <a:avLst/>
          </a:prstGeom>
          <a:ln w="76200">
            <a:solidFill>
              <a:srgbClr val="C0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769642"/>
      </p:ext>
    </p:extLst>
  </p:cSld>
  <p:clrMapOvr>
    <a:masterClrMapping/>
  </p:clrMapOvr>
  <p:transition spd="slow">
    <p:fade/>
  </p:transition>
  <p:timing/>
</p:sld>
</file>

<file path=ppt/slides/slide6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1EAB-74BB-B245-B466-3FF370A75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Elliptical Curve </a:t>
            </a:r>
            <a:br>
              <a:rPr lang="en-US"/>
            </a:br>
            <a:r>
              <a:rPr lang="en-US"/>
              <a:t>Diffie-Hellman Ephemeral</a:t>
            </a:r>
          </a:p>
        </p:txBody>
      </p:sp>
    </p:spTree>
    <p:extLst>
      <p:ext uri="{BB962C8B-B14F-4D97-AF65-F5344CB8AC3E}">
        <p14:creationId xmlns:p14="http://schemas.microsoft.com/office/powerpoint/2010/main" val="41093761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BDACA-4513-EF4F-BD45-8E2F2F54F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Browser Encryption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7B52AA-345C-C443-8C3F-5AB4009D5A91}"/>
              </a:ext>
            </a:extLst>
          </p:cNvPr>
          <p:cNvSpPr txBox="1"/>
          <p:nvPr/>
        </p:nvSpPr>
        <p:spPr>
          <a:xfrm>
            <a:off x="1504409" y="1532498"/>
            <a:ext cx="9183188" cy="76944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Negotiate Encryption Session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4EEA58-C4D5-B047-A321-564EE1A30B67}"/>
              </a:ext>
            </a:extLst>
          </p:cNvPr>
          <p:cNvSpPr txBox="1"/>
          <p:nvPr/>
        </p:nvSpPr>
        <p:spPr>
          <a:xfrm>
            <a:off x="1504409" y="3942333"/>
            <a:ext cx="9183187" cy="76944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Encryption Protocols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0647B-784A-1745-80E5-8EF4A563E9C6}"/>
              </a:ext>
            </a:extLst>
          </p:cNvPr>
          <p:cNvSpPr txBox="1"/>
          <p:nvPr/>
        </p:nvSpPr>
        <p:spPr>
          <a:xfrm>
            <a:off x="3111139" y="2481250"/>
            <a:ext cx="5969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Secure Socket Layer (SSL)</a:t>
            </a:r>
          </a:p>
          <a:p>
            <a:pPr algn="ctr"/>
            <a:r>
              <a:rPr lang="en-US" sz="2800"/>
              <a:t>Transport Layer Security (TLS)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DD5D2E-A4E2-6746-A51E-1193A7BA8792}"/>
              </a:ext>
            </a:extLst>
          </p:cNvPr>
          <p:cNvSpPr txBox="1"/>
          <p:nvPr/>
        </p:nvSpPr>
        <p:spPr>
          <a:xfrm>
            <a:off x="12594773" y="4952642"/>
            <a:ext cx="5969725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en-US" sz="2800"/>
              <a:t>RSA</a:t>
            </a:r>
          </a:p>
          <a:p>
            <a:pPr algn="ctr"/>
            <a:r>
              <a:rPr lang="en-US" sz="2800"/>
              <a:t>Diffie Hellman</a:t>
            </a:r>
          </a:p>
          <a:p>
            <a:pPr algn="ctr"/>
            <a:r>
              <a:rPr lang="en-US" sz="2800"/>
              <a:t>ECDHE</a:t>
            </a:r>
          </a:p>
          <a:p>
            <a:pPr algn="ctr"/>
            <a:r>
              <a:rPr lang="en-US" sz="2800"/>
              <a:t>3DES</a:t>
            </a:r>
          </a:p>
          <a:p>
            <a:pPr algn="ctr"/>
            <a:r>
              <a:rPr lang="en-US" sz="2800"/>
              <a:t>AES</a:t>
            </a:r>
          </a:p>
          <a:p>
            <a:pPr algn="ctr"/>
            <a:r>
              <a:rPr lang="en-US" sz="2800"/>
              <a:t>ChaCha20</a:t>
            </a:r>
          </a:p>
        </p:txBody>
      </p:sp>
    </p:spTree>
    <p:extLst>
      <p:ext uri="{BB962C8B-B14F-4D97-AF65-F5344CB8AC3E}">
        <p14:creationId xmlns:p14="http://schemas.microsoft.com/office/powerpoint/2010/main" val="2458905895"/>
      </p:ext>
    </p:extLst>
  </p:cSld>
  <p:clrMapOvr>
    <a:masterClrMapping/>
  </p:clrMapOvr>
  <p:transition spd="slow">
    <p:fade/>
  </p:transition>
  <p:timing/>
</p:sld>
</file>

<file path=ppt/slides/slide7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E5F79-E189-3E4F-8448-4CD0B4661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Elliptical Curve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6FA257-D7B7-FD41-B2B7-BA04B9B5B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056" y="1461886"/>
            <a:ext cx="5109894" cy="50913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B0777B1-5DF6-2040-80BF-F8AAF8DE6EE4}"/>
              </a:ext>
            </a:extLst>
          </p:cNvPr>
          <p:cNvSpPr txBox="1"/>
          <p:nvPr/>
        </p:nvSpPr>
        <p:spPr>
          <a:xfrm>
            <a:off x="12486152" y="1960397"/>
            <a:ext cx="3726612" cy="44381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x25519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secp256r1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secp284r1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fecp521r1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ffdhe2048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ffdhe3073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36ED02-896B-1048-AF68-5A20818BED7A}"/>
              </a:ext>
            </a:extLst>
          </p:cNvPr>
          <p:cNvSpPr txBox="1"/>
          <p:nvPr/>
        </p:nvSpPr>
        <p:spPr>
          <a:xfrm>
            <a:off x="12486152" y="1375622"/>
            <a:ext cx="372661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accent1"/>
                </a:solidFill>
              </a:rPr>
              <a:t>Curve</a:t>
            </a:r>
            <a:r>
              <a:rPr lang="en-US" sz="3200"/>
              <a:t> </a:t>
            </a:r>
            <a:r>
              <a:rPr lang="en-US" sz="3200">
                <a:solidFill>
                  <a:schemeClr val="accent1"/>
                </a:solidFill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757210031"/>
      </p:ext>
    </p:extLst>
  </p:cSld>
  <p:clrMapOvr>
    <a:masterClrMapping/>
  </p:clrMapOvr>
  <p:transition spd="slow">
    <p:fade/>
  </p:transition>
  <p:timing/>
</p:sld>
</file>

<file path=ppt/slides/slide7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E5F79-E189-3E4F-8448-4CD0B4661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Elliptical Curve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6FA257-D7B7-FD41-B2B7-BA04B9B5B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992" y="1375622"/>
            <a:ext cx="5109894" cy="50913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E41661-71DD-3B4A-A017-E4A282EF0B20}"/>
              </a:ext>
            </a:extLst>
          </p:cNvPr>
          <p:cNvSpPr txBox="1"/>
          <p:nvPr/>
        </p:nvSpPr>
        <p:spPr>
          <a:xfrm>
            <a:off x="7758877" y="1960397"/>
            <a:ext cx="3726612" cy="44381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x25519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secp256r1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secp284r1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fecp521r1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ffdhe2048</a:t>
            </a:r>
          </a:p>
          <a:p>
            <a:pPr algn="ctr">
              <a:lnSpc>
                <a:spcPct val="150000"/>
              </a:lnSpc>
            </a:pPr>
            <a:r>
              <a:rPr lang="en-US" sz="3200">
                <a:solidFill>
                  <a:schemeClr val="accent1"/>
                </a:solidFill>
              </a:rPr>
              <a:t>ffdhe3073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A2CAA9-8567-C649-A6C4-D62CC5BBEF56}"/>
              </a:ext>
            </a:extLst>
          </p:cNvPr>
          <p:cNvSpPr txBox="1"/>
          <p:nvPr/>
        </p:nvSpPr>
        <p:spPr>
          <a:xfrm>
            <a:off x="7758877" y="1375622"/>
            <a:ext cx="372661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chemeClr val="accent1"/>
                </a:solidFill>
              </a:rPr>
              <a:t>Curve</a:t>
            </a:r>
            <a:r>
              <a:rPr lang="en-US" sz="3200"/>
              <a:t> </a:t>
            </a:r>
            <a:r>
              <a:rPr lang="en-US" sz="3200">
                <a:solidFill>
                  <a:schemeClr val="accent1"/>
                </a:solidFill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2496667498"/>
      </p:ext>
    </p:extLst>
  </p:cSld>
  <p:clrMapOvr>
    <a:masterClrMapping/>
  </p:clrMapOvr>
  <p:transition spd="slow">
    <p:fade/>
  </p:transition>
  <p:timing/>
</p:sld>
</file>

<file path=ppt/slides/slide7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E5F79-E189-3E4F-8448-4CD0B4661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Elliptical Curve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6FA257-D7B7-FD41-B2B7-BA04B9B5B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1056" y="1461886"/>
            <a:ext cx="5109894" cy="5091313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7015ED6-85C7-2C4F-9304-C361A7D7B947}"/>
              </a:ext>
            </a:extLst>
          </p:cNvPr>
          <p:cNvCxnSpPr/>
          <p:nvPr/>
        </p:nvCxnSpPr>
        <p:spPr>
          <a:xfrm flipV="1">
            <a:off x="3176337" y="1283368"/>
            <a:ext cx="5759116" cy="3433011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B447BD41-1E79-FA48-94A7-51300820FDA0}"/>
              </a:ext>
            </a:extLst>
          </p:cNvPr>
          <p:cNvSpPr/>
          <p:nvPr/>
        </p:nvSpPr>
        <p:spPr>
          <a:xfrm>
            <a:off x="5150871" y="3425439"/>
            <a:ext cx="135172" cy="13517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9B6E75E-BA54-3F4D-9045-C48628BF4A34}"/>
              </a:ext>
            </a:extLst>
          </p:cNvPr>
          <p:cNvSpPr/>
          <p:nvPr/>
        </p:nvSpPr>
        <p:spPr>
          <a:xfrm>
            <a:off x="6028417" y="2900537"/>
            <a:ext cx="135172" cy="13517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C547E2-0DAC-3F44-B11F-21BE0A1CD1D7}"/>
              </a:ext>
            </a:extLst>
          </p:cNvPr>
          <p:cNvSpPr/>
          <p:nvPr/>
        </p:nvSpPr>
        <p:spPr>
          <a:xfrm>
            <a:off x="7186046" y="2222114"/>
            <a:ext cx="135172" cy="13517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23513"/>
      </p:ext>
    </p:extLst>
  </p:cSld>
  <p:clrMapOvr>
    <a:masterClrMapping/>
  </p:clrMapOvr>
  <p:transition spd="slow">
    <p:fade/>
  </p:transition>
  <p:timing/>
</p:sld>
</file>

<file path=ppt/slides/slide7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-1349031" y="2323222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C7B0A7-B11B-8841-A3E5-DD62AC85CC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537" y="2887772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6847F23-760B-6844-8FA9-A3BA7BDD0FBD}"/>
              </a:ext>
            </a:extLst>
          </p:cNvPr>
          <p:cNvSpPr txBox="1"/>
          <p:nvPr/>
        </p:nvSpPr>
        <p:spPr>
          <a:xfrm>
            <a:off x="573043" y="695337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867756151"/>
      </p:ext>
    </p:extLst>
  </p:cSld>
  <p:clrMapOvr>
    <a:masterClrMapping/>
  </p:clrMapOvr>
  <p:transition spd="slow" advClick="0">
    <p:fade/>
  </p:transition>
  <p:timing/>
</p:sld>
</file>

<file path=ppt/slides/slide7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98F8C45-7A4A-5B48-BE73-3E9E97517913}"/>
              </a:ext>
            </a:extLst>
          </p:cNvPr>
          <p:cNvSpPr txBox="1"/>
          <p:nvPr/>
        </p:nvSpPr>
        <p:spPr>
          <a:xfrm>
            <a:off x="573043" y="3721738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0441A1-0DCD-434F-81D7-036A6AB58641}"/>
              </a:ext>
            </a:extLst>
          </p:cNvPr>
          <p:cNvSpPr/>
          <p:nvPr/>
        </p:nvSpPr>
        <p:spPr>
          <a:xfrm>
            <a:off x="83524" y="324890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EC4A26-F97E-CD4C-8AAD-52C08734CEEF}"/>
              </a:ext>
            </a:extLst>
          </p:cNvPr>
          <p:cNvSpPr txBox="1"/>
          <p:nvPr/>
        </p:nvSpPr>
        <p:spPr>
          <a:xfrm>
            <a:off x="10655842" y="3635502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C3D8D4-1C91-B140-B5F9-9CA66896C61A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-1349031" y="2323222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C7B0A7-B11B-8841-A3E5-DD62AC85CC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537" y="2887772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6847F23-760B-6844-8FA9-A3BA7BDD0FBD}"/>
              </a:ext>
            </a:extLst>
          </p:cNvPr>
          <p:cNvSpPr txBox="1"/>
          <p:nvPr/>
        </p:nvSpPr>
        <p:spPr>
          <a:xfrm>
            <a:off x="573043" y="695337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167784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fade/>
      </p:transition>
    </mc:Choice>
    <mc:Fallback>
      <p:transition>
        <p:fade/>
      </p:transition>
    </mc:Fallback>
  </mc:AlternateContent>
  <p:timing/>
</p:sld>
</file>

<file path=ppt/slides/slide7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6BFABC77-F5E4-2F49-A3EE-1834F9D13B7D}"/>
              </a:ext>
            </a:extLst>
          </p:cNvPr>
          <p:cNvSpPr txBox="1"/>
          <p:nvPr/>
        </p:nvSpPr>
        <p:spPr>
          <a:xfrm>
            <a:off x="573043" y="3721738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813C5D-CF3D-CE45-8E54-ED8C458D8E6E}"/>
              </a:ext>
            </a:extLst>
          </p:cNvPr>
          <p:cNvSpPr/>
          <p:nvPr/>
        </p:nvSpPr>
        <p:spPr>
          <a:xfrm>
            <a:off x="83524" y="324890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038454-FCC9-9349-80F0-F8A9464E6FEB}"/>
              </a:ext>
            </a:extLst>
          </p:cNvPr>
          <p:cNvSpPr txBox="1"/>
          <p:nvPr/>
        </p:nvSpPr>
        <p:spPr>
          <a:xfrm>
            <a:off x="10655842" y="3635502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5BE9F5-B6CC-254D-B308-02B0913D36F5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507192" y="2323222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C7B0A7-B11B-8841-A3E5-DD62AC85CC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808" y="3388355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6847F23-760B-6844-8FA9-A3BA7BDD0FBD}"/>
              </a:ext>
            </a:extLst>
          </p:cNvPr>
          <p:cNvSpPr txBox="1"/>
          <p:nvPr/>
        </p:nvSpPr>
        <p:spPr>
          <a:xfrm>
            <a:off x="573043" y="6965376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3E5D37-EC8C-D04C-B572-B69D78CF9C13}"/>
              </a:ext>
            </a:extLst>
          </p:cNvPr>
          <p:cNvSpPr txBox="1"/>
          <p:nvPr/>
        </p:nvSpPr>
        <p:spPr>
          <a:xfrm>
            <a:off x="789641" y="2844225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DD12D1-1A9C-F843-843E-66614B7C31D3}"/>
              </a:ext>
            </a:extLst>
          </p:cNvPr>
          <p:cNvCxnSpPr/>
          <p:nvPr/>
        </p:nvCxnSpPr>
        <p:spPr>
          <a:xfrm>
            <a:off x="331783" y="4485941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5717"/>
      </p:ext>
    </p:extLst>
  </p:cSld>
  <p:clrMapOvr>
    <a:masterClrMapping/>
  </p:clrMapOvr>
  <p:transition spd="slow">
    <p:fade/>
  </p:transition>
  <p:timing/>
</p:sld>
</file>

<file path=ppt/slides/slide7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6847F23-760B-6844-8FA9-A3BA7BDD0FBD}"/>
              </a:ext>
            </a:extLst>
          </p:cNvPr>
          <p:cNvSpPr txBox="1"/>
          <p:nvPr/>
        </p:nvSpPr>
        <p:spPr>
          <a:xfrm>
            <a:off x="573043" y="4740386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B0F46C-E289-6848-ACDA-F7CE27035D7A}"/>
              </a:ext>
            </a:extLst>
          </p:cNvPr>
          <p:cNvSpPr/>
          <p:nvPr/>
        </p:nvSpPr>
        <p:spPr>
          <a:xfrm>
            <a:off x="83524" y="324890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2E084E-A877-B547-8A0B-A3D124D3EB4F}"/>
              </a:ext>
            </a:extLst>
          </p:cNvPr>
          <p:cNvSpPr txBox="1"/>
          <p:nvPr/>
        </p:nvSpPr>
        <p:spPr>
          <a:xfrm>
            <a:off x="10655842" y="3635502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86F736-4642-9B4D-9313-B2AC6EB1135A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507192" y="2323222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C7B0A7-B11B-8841-A3E5-DD62AC85CC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808" y="3388355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3E5D37-EC8C-D04C-B572-B69D78CF9C13}"/>
              </a:ext>
            </a:extLst>
          </p:cNvPr>
          <p:cNvSpPr txBox="1"/>
          <p:nvPr/>
        </p:nvSpPr>
        <p:spPr>
          <a:xfrm>
            <a:off x="789641" y="2844225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DD12D1-1A9C-F843-843E-66614B7C31D3}"/>
              </a:ext>
            </a:extLst>
          </p:cNvPr>
          <p:cNvCxnSpPr/>
          <p:nvPr/>
        </p:nvCxnSpPr>
        <p:spPr>
          <a:xfrm>
            <a:off x="331783" y="4485941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91528"/>
      </p:ext>
    </p:extLst>
  </p:cSld>
  <p:clrMapOvr>
    <a:masterClrMapping/>
  </p:clrMapOvr>
  <p:transition spd="slow">
    <p:fade/>
  </p:transition>
  <p:timing/>
</p:sld>
</file>

<file path=ppt/slides/slide7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5A61E4C-A0AE-374D-8663-30CC37EF66D0}"/>
              </a:ext>
            </a:extLst>
          </p:cNvPr>
          <p:cNvSpPr txBox="1"/>
          <p:nvPr/>
        </p:nvSpPr>
        <p:spPr>
          <a:xfrm>
            <a:off x="10655842" y="3635502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F87F47-3323-5F49-8EAF-D7A664B36BB6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992417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C7B0A7-B11B-8841-A3E5-DD62AC85CC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1937" y="5035566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6847F23-760B-6844-8FA9-A3BA7BDD0FBD}"/>
              </a:ext>
            </a:extLst>
          </p:cNvPr>
          <p:cNvSpPr txBox="1"/>
          <p:nvPr/>
        </p:nvSpPr>
        <p:spPr>
          <a:xfrm>
            <a:off x="2534908" y="5080572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7355097"/>
      </p:ext>
    </p:extLst>
  </p:cSld>
  <p:clrMapOvr>
    <a:masterClrMapping/>
  </p:clrMapOvr>
  <p:transition spd="slow">
    <p:fade/>
  </p:transition>
  <p:timing/>
</p:sld>
</file>

<file path=ppt/slides/slide7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2E0B9DF8-FD57-AF49-9243-A2B9C0914C3E}"/>
              </a:ext>
            </a:extLst>
          </p:cNvPr>
          <p:cNvSpPr txBox="1"/>
          <p:nvPr/>
        </p:nvSpPr>
        <p:spPr>
          <a:xfrm>
            <a:off x="10655842" y="3635502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ADDEDB-D69E-BC40-97D4-9C66AE258A14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992417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3BB743A-8D4C-5C4D-8A5F-395BD643F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9278" y="5035566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2F96E89-22F8-B649-95D6-4AF1F4D6F395}"/>
              </a:ext>
            </a:extLst>
          </p:cNvPr>
          <p:cNvSpPr txBox="1"/>
          <p:nvPr/>
        </p:nvSpPr>
        <p:spPr>
          <a:xfrm>
            <a:off x="9342249" y="5080572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DD52FF-A029-7E48-BB39-9FDFAFFD054C}"/>
              </a:ext>
            </a:extLst>
          </p:cNvPr>
          <p:cNvSpPr txBox="1"/>
          <p:nvPr/>
        </p:nvSpPr>
        <p:spPr>
          <a:xfrm>
            <a:off x="12364295" y="2992417"/>
            <a:ext cx="1093664" cy="581636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751272486"/>
      </p:ext>
    </p:extLst>
  </p:cSld>
  <p:clrMapOvr>
    <a:masterClrMapping/>
  </p:clrMapOvr>
  <p:transition spd="slow">
    <p:fade/>
  </p:transition>
  <p:timing/>
</p:sld>
</file>

<file path=ppt/slides/slide7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2EA852D0-942D-8941-889A-5917425BC8D9}"/>
              </a:ext>
            </a:extLst>
          </p:cNvPr>
          <p:cNvSpPr txBox="1"/>
          <p:nvPr/>
        </p:nvSpPr>
        <p:spPr>
          <a:xfrm>
            <a:off x="10655842" y="3635502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0076B8-17C6-3C46-904E-6C7C929A5331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992417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3BB743A-8D4C-5C4D-8A5F-395BD643F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9278" y="5035566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2F96E89-22F8-B649-95D6-4AF1F4D6F395}"/>
              </a:ext>
            </a:extLst>
          </p:cNvPr>
          <p:cNvSpPr txBox="1"/>
          <p:nvPr/>
        </p:nvSpPr>
        <p:spPr>
          <a:xfrm>
            <a:off x="9176377" y="161195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EE2A73-C7FF-814C-A2B7-84D40DBA0063}"/>
              </a:ext>
            </a:extLst>
          </p:cNvPr>
          <p:cNvSpPr txBox="1"/>
          <p:nvPr/>
        </p:nvSpPr>
        <p:spPr>
          <a:xfrm>
            <a:off x="10637874" y="2336353"/>
            <a:ext cx="1093664" cy="581636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2294645726"/>
      </p:ext>
    </p:extLst>
  </p:cSld>
  <p:clrMapOvr>
    <a:masterClrMapping/>
  </p:clrMapOvr>
  <p:transition spd="slow">
    <p:fade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BDACA-4513-EF4F-BD45-8E2F2F54F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 Browser Encryption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7B52AA-345C-C443-8C3F-5AB4009D5A91}"/>
              </a:ext>
            </a:extLst>
          </p:cNvPr>
          <p:cNvSpPr txBox="1"/>
          <p:nvPr/>
        </p:nvSpPr>
        <p:spPr>
          <a:xfrm>
            <a:off x="1504409" y="1532498"/>
            <a:ext cx="9183188" cy="76944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Negotiate Encryption Session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4EEA58-C4D5-B047-A321-564EE1A30B67}"/>
              </a:ext>
            </a:extLst>
          </p:cNvPr>
          <p:cNvSpPr txBox="1"/>
          <p:nvPr/>
        </p:nvSpPr>
        <p:spPr>
          <a:xfrm>
            <a:off x="1504409" y="3942333"/>
            <a:ext cx="9183187" cy="76944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Encryption Protocols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0647B-784A-1745-80E5-8EF4A563E9C6}"/>
              </a:ext>
            </a:extLst>
          </p:cNvPr>
          <p:cNvSpPr txBox="1"/>
          <p:nvPr/>
        </p:nvSpPr>
        <p:spPr>
          <a:xfrm>
            <a:off x="3111139" y="2481250"/>
            <a:ext cx="5969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Secure Socket Layer (SSL)</a:t>
            </a:r>
          </a:p>
          <a:p>
            <a:pPr algn="ctr"/>
            <a:r>
              <a:rPr lang="en-US" sz="2800"/>
              <a:t>Transport Layer Security (TLS)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DD5D2E-A4E2-6746-A51E-1193A7BA8792}"/>
              </a:ext>
            </a:extLst>
          </p:cNvPr>
          <p:cNvSpPr txBox="1"/>
          <p:nvPr/>
        </p:nvSpPr>
        <p:spPr>
          <a:xfrm>
            <a:off x="3111139" y="4952642"/>
            <a:ext cx="5969725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en-US" sz="2800"/>
              <a:t>RSA</a:t>
            </a:r>
          </a:p>
          <a:p>
            <a:pPr algn="ctr"/>
            <a:r>
              <a:rPr lang="en-US" sz="2800"/>
              <a:t>Diffie Hellman</a:t>
            </a:r>
          </a:p>
          <a:p>
            <a:pPr algn="ctr"/>
            <a:r>
              <a:rPr lang="en-US" sz="2800"/>
              <a:t>ECDHE</a:t>
            </a:r>
          </a:p>
          <a:p>
            <a:pPr algn="ctr"/>
            <a:r>
              <a:rPr lang="en-US" sz="2800"/>
              <a:t>3DES</a:t>
            </a:r>
          </a:p>
          <a:p>
            <a:pPr algn="ctr"/>
            <a:r>
              <a:rPr lang="en-US" sz="2800"/>
              <a:t>AES</a:t>
            </a:r>
          </a:p>
          <a:p>
            <a:pPr algn="ctr"/>
            <a:r>
              <a:rPr lang="en-US" sz="2800"/>
              <a:t>ChaCha20</a:t>
            </a:r>
          </a:p>
        </p:txBody>
      </p:sp>
    </p:spTree>
    <p:extLst>
      <p:ext uri="{BB962C8B-B14F-4D97-AF65-F5344CB8AC3E}">
        <p14:creationId xmlns:p14="http://schemas.microsoft.com/office/powerpoint/2010/main" val="122220459"/>
      </p:ext>
    </p:extLst>
  </p:cSld>
  <p:clrMapOvr>
    <a:masterClrMapping/>
  </p:clrMapOvr>
  <p:transition spd="slow">
    <p:fade/>
  </p:transition>
  <p:timing/>
</p:sld>
</file>

<file path=ppt/slides/slide8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76516A70-3C59-F04E-8F42-AB9C69FAC147}"/>
              </a:ext>
            </a:extLst>
          </p:cNvPr>
          <p:cNvSpPr txBox="1"/>
          <p:nvPr/>
        </p:nvSpPr>
        <p:spPr>
          <a:xfrm>
            <a:off x="10655842" y="3635502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DEECEF-A3F6-9649-9178-BDAA9D11D8C0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992417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F96E89-22F8-B649-95D6-4AF1F4D6F395}"/>
              </a:ext>
            </a:extLst>
          </p:cNvPr>
          <p:cNvSpPr txBox="1"/>
          <p:nvPr/>
        </p:nvSpPr>
        <p:spPr>
          <a:xfrm>
            <a:off x="9176377" y="161195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EE2A73-C7FF-814C-A2B7-84D40DBA0063}"/>
              </a:ext>
            </a:extLst>
          </p:cNvPr>
          <p:cNvSpPr txBox="1"/>
          <p:nvPr/>
        </p:nvSpPr>
        <p:spPr>
          <a:xfrm>
            <a:off x="10637872" y="2189707"/>
            <a:ext cx="1093664" cy="581636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08B3A92-DC81-7E49-84B1-2B5391D168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6490" y="3388355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8CEF505-9803-0D48-B0C6-766B3A6CB140}"/>
              </a:ext>
            </a:extLst>
          </p:cNvPr>
          <p:cNvSpPr txBox="1"/>
          <p:nvPr/>
        </p:nvSpPr>
        <p:spPr>
          <a:xfrm>
            <a:off x="10920323" y="2844225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895B9F-7BF8-F44C-99BF-26B3FDFECA70}"/>
              </a:ext>
            </a:extLst>
          </p:cNvPr>
          <p:cNvCxnSpPr/>
          <p:nvPr/>
        </p:nvCxnSpPr>
        <p:spPr>
          <a:xfrm>
            <a:off x="10462465" y="4485941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156213"/>
      </p:ext>
    </p:extLst>
  </p:cSld>
  <p:clrMapOvr>
    <a:masterClrMapping/>
  </p:clrMapOvr>
  <p:transition spd="slow">
    <p:fade/>
  </p:transition>
  <p:timing/>
</p:sld>
</file>

<file path=ppt/slides/slide8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76516A70-3C59-F04E-8F42-AB9C69FAC147}"/>
              </a:ext>
            </a:extLst>
          </p:cNvPr>
          <p:cNvSpPr txBox="1"/>
          <p:nvPr/>
        </p:nvSpPr>
        <p:spPr>
          <a:xfrm>
            <a:off x="10655842" y="4871133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DEECEF-A3F6-9649-9178-BDAA9D11D8C0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992417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F96E89-22F8-B649-95D6-4AF1F4D6F395}"/>
              </a:ext>
            </a:extLst>
          </p:cNvPr>
          <p:cNvSpPr txBox="1"/>
          <p:nvPr/>
        </p:nvSpPr>
        <p:spPr>
          <a:xfrm>
            <a:off x="9176377" y="161195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EE2A73-C7FF-814C-A2B7-84D40DBA0063}"/>
              </a:ext>
            </a:extLst>
          </p:cNvPr>
          <p:cNvSpPr txBox="1"/>
          <p:nvPr/>
        </p:nvSpPr>
        <p:spPr>
          <a:xfrm>
            <a:off x="10637872" y="2189707"/>
            <a:ext cx="1093664" cy="581636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08B3A92-DC81-7E49-84B1-2B5391D168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6490" y="3388355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8CEF505-9803-0D48-B0C6-766B3A6CB140}"/>
              </a:ext>
            </a:extLst>
          </p:cNvPr>
          <p:cNvSpPr txBox="1"/>
          <p:nvPr/>
        </p:nvSpPr>
        <p:spPr>
          <a:xfrm>
            <a:off x="10920323" y="2844225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895B9F-7BF8-F44C-99BF-26B3FDFECA70}"/>
              </a:ext>
            </a:extLst>
          </p:cNvPr>
          <p:cNvCxnSpPr/>
          <p:nvPr/>
        </p:nvCxnSpPr>
        <p:spPr>
          <a:xfrm>
            <a:off x="10462465" y="4485941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981911"/>
      </p:ext>
    </p:extLst>
  </p:cSld>
  <p:clrMapOvr>
    <a:masterClrMapping/>
  </p:clrMapOvr>
  <p:transition spd="slow">
    <p:fade/>
  </p:transition>
  <p:timing/>
</p:sld>
</file>

<file path=ppt/slides/slide8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992417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3BB743A-8D4C-5C4D-8A5F-395BD643F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9278" y="5035566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2F96E89-22F8-B649-95D6-4AF1F4D6F395}"/>
              </a:ext>
            </a:extLst>
          </p:cNvPr>
          <p:cNvSpPr txBox="1"/>
          <p:nvPr/>
        </p:nvSpPr>
        <p:spPr>
          <a:xfrm>
            <a:off x="9342249" y="5080572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2AE4BA-36E6-F94D-A781-0D367DBD70C3}"/>
              </a:ext>
            </a:extLst>
          </p:cNvPr>
          <p:cNvSpPr txBox="1"/>
          <p:nvPr/>
        </p:nvSpPr>
        <p:spPr>
          <a:xfrm>
            <a:off x="10567271" y="2992417"/>
            <a:ext cx="1093664" cy="581636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AA4B49-7822-3841-9392-3F3707EACE30}"/>
              </a:ext>
            </a:extLst>
          </p:cNvPr>
          <p:cNvSpPr txBox="1"/>
          <p:nvPr/>
        </p:nvSpPr>
        <p:spPr>
          <a:xfrm>
            <a:off x="9176377" y="161195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3161576366"/>
      </p:ext>
    </p:extLst>
  </p:cSld>
  <p:clrMapOvr>
    <a:masterClrMapping/>
  </p:clrMapOvr>
  <p:transition spd="slow">
    <p:fade/>
  </p:transition>
  <p:timing/>
</p:sld>
</file>

<file path=ppt/slides/slide8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992417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3BB743A-8D4C-5C4D-8A5F-395BD643F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0096" y="5035566"/>
            <a:ext cx="762971" cy="7616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2F96E89-22F8-B649-95D6-4AF1F4D6F395}"/>
              </a:ext>
            </a:extLst>
          </p:cNvPr>
          <p:cNvSpPr txBox="1"/>
          <p:nvPr/>
        </p:nvSpPr>
        <p:spPr>
          <a:xfrm>
            <a:off x="2453067" y="5080572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2AE4BA-36E6-F94D-A781-0D367DBD70C3}"/>
              </a:ext>
            </a:extLst>
          </p:cNvPr>
          <p:cNvSpPr txBox="1"/>
          <p:nvPr/>
        </p:nvSpPr>
        <p:spPr>
          <a:xfrm>
            <a:off x="10567271" y="2992417"/>
            <a:ext cx="1093664" cy="581636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AA4B49-7822-3841-9392-3F3707EACE30}"/>
              </a:ext>
            </a:extLst>
          </p:cNvPr>
          <p:cNvSpPr txBox="1"/>
          <p:nvPr/>
        </p:nvSpPr>
        <p:spPr>
          <a:xfrm>
            <a:off x="9176377" y="161195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943836395"/>
      </p:ext>
    </p:extLst>
  </p:cSld>
  <p:clrMapOvr>
    <a:masterClrMapping/>
  </p:clrMapOvr>
  <p:transition spd="slow">
    <p:fade/>
  </p:transition>
  <p:timing/>
</p:sld>
</file>

<file path=ppt/slides/slide8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283599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F96E89-22F8-B649-95D6-4AF1F4D6F395}"/>
              </a:ext>
            </a:extLst>
          </p:cNvPr>
          <p:cNvSpPr txBox="1"/>
          <p:nvPr/>
        </p:nvSpPr>
        <p:spPr>
          <a:xfrm>
            <a:off x="526314" y="3320690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2AE4BA-36E6-F94D-A781-0D367DBD70C3}"/>
              </a:ext>
            </a:extLst>
          </p:cNvPr>
          <p:cNvSpPr txBox="1"/>
          <p:nvPr/>
        </p:nvSpPr>
        <p:spPr>
          <a:xfrm>
            <a:off x="10567271" y="2283599"/>
            <a:ext cx="1093664" cy="581636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AA4B49-7822-3841-9392-3F3707EACE30}"/>
              </a:ext>
            </a:extLst>
          </p:cNvPr>
          <p:cNvSpPr txBox="1"/>
          <p:nvPr/>
        </p:nvSpPr>
        <p:spPr>
          <a:xfrm>
            <a:off x="10633123" y="332374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EA8B5F-D573-C84E-9453-93379179565E}"/>
              </a:ext>
            </a:extLst>
          </p:cNvPr>
          <p:cNvSpPr txBox="1"/>
          <p:nvPr/>
        </p:nvSpPr>
        <p:spPr>
          <a:xfrm>
            <a:off x="10875621" y="2838971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6CB3317-BCE9-D14F-973F-C27509443282}"/>
              </a:ext>
            </a:extLst>
          </p:cNvPr>
          <p:cNvCxnSpPr/>
          <p:nvPr/>
        </p:nvCxnSpPr>
        <p:spPr>
          <a:xfrm>
            <a:off x="10465645" y="4289590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F0AF6B5-B31F-2643-A575-8CC97F4A0635}"/>
              </a:ext>
            </a:extLst>
          </p:cNvPr>
          <p:cNvSpPr txBox="1"/>
          <p:nvPr/>
        </p:nvSpPr>
        <p:spPr>
          <a:xfrm>
            <a:off x="792034" y="2838971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9F3DE3B-39DE-4244-9274-63BD163834AB}"/>
              </a:ext>
            </a:extLst>
          </p:cNvPr>
          <p:cNvCxnSpPr/>
          <p:nvPr/>
        </p:nvCxnSpPr>
        <p:spPr>
          <a:xfrm>
            <a:off x="382058" y="4289590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650346"/>
      </p:ext>
    </p:extLst>
  </p:cSld>
  <p:clrMapOvr>
    <a:masterClrMapping/>
  </p:clrMapOvr>
  <p:transition spd="slow" advClick="0">
    <p:fade/>
  </p:transition>
  <p:timing/>
</p:sld>
</file>

<file path=ppt/slides/slide8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1392C517-03EF-944B-AC3A-EBFBDA2D8C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090" y="3336625"/>
            <a:ext cx="1203607" cy="12036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F97AB43-0B4C-374D-87C0-40D028E6B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2203" y="3282918"/>
            <a:ext cx="1203607" cy="120360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5C51546-311D-114A-B3C3-16D7E02FF61C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0BCC42-9CA8-1244-8615-BA531AC7FDEF}"/>
              </a:ext>
            </a:extLst>
          </p:cNvPr>
          <p:cNvSpPr/>
          <p:nvPr/>
        </p:nvSpPr>
        <p:spPr>
          <a:xfrm>
            <a:off x="108920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283599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F96E89-22F8-B649-95D6-4AF1F4D6F395}"/>
              </a:ext>
            </a:extLst>
          </p:cNvPr>
          <p:cNvSpPr txBox="1"/>
          <p:nvPr/>
        </p:nvSpPr>
        <p:spPr>
          <a:xfrm>
            <a:off x="526314" y="3320690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2AE4BA-36E6-F94D-A781-0D367DBD70C3}"/>
              </a:ext>
            </a:extLst>
          </p:cNvPr>
          <p:cNvSpPr txBox="1"/>
          <p:nvPr/>
        </p:nvSpPr>
        <p:spPr>
          <a:xfrm>
            <a:off x="10567271" y="2283599"/>
            <a:ext cx="1093664" cy="581636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AA4B49-7822-3841-9392-3F3707EACE30}"/>
              </a:ext>
            </a:extLst>
          </p:cNvPr>
          <p:cNvSpPr txBox="1"/>
          <p:nvPr/>
        </p:nvSpPr>
        <p:spPr>
          <a:xfrm>
            <a:off x="10633123" y="332374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A2E8C06-CDA8-0B4F-926F-1EB3912B222A}"/>
              </a:ext>
            </a:extLst>
          </p:cNvPr>
          <p:cNvSpPr txBox="1"/>
          <p:nvPr/>
        </p:nvSpPr>
        <p:spPr>
          <a:xfrm>
            <a:off x="10875621" y="2838971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75AC71E-9D18-EA46-8E75-942BE3A91A0A}"/>
              </a:ext>
            </a:extLst>
          </p:cNvPr>
          <p:cNvCxnSpPr/>
          <p:nvPr/>
        </p:nvCxnSpPr>
        <p:spPr>
          <a:xfrm>
            <a:off x="10465645" y="4289590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7AEF71C-197C-754D-8937-D2B20B321FA1}"/>
              </a:ext>
            </a:extLst>
          </p:cNvPr>
          <p:cNvSpPr txBox="1"/>
          <p:nvPr/>
        </p:nvSpPr>
        <p:spPr>
          <a:xfrm>
            <a:off x="792034" y="2838971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832051-9806-E64A-9A9C-61377109FA20}"/>
              </a:ext>
            </a:extLst>
          </p:cNvPr>
          <p:cNvCxnSpPr/>
          <p:nvPr/>
        </p:nvCxnSpPr>
        <p:spPr>
          <a:xfrm>
            <a:off x="382058" y="4289590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339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fade/>
      </p:transition>
    </mc:Choice>
    <mc:Fallback>
      <p:transition>
        <p:fade/>
      </p:transition>
    </mc:Fallback>
  </mc:AlternateContent>
  <p:timing/>
</p:sld>
</file>

<file path=ppt/slides/slide8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1392C517-03EF-944B-AC3A-EBFBDA2D8C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090" y="4976283"/>
            <a:ext cx="1203607" cy="12036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F97AB43-0B4C-374D-87C0-40D028E6B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2203" y="4922576"/>
            <a:ext cx="1203607" cy="120360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5C51546-311D-114A-B3C3-16D7E02FF61C}"/>
              </a:ext>
            </a:extLst>
          </p:cNvPr>
          <p:cNvSpPr/>
          <p:nvPr/>
        </p:nvSpPr>
        <p:spPr>
          <a:xfrm>
            <a:off x="10407524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50BCC42-9CA8-1244-8615-BA531AC7FDEF}"/>
              </a:ext>
            </a:extLst>
          </p:cNvPr>
          <p:cNvSpPr/>
          <p:nvPr/>
        </p:nvSpPr>
        <p:spPr>
          <a:xfrm>
            <a:off x="108920" y="3181853"/>
            <a:ext cx="1545315" cy="1544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82880" tIns="182880" rIns="182880" bIns="182880" rtlCol="0" anchor="ctr"/>
          <a:lstStyle/>
          <a:p>
            <a:pPr algn="ctr">
              <a:spcBef>
                <a:spcPts val="600"/>
              </a:spcBef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1.3 DHECE Key Exchange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1187" y="2413490"/>
            <a:ext cx="1773022" cy="1739490"/>
          </a:xfrm>
          <a:prstGeom prst="rect">
            <a:avLst/>
          </a:prstGeom>
        </p:spPr>
      </p:pic>
      <p:cxnSp>
        <p:nvCxnSpPr>
          <p:cNvPr id="6" name="Straight Connector 5"/>
          <p:cNvCxnSpPr>
            <a:endCxn id="4" idx="1"/>
          </p:cNvCxnSpPr>
          <p:nvPr/>
        </p:nvCxnSpPr>
        <p:spPr>
          <a:xfrm>
            <a:off x="3392129" y="3283235"/>
            <a:ext cx="5139058" cy="0"/>
          </a:xfrm>
          <a:prstGeom prst="line">
            <a:avLst/>
          </a:prstGeom>
          <a:ln>
            <a:solidFill>
              <a:schemeClr val="accent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0497" y="2681749"/>
            <a:ext cx="1923918" cy="120297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082116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Server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269" y="4340177"/>
            <a:ext cx="2674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/>
              <a:t>HTTPs Client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0822" y="2614040"/>
            <a:ext cx="1645907" cy="11356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9147764-25C7-C74C-BC8F-A449B98A9F22}"/>
              </a:ext>
            </a:extLst>
          </p:cNvPr>
          <p:cNvSpPr txBox="1"/>
          <p:nvPr/>
        </p:nvSpPr>
        <p:spPr>
          <a:xfrm>
            <a:off x="460462" y="2283599"/>
            <a:ext cx="1093664" cy="581636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F96E89-22F8-B649-95D6-4AF1F4D6F395}"/>
              </a:ext>
            </a:extLst>
          </p:cNvPr>
          <p:cNvSpPr txBox="1"/>
          <p:nvPr/>
        </p:nvSpPr>
        <p:spPr>
          <a:xfrm>
            <a:off x="526314" y="3320690"/>
            <a:ext cx="961960" cy="671649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2AE4BA-36E6-F94D-A781-0D367DBD70C3}"/>
              </a:ext>
            </a:extLst>
          </p:cNvPr>
          <p:cNvSpPr txBox="1"/>
          <p:nvPr/>
        </p:nvSpPr>
        <p:spPr>
          <a:xfrm>
            <a:off x="10567271" y="2283599"/>
            <a:ext cx="1093664" cy="581636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Private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AA4B49-7822-3841-9392-3F3707EACE30}"/>
              </a:ext>
            </a:extLst>
          </p:cNvPr>
          <p:cNvSpPr txBox="1"/>
          <p:nvPr/>
        </p:nvSpPr>
        <p:spPr>
          <a:xfrm>
            <a:off x="10633123" y="3323740"/>
            <a:ext cx="961960" cy="671649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Enc.</a:t>
            </a:r>
          </a:p>
          <a:p>
            <a:pPr algn="ctr"/>
            <a:r>
              <a:rPr lang="en-US" sz="2000">
                <a:solidFill>
                  <a:schemeClr val="bg1"/>
                </a:solidFill>
              </a:rPr>
              <a:t>Key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FE6556-94AA-374B-9D62-6E305A4706EB}"/>
              </a:ext>
            </a:extLst>
          </p:cNvPr>
          <p:cNvSpPr txBox="1"/>
          <p:nvPr/>
        </p:nvSpPr>
        <p:spPr>
          <a:xfrm>
            <a:off x="10875621" y="2838971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B3022F7-FA96-C44F-B83D-602992C7BB32}"/>
              </a:ext>
            </a:extLst>
          </p:cNvPr>
          <p:cNvCxnSpPr/>
          <p:nvPr/>
        </p:nvCxnSpPr>
        <p:spPr>
          <a:xfrm>
            <a:off x="10465645" y="4289590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554C568-25EE-9943-9B2E-FC1FAAD0AA8E}"/>
              </a:ext>
            </a:extLst>
          </p:cNvPr>
          <p:cNvSpPr txBox="1"/>
          <p:nvPr/>
        </p:nvSpPr>
        <p:spPr>
          <a:xfrm>
            <a:off x="792034" y="2838971"/>
            <a:ext cx="5287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+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4E39A3D-437E-E74C-9927-22741A53CFC3}"/>
              </a:ext>
            </a:extLst>
          </p:cNvPr>
          <p:cNvCxnSpPr/>
          <p:nvPr/>
        </p:nvCxnSpPr>
        <p:spPr>
          <a:xfrm>
            <a:off x="382058" y="4289590"/>
            <a:ext cx="1348714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969386"/>
      </p:ext>
    </p:extLst>
  </p:cSld>
  <p:clrMapOvr>
    <a:masterClrMapping/>
  </p:clrMapOvr>
  <p:transition spd="slow">
    <p:fade/>
  </p:transition>
  <p:timing/>
</p:sld>
</file>

<file path=ppt/slides/slide8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2422347" y="2237316"/>
            <a:ext cx="3429000" cy="3496733"/>
          </a:xfrm>
          <a:solidFill>
            <a:schemeClr val="accent5"/>
          </a:solidFill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196807" y="2243595"/>
            <a:ext cx="3429000" cy="34967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21822" y="2243595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</p:spTree>
    <p:extLst>
      <p:ext uri="{BB962C8B-B14F-4D97-AF65-F5344CB8AC3E}">
        <p14:creationId xmlns:p14="http://schemas.microsoft.com/office/powerpoint/2010/main" val="459946238"/>
      </p:ext>
    </p:extLst>
  </p:cSld>
  <p:clrMapOvr>
    <a:masterClrMapping/>
  </p:clrMapOvr>
  <p:transition spd="slow">
    <p:fade/>
  </p:transition>
  <p:timing/>
</p:sld>
</file>

<file path=ppt/slides/slide8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36B0040-2706-0547-A216-064FD36EBFAB}"/>
              </a:ext>
            </a:extLst>
          </p:cNvPr>
          <p:cNvSpPr/>
          <p:nvPr/>
        </p:nvSpPr>
        <p:spPr>
          <a:xfrm>
            <a:off x="5123044" y="2112675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3DES (168 bits)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AES (128 or 256 bits)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/>
              <a:t>GCM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/>
              <a:t>CBC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Chacha20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/>
              <a:t>Poly1305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Encryption Protocols</a:t>
            </a:r>
            <a:br>
              <a:rPr lang="en-US"/>
            </a:br>
            <a:r>
              <a:rPr lang="en-US"/>
              <a:t>Ciphers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1115219" y="2410619"/>
            <a:ext cx="2260600" cy="2451100"/>
          </a:xfrm>
        </p:spPr>
      </p:pic>
      <p:cxnSp>
        <p:nvCxnSpPr>
          <p:cNvPr id="9" name="Straight Connector 8"/>
          <p:cNvCxnSpPr/>
          <p:nvPr/>
        </p:nvCxnSpPr>
        <p:spPr>
          <a:xfrm>
            <a:off x="5534791" y="2412206"/>
            <a:ext cx="3258956" cy="0"/>
          </a:xfrm>
          <a:prstGeom prst="line">
            <a:avLst/>
          </a:prstGeom>
          <a:ln w="98425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3828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12422347" y="2237316"/>
            <a:ext cx="3429000" cy="3496733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196807" y="2243595"/>
            <a:ext cx="3429000" cy="349673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21822" y="2243595"/>
            <a:ext cx="3429000" cy="349673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</p:spTree>
    <p:extLst>
      <p:ext uri="{BB962C8B-B14F-4D97-AF65-F5344CB8AC3E}">
        <p14:creationId xmlns:p14="http://schemas.microsoft.com/office/powerpoint/2010/main" val="1320372846"/>
      </p:ext>
    </p:extLst>
  </p:cSld>
  <p:clrMapOvr>
    <a:masterClrMapping/>
  </p:clrMapOvr>
  <p:transition spd="slow">
    <p:fade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1BA72BC2-7C70-8343-8D3A-0969DF23B5B8}"/>
              </a:ext>
            </a:extLst>
          </p:cNvPr>
          <p:cNvSpPr txBox="1"/>
          <p:nvPr/>
        </p:nvSpPr>
        <p:spPr>
          <a:xfrm>
            <a:off x="9386774" y="4780070"/>
            <a:ext cx="1152369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TLS v1.2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A055E5B-9F07-124F-93D4-47D0C8EB4653}"/>
              </a:ext>
            </a:extLst>
          </p:cNvPr>
          <p:cNvSpPr txBox="1"/>
          <p:nvPr/>
        </p:nvSpPr>
        <p:spPr>
          <a:xfrm>
            <a:off x="9924399" y="2390047"/>
            <a:ext cx="1152369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TLS v1.3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482117" y="2019781"/>
            <a:ext cx="2766643" cy="1326517"/>
          </a:xfrm>
          <a:prstGeom prst="wedgeRectCallout">
            <a:avLst>
              <a:gd name="adj1" fmla="val -21134"/>
              <a:gd name="adj2" fmla="val 63913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>
                <a:solidFill>
                  <a:schemeClr val="accent1"/>
                </a:solidFill>
              </a:rPr>
              <a:t> 1994</a:t>
            </a:r>
          </a:p>
          <a:p>
            <a:pPr>
              <a:spcBef>
                <a:spcPts val="600"/>
              </a:spcBef>
            </a:pPr>
            <a:r>
              <a:rPr lang="en-US" sz="1600">
                <a:solidFill>
                  <a:schemeClr val="accent1"/>
                </a:solidFill>
              </a:rPr>
              <a:t>  </a:t>
            </a:r>
            <a:r>
              <a:rPr lang="en-US" sz="1600"/>
              <a:t>SSLv2</a:t>
            </a:r>
            <a:endParaRPr lang="en-US" sz="1600">
              <a:latin typeface="Gotham Book" charset="0"/>
              <a:ea typeface="Gotham Book" charset="0"/>
              <a:cs typeface="Gotham Book" charset="0"/>
            </a:endParaRPr>
          </a:p>
          <a:p>
            <a:pPr>
              <a:spcBef>
                <a:spcPts val="600"/>
              </a:spcBef>
            </a:pPr>
            <a:r>
              <a:rPr lang="en-US" sz="1600">
                <a:latin typeface="Gotham Book" charset="0"/>
                <a:ea typeface="Gotham Book" charset="0"/>
                <a:cs typeface="Gotham Book" charset="0"/>
              </a:rPr>
              <a:t>   Netscape Navigator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52544" y="3772448"/>
            <a:ext cx="10046825" cy="0"/>
          </a:xfrm>
          <a:prstGeom prst="line">
            <a:avLst/>
          </a:prstGeom>
          <a:ln w="38100" cap="rnd" cmpd="sng">
            <a:solidFill>
              <a:schemeClr val="tx1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013953" y="3668558"/>
            <a:ext cx="193725" cy="193725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1127179" y="4323853"/>
            <a:ext cx="3335690" cy="1513293"/>
          </a:xfrm>
          <a:prstGeom prst="wedgeRectCallout">
            <a:avLst>
              <a:gd name="adj1" fmla="val -20703"/>
              <a:gd name="adj2" fmla="val -68466"/>
            </a:avLst>
          </a:prstGeom>
          <a:solidFill>
            <a:schemeClr val="bg1"/>
          </a:solidFill>
          <a:ln w="3810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>
                <a:solidFill>
                  <a:schemeClr val="accent1"/>
                </a:solidFill>
              </a:rPr>
              <a:t>  1995</a:t>
            </a:r>
          </a:p>
          <a:p>
            <a:pPr>
              <a:spcBef>
                <a:spcPts val="600"/>
              </a:spcBef>
            </a:pPr>
            <a:r>
              <a:rPr lang="en-US" sz="1600"/>
              <a:t>     SSLv3</a:t>
            </a:r>
          </a:p>
          <a:p>
            <a:r>
              <a:rPr lang="en-US" sz="1600">
                <a:latin typeface="Gotham Book" charset="0"/>
                <a:ea typeface="Gotham Book" charset="0"/>
                <a:cs typeface="Gotham Book" charset="0"/>
              </a:rPr>
              <a:t>       resolved serious v2 issues</a:t>
            </a: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188343" y="3677540"/>
            <a:ext cx="192024" cy="192024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415781" y="3662809"/>
            <a:ext cx="193725" cy="193725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3829472" y="2019781"/>
            <a:ext cx="2320154" cy="1309813"/>
          </a:xfrm>
          <a:prstGeom prst="wedgeRectCallout">
            <a:avLst>
              <a:gd name="adj1" fmla="val -21484"/>
              <a:gd name="adj2" fmla="val 63756"/>
            </a:avLst>
          </a:prstGeom>
          <a:noFill/>
          <a:ln w="3810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>
                <a:solidFill>
                  <a:schemeClr val="accent1"/>
                </a:solidFill>
              </a:rPr>
              <a:t>  1999</a:t>
            </a:r>
          </a:p>
          <a:p>
            <a:pPr>
              <a:spcBef>
                <a:spcPts val="600"/>
              </a:spcBef>
            </a:pPr>
            <a:r>
              <a:rPr lang="en-US" sz="1600">
                <a:solidFill>
                  <a:schemeClr val="accent1"/>
                </a:solidFill>
              </a:rPr>
              <a:t>    </a:t>
            </a:r>
            <a:r>
              <a:rPr lang="en-US" sz="1600"/>
              <a:t>TLSv1.0</a:t>
            </a:r>
          </a:p>
          <a:p>
            <a:r>
              <a:rPr lang="en-US" sz="1600">
                <a:latin typeface="Gotham Book" charset="0"/>
                <a:ea typeface="Gotham Book" charset="0"/>
                <a:cs typeface="Gotham Book" charset="0"/>
              </a:rPr>
              <a:t>      RFC 2246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5405742" y="4340806"/>
            <a:ext cx="2465064" cy="1519808"/>
          </a:xfrm>
          <a:prstGeom prst="wedgeRectCallout">
            <a:avLst>
              <a:gd name="adj1" fmla="val -20936"/>
              <a:gd name="adj2" fmla="val -69754"/>
            </a:avLst>
          </a:prstGeom>
          <a:noFill/>
          <a:ln w="3810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>
                <a:solidFill>
                  <a:schemeClr val="accent1"/>
                </a:solidFill>
              </a:rPr>
              <a:t>  2006</a:t>
            </a:r>
          </a:p>
          <a:p>
            <a:pPr>
              <a:spcBef>
                <a:spcPts val="600"/>
              </a:spcBef>
            </a:pPr>
            <a:r>
              <a:rPr lang="en-US" sz="1600"/>
              <a:t>    TLSv1.1</a:t>
            </a:r>
          </a:p>
          <a:p>
            <a:r>
              <a:rPr lang="en-US" sz="1600">
                <a:latin typeface="Gotham Book" charset="0"/>
                <a:ea typeface="Gotham Book" charset="0"/>
                <a:cs typeface="Gotham Book" charset="0"/>
              </a:rPr>
              <a:t>      RFC 4346</a:t>
            </a:r>
          </a:p>
        </p:txBody>
      </p:sp>
      <p:sp>
        <p:nvSpPr>
          <p:cNvPr id="10" name="Oval 9"/>
          <p:cNvSpPr/>
          <p:nvPr/>
        </p:nvSpPr>
        <p:spPr>
          <a:xfrm>
            <a:off x="9289912" y="3668618"/>
            <a:ext cx="193725" cy="193725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6933673" y="2019781"/>
            <a:ext cx="1990986" cy="1309813"/>
          </a:xfrm>
          <a:prstGeom prst="wedgeRectCallout">
            <a:avLst>
              <a:gd name="adj1" fmla="val -21282"/>
              <a:gd name="adj2" fmla="val 62515"/>
            </a:avLst>
          </a:prstGeom>
          <a:solidFill>
            <a:schemeClr val="bg1"/>
          </a:solidFill>
          <a:ln w="3810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>
                <a:solidFill>
                  <a:schemeClr val="accent1"/>
                </a:solidFill>
              </a:rPr>
              <a:t>  2008</a:t>
            </a:r>
          </a:p>
          <a:p>
            <a:pPr>
              <a:spcBef>
                <a:spcPts val="600"/>
              </a:spcBef>
            </a:pPr>
            <a:r>
              <a:rPr lang="en-US" sz="1600">
                <a:solidFill>
                  <a:schemeClr val="accent1"/>
                </a:solidFill>
              </a:rPr>
              <a:t>  </a:t>
            </a:r>
            <a:r>
              <a:rPr lang="en-US" sz="1600"/>
              <a:t>  TLSv1.2</a:t>
            </a:r>
          </a:p>
          <a:p>
            <a:r>
              <a:rPr lang="en-US" sz="1600">
                <a:latin typeface="Gotham Book" charset="0"/>
                <a:ea typeface="Gotham Book" charset="0"/>
                <a:cs typeface="Gotham Book" charset="0"/>
              </a:rPr>
              <a:t>  </a:t>
            </a:r>
            <a:r>
              <a:rPr lang="en-US" sz="1600" i="1">
                <a:latin typeface="Gotham Book" charset="0"/>
                <a:ea typeface="Gotham Book" charset="0"/>
                <a:cs typeface="Gotham Book" charset="0"/>
              </a:rPr>
              <a:t>    </a:t>
            </a:r>
            <a:r>
              <a:rPr lang="en-US" sz="1600">
                <a:latin typeface="Gotham Book" charset="0"/>
                <a:ea typeface="Gotham Book" charset="0"/>
                <a:cs typeface="Gotham Book" charset="0"/>
              </a:rPr>
              <a:t>RFC 5246</a:t>
            </a:r>
          </a:p>
        </p:txBody>
      </p:sp>
      <p:sp>
        <p:nvSpPr>
          <p:cNvPr id="12" name="Oval 11"/>
          <p:cNvSpPr/>
          <p:nvPr/>
        </p:nvSpPr>
        <p:spPr>
          <a:xfrm>
            <a:off x="6028612" y="3662810"/>
            <a:ext cx="193725" cy="193725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8667401" y="4347320"/>
            <a:ext cx="2402630" cy="1513293"/>
          </a:xfrm>
          <a:prstGeom prst="wedgeRectCallout">
            <a:avLst>
              <a:gd name="adj1" fmla="val -21213"/>
              <a:gd name="adj2" fmla="val -69117"/>
            </a:avLst>
          </a:prstGeom>
          <a:solidFill>
            <a:schemeClr val="bg1"/>
          </a:solidFill>
          <a:ln w="3810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>
                <a:solidFill>
                  <a:schemeClr val="accent1"/>
                </a:solidFill>
              </a:rPr>
              <a:t>  2013</a:t>
            </a:r>
          </a:p>
          <a:p>
            <a:pPr>
              <a:spcBef>
                <a:spcPts val="600"/>
              </a:spcBef>
            </a:pPr>
            <a:r>
              <a:rPr lang="en-US" sz="1600">
                <a:solidFill>
                  <a:schemeClr val="accent1"/>
                </a:solidFill>
              </a:rPr>
              <a:t>  </a:t>
            </a:r>
            <a:r>
              <a:rPr lang="en-US" sz="1600"/>
              <a:t>Microsoft/Apple</a:t>
            </a:r>
          </a:p>
          <a:p>
            <a:r>
              <a:rPr lang="en-US" sz="1600">
                <a:latin typeface="Gotham Book" charset="0"/>
                <a:ea typeface="Gotham Book" charset="0"/>
                <a:cs typeface="Gotham Book" charset="0"/>
              </a:rPr>
              <a:t>  Enable support for</a:t>
            </a:r>
          </a:p>
          <a:p>
            <a:r>
              <a:rPr lang="en-US" sz="1600">
                <a:latin typeface="Gotham Book" charset="0"/>
                <a:ea typeface="Gotham Book" charset="0"/>
                <a:cs typeface="Gotham Book" charset="0"/>
              </a:rPr>
              <a:t>   TLSv1.2</a:t>
            </a:r>
          </a:p>
        </p:txBody>
      </p:sp>
      <p:sp>
        <p:nvSpPr>
          <p:cNvPr id="19" name="Oval 18"/>
          <p:cNvSpPr/>
          <p:nvPr/>
        </p:nvSpPr>
        <p:spPr>
          <a:xfrm>
            <a:off x="7419527" y="3668557"/>
            <a:ext cx="193725" cy="193725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SSL/TLS Version History</a:t>
            </a:r>
          </a:p>
        </p:txBody>
      </p:sp>
      <p:sp>
        <p:nvSpPr>
          <p:cNvPr id="20" name="Rectangular Callout 19">
            <a:extLst>
              <a:ext uri="{FF2B5EF4-FFF2-40B4-BE49-F238E27FC236}">
                <a16:creationId xmlns:a16="http://schemas.microsoft.com/office/drawing/2014/main" id="{D0ADF2C8-FC7B-8145-A526-67DE464E9453}"/>
              </a:ext>
            </a:extLst>
          </p:cNvPr>
          <p:cNvSpPr/>
          <p:nvPr/>
        </p:nvSpPr>
        <p:spPr>
          <a:xfrm>
            <a:off x="9574529" y="2027063"/>
            <a:ext cx="1990986" cy="1309813"/>
          </a:xfrm>
          <a:prstGeom prst="wedgeRectCallout">
            <a:avLst>
              <a:gd name="adj1" fmla="val -21282"/>
              <a:gd name="adj2" fmla="val 62515"/>
            </a:avLst>
          </a:prstGeom>
          <a:solidFill>
            <a:schemeClr val="bg1"/>
          </a:solidFill>
          <a:ln w="3810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>
                <a:solidFill>
                  <a:schemeClr val="accent1"/>
                </a:solidFill>
              </a:rPr>
              <a:t>  2018</a:t>
            </a:r>
          </a:p>
          <a:p>
            <a:pPr>
              <a:spcBef>
                <a:spcPts val="600"/>
              </a:spcBef>
            </a:pPr>
            <a:r>
              <a:rPr lang="en-US" sz="1600">
                <a:solidFill>
                  <a:schemeClr val="accent1"/>
                </a:solidFill>
              </a:rPr>
              <a:t>  </a:t>
            </a:r>
            <a:r>
              <a:rPr lang="en-US" sz="1600"/>
              <a:t>  TLSv1.3</a:t>
            </a:r>
          </a:p>
          <a:p>
            <a:pPr>
              <a:spcBef>
                <a:spcPts val="600"/>
              </a:spcBef>
            </a:pPr>
            <a:r>
              <a:rPr lang="en-US" sz="1600">
                <a:latin typeface="Gotham Book" charset="0"/>
                <a:ea typeface="Gotham Book" charset="0"/>
                <a:cs typeface="Gotham Book" charset="0"/>
              </a:rPr>
              <a:t>    Prop. Standard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3D6F305-8DF1-304E-9CF2-58B254B37B81}"/>
              </a:ext>
            </a:extLst>
          </p:cNvPr>
          <p:cNvSpPr/>
          <p:nvPr/>
        </p:nvSpPr>
        <p:spPr>
          <a:xfrm>
            <a:off x="10060383" y="3675839"/>
            <a:ext cx="193725" cy="193725"/>
          </a:xfrm>
          <a:prstGeom prst="ellipse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78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1" nodeType="clickEffect"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bg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7" presetClass="emph" presetSubtype="1" nodeType="withEffect">
                                  <p:childTnLst>
                                    <p:set>
                                      <p:cBhvr>
                                        <p:cTn id="1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C8C8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mph" presetSubtype="1" nodeType="withEffect">
                                  <p:childTnLst>
                                    <p:set>
                                      <p:cBhvr>
                                        <p:cTn id="13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C8C8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1" nodeType="withEffect">
                                  <p:childTnLst>
                                    <p:set>
                                      <p:cBhvr>
                                        <p:cTn id="1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DED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1" nodeType="withEffect"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1" nodeType="withEffect"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1" nodeType="clickEffect">
                                  <p:childTnLst>
                                    <p:set>
                                      <p:cBhvr>
                                        <p:cTn id="3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DED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1" nodeType="withEffect">
                                  <p:childTnLst>
                                    <p:set>
                                      <p:cBhvr>
                                        <p:cTn id="35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1" nodeType="withEffect">
                                  <p:childTnLst>
                                    <p:set>
                                      <p:cBhvr>
                                        <p:cTn id="3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1" nodeType="clickEffect">
                                  <p:childTnLst>
                                    <p:set>
                                      <p:cBhvr>
                                        <p:cTn id="4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DED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1" nodeType="withEffect">
                                  <p:childTnLst>
                                    <p:set>
                                      <p:cBhvr>
                                        <p:cTn id="4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1" nodeType="withEffect">
                                  <p:childTnLst>
                                    <p:set>
                                      <p:cBhvr>
                                        <p:cTn id="52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1" nodeType="clickEffect">
                                  <p:childTnLst>
                                    <p:set>
                                      <p:cBhvr>
                                        <p:cTn id="59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DED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1" nodeType="withEffect">
                                  <p:childTnLst>
                                    <p:set>
                                      <p:cBhvr>
                                        <p:cTn id="63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1" nodeType="withEffect">
                                  <p:childTnLst>
                                    <p:set>
                                      <p:cBhvr>
                                        <p:cTn id="6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1" nodeType="clickEffect">
                                  <p:childTnLst>
                                    <p:set>
                                      <p:cBhvr>
                                        <p:cTn id="7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DED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1" nodeType="withEffect">
                                  <p:childTnLst>
                                    <p:set>
                                      <p:cBhvr>
                                        <p:cTn id="77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1" nodeType="withEffect">
                                  <p:childTnLst>
                                    <p:set>
                                      <p:cBhvr>
                                        <p:cTn id="80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1" nodeType="clickEffect">
                                  <p:childTnLst>
                                    <p:set>
                                      <p:cBhvr>
                                        <p:cTn id="87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DED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1" nodeType="withEffect">
                                  <p:childTnLst>
                                    <p:set>
                                      <p:cBhvr>
                                        <p:cTn id="91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1" nodeType="withEffect">
                                  <p:childTnLst>
                                    <p:set>
                                      <p:cBhvr>
                                        <p:cTn id="9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</p:spTree>
    <p:extLst>
      <p:ext uri="{BB962C8B-B14F-4D97-AF65-F5344CB8AC3E}">
        <p14:creationId xmlns:p14="http://schemas.microsoft.com/office/powerpoint/2010/main" val="1107913106"/>
      </p:ext>
    </p:extLst>
  </p:cSld>
  <p:clrMapOvr>
    <a:masterClrMapping/>
  </p:clrMapOvr>
  <p:transition spd="slow">
    <p:fade/>
  </p:transition>
  <p:timing/>
</p:sld>
</file>

<file path=ppt/slides/slide9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Handshake Integrity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670719" y="2683669"/>
            <a:ext cx="3149600" cy="1905000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FACA3F-2D6D-384E-AA59-093DF9340F48}"/>
              </a:ext>
            </a:extLst>
          </p:cNvPr>
          <p:cNvSpPr/>
          <p:nvPr/>
        </p:nvSpPr>
        <p:spPr>
          <a:xfrm>
            <a:off x="5575300" y="3060204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SHA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SHA-256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SHA-384</a:t>
            </a:r>
          </a:p>
        </p:txBody>
      </p:sp>
    </p:spTree>
    <p:extLst>
      <p:ext uri="{BB962C8B-B14F-4D97-AF65-F5344CB8AC3E}">
        <p14:creationId xmlns:p14="http://schemas.microsoft.com/office/powerpoint/2010/main" val="1502782008"/>
      </p:ext>
    </p:extLst>
  </p:cSld>
  <p:clrMapOvr>
    <a:masterClrMapping/>
  </p:clrMapOvr>
  <p:transition/>
  <p:timing/>
</p:sld>
</file>

<file path=ppt/slides/slide9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91C89C-C46C-D846-8E5F-19CC121E94FC}"/>
              </a:ext>
            </a:extLst>
          </p:cNvPr>
          <p:cNvSpPr txBox="1"/>
          <p:nvPr/>
        </p:nvSpPr>
        <p:spPr>
          <a:xfrm>
            <a:off x="2147907" y="7260037"/>
            <a:ext cx="7896185" cy="11282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Server Authenticity</a:t>
            </a:r>
          </a:p>
        </p:txBody>
      </p:sp>
    </p:spTree>
    <p:extLst>
      <p:ext uri="{BB962C8B-B14F-4D97-AF65-F5344CB8AC3E}">
        <p14:creationId xmlns:p14="http://schemas.microsoft.com/office/powerpoint/2010/main" val="4010496875"/>
      </p:ext>
    </p:extLst>
  </p:cSld>
  <p:clrMapOvr>
    <a:masterClrMapping/>
  </p:clrMapOvr>
  <p:transition spd="slow">
    <p:fade/>
  </p:transition>
  <p:timing/>
</p:sld>
</file>

<file path=ppt/slides/slide9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Handshake Integrity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Data     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Key         Exchange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Encryption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9674A1-6C54-BF46-8328-2556F28088A4}"/>
              </a:ext>
            </a:extLst>
          </p:cNvPr>
          <p:cNvSpPr txBox="1"/>
          <p:nvPr/>
        </p:nvSpPr>
        <p:spPr>
          <a:xfrm>
            <a:off x="2147907" y="3429000"/>
            <a:ext cx="7896185" cy="11282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Server Authenticity</a:t>
            </a:r>
          </a:p>
        </p:txBody>
      </p:sp>
    </p:spTree>
    <p:extLst>
      <p:ext uri="{BB962C8B-B14F-4D97-AF65-F5344CB8AC3E}">
        <p14:creationId xmlns:p14="http://schemas.microsoft.com/office/powerpoint/2010/main" val="864264566"/>
      </p:ext>
    </p:extLst>
  </p:cSld>
  <p:clrMapOvr>
    <a:masterClrMapping/>
  </p:clrMapOvr>
  <p:transition spd="slow">
    <p:fade/>
  </p:transition>
  <p:timing/>
</p:sld>
</file>

<file path=ppt/slides/slide9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Certificates</a:t>
            </a:r>
          </a:p>
        </p:txBody>
      </p:sp>
    </p:spTree>
    <p:extLst>
      <p:ext uri="{BB962C8B-B14F-4D97-AF65-F5344CB8AC3E}">
        <p14:creationId xmlns:p14="http://schemas.microsoft.com/office/powerpoint/2010/main" val="978167295"/>
      </p:ext>
    </p:extLst>
  </p:cSld>
  <p:clrMapOvr>
    <a:masterClrMapping/>
  </p:clrMapOvr>
  <p:transition/>
  <p:timing/>
</p:sld>
</file>

<file path=ppt/slides/slide9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 Certificates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848519" y="2569369"/>
            <a:ext cx="2794000" cy="2133600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04CDADF-74EB-FC46-A6D3-8DB450CEF647}"/>
              </a:ext>
            </a:extLst>
          </p:cNvPr>
          <p:cNvSpPr/>
          <p:nvPr/>
        </p:nvSpPr>
        <p:spPr>
          <a:xfrm>
            <a:off x="5120481" y="2121406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/>
              <a:t>RSA Encryption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/>
              <a:t>Public Key (DH)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600"/>
              <a:t>p and 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/>
              <a:t>Verification information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600"/>
              <a:t>Certificate Chain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600"/>
              <a:t>”Signed” certificates</a:t>
            </a:r>
          </a:p>
        </p:txBody>
      </p:sp>
    </p:spTree>
    <p:extLst>
      <p:ext uri="{BB962C8B-B14F-4D97-AF65-F5344CB8AC3E}">
        <p14:creationId xmlns:p14="http://schemas.microsoft.com/office/powerpoint/2010/main" val="923963392"/>
      </p:ext>
    </p:extLst>
  </p:cSld>
  <p:clrMapOvr>
    <a:masterClrMapping/>
  </p:clrMapOvr>
  <p:transition/>
  <p:timing/>
</p:sld>
</file>

<file path=ppt/slides/slide9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39B45-8686-334F-8E1D-24D59EF1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TLS Handshake</a:t>
            </a:r>
          </a:p>
        </p:txBody>
      </p:sp>
    </p:spTree>
    <p:extLst>
      <p:ext uri="{BB962C8B-B14F-4D97-AF65-F5344CB8AC3E}">
        <p14:creationId xmlns:p14="http://schemas.microsoft.com/office/powerpoint/2010/main" val="582442482"/>
      </p:ext>
    </p:extLst>
  </p:cSld>
  <p:clrMapOvr>
    <a:masterClrMapping/>
  </p:clrMapOvr>
  <p:transition/>
  <p:timing/>
</p:sld>
</file>

<file path=ppt/slides/slide9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53EE7F-0AFE-5F4B-BE04-5B2DF5E910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724" y="1463572"/>
            <a:ext cx="4687875" cy="46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356978"/>
      </p:ext>
    </p:extLst>
  </p:cSld>
  <p:clrMapOvr>
    <a:masterClrMapping/>
  </p:clrMapOvr>
  <p:transition/>
  <p:timing/>
</p:sld>
</file>

<file path=ppt/slides/slide9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8FE7DB7-CEB8-4448-92F6-257CDBC2D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437606" y="1942013"/>
            <a:ext cx="7316788" cy="4530725"/>
          </a:xfrm>
        </p:spPr>
        <p:txBody>
          <a:bodyPr/>
          <a:lstStyle/>
          <a:p>
            <a:r>
              <a:rPr lang="en-US" sz="3200"/>
              <a:t>A Brief History</a:t>
            </a:r>
          </a:p>
          <a:p>
            <a:r>
              <a:rPr lang="en-US" sz="3200"/>
              <a:t>Encrypting Data</a:t>
            </a:r>
          </a:p>
          <a:p>
            <a:r>
              <a:rPr lang="en-US" sz="3200"/>
              <a:t>Key Exchange</a:t>
            </a:r>
          </a:p>
          <a:p>
            <a:r>
              <a:rPr lang="en-US" sz="3200"/>
              <a:t>Data Encryption Protocols</a:t>
            </a:r>
          </a:p>
          <a:p>
            <a:r>
              <a:rPr lang="en-US" sz="3200"/>
              <a:t>TLS 1.2 and 1.3 Handshakes</a:t>
            </a:r>
          </a:p>
          <a:p>
            <a:r>
              <a:rPr lang="en-US" sz="3200"/>
              <a:t>Decrypting TLS in Wireshark</a:t>
            </a:r>
          </a:p>
        </p:txBody>
      </p:sp>
    </p:spTree>
    <p:extLst>
      <p:ext uri="{BB962C8B-B14F-4D97-AF65-F5344CB8AC3E}">
        <p14:creationId xmlns:p14="http://schemas.microsoft.com/office/powerpoint/2010/main" val="329091106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Pluralsight default theme">
  <a:themeElements>
    <a:clrScheme name="Pluralsight November 2015">
      <a:dk1>
        <a:srgbClr val="404040"/>
      </a:dk1>
      <a:lt1>
        <a:srgbClr val="FFFFFF"/>
      </a:lt1>
      <a:dk2>
        <a:srgbClr val="303030"/>
      </a:dk2>
      <a:lt2>
        <a:srgbClr val="E5E5E5"/>
      </a:lt2>
      <a:accent1>
        <a:srgbClr val="F05A28"/>
      </a:accent1>
      <a:accent2>
        <a:srgbClr val="2A9FBC"/>
      </a:accent2>
      <a:accent3>
        <a:srgbClr val="2D2D2D"/>
      </a:accent3>
      <a:accent4>
        <a:srgbClr val="A62E5C"/>
      </a:accent4>
      <a:accent5>
        <a:srgbClr val="9BC850"/>
      </a:accent5>
      <a:accent6>
        <a:srgbClr val="675BA7"/>
      </a:accent6>
      <a:hlink>
        <a:srgbClr val="2A9FBC"/>
      </a:hlink>
      <a:folHlink>
        <a:srgbClr val="A62E5C"/>
      </a:folHlink>
    </a:clrScheme>
    <a:fontScheme name="Pluralsight November 2015">
      <a:majorFont>
        <a:latin typeface="Gotham Light"/>
        <a:ea typeface="Arial"/>
        <a:cs typeface="Arial"/>
      </a:majorFont>
      <a:minorFont>
        <a:latin typeface="Gotham Medium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lIns="182880" tIns="182880" rIns="182880" bIns="182880" rtlCol="0" anchor="ctr"/>
      <a:lstStyle>
        <a:defPPr algn="ctr">
          <a:spcBef>
            <a:spcPts val="600"/>
          </a:spcBef>
          <a:defRPr sz="2000" dirty="0" smtClean="0">
            <a:solidFill>
              <a:schemeClr val="bg1"/>
            </a:solidFill>
          </a:defRPr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accent1"/>
          </a:solidFill>
          <a:headEnd type="none"/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Lst>
    <a:ext uri="{05A4C25C-085E-4340-85A3-A5531E510DB2}">
      <thm15:themeFamily xmlns:thm15="http://schemas.microsoft.com/office/thememl/2012/main" name="2 POWERPOINT TEMPLATE.potx" id="{E681CC47-891F-4388-8046-5FD72EABE3C8}" vid="{3442E7BA-FFF6-4FD3-AC97-F9B74B92FC5C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Pluralsight_PowerPoint_Template_and_Icons_May_2017</Template>
  <Company/>
  <PresentationFormat>Widescreen</PresentationFormat>
  <Paragraphs>774</Paragraphs>
  <Slides>98</Slides>
  <Notes>87</Notes>
  <TotalTime>28879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98</vt:i4>
      </vt:variant>
    </vt:vector>
  </HeadingPairs>
  <TitlesOfParts>
    <vt:vector baseType="lpstr" size="99">
      <vt:lpstr>Pluralsight default theme</vt:lpstr>
      <vt:lpstr>        TLS Encryption and Decryption</vt:lpstr>
      <vt:lpstr>Slide 2</vt:lpstr>
      <vt:lpstr>Goals</vt:lpstr>
      <vt:lpstr>The public key encrypts the data. The private key decrypts the data.</vt:lpstr>
      <vt:lpstr>Web Browser Encryption</vt:lpstr>
      <vt:lpstr>Web Browser Encryption</vt:lpstr>
      <vt:lpstr>Web Browser Encryption</vt:lpstr>
      <vt:lpstr>Web Browser Encryption</vt:lpstr>
      <vt:lpstr>SSL/TLS Version History</vt:lpstr>
      <vt:lpstr>SSL/TLS Versions</vt:lpstr>
      <vt:lpstr>Data Encryption Basics</vt:lpstr>
      <vt:lpstr>Encrypting Communication</vt:lpstr>
      <vt:lpstr>Encrypting Communication</vt:lpstr>
      <vt:lpstr>Encrypting Communication</vt:lpstr>
      <vt:lpstr>Encrypting Communication</vt:lpstr>
      <vt:lpstr>Encrypting Communication</vt:lpstr>
      <vt:lpstr>Encrypting Communication</vt:lpstr>
      <vt:lpstr>Encrypting Communication</vt:lpstr>
      <vt:lpstr>Encrypting Communication</vt:lpstr>
      <vt:lpstr>Encrypting Communication</vt:lpstr>
      <vt:lpstr>Encrypting Communication</vt:lpstr>
      <vt:lpstr>Encrypting Communication</vt:lpstr>
      <vt:lpstr>TLS Encryption</vt:lpstr>
      <vt:lpstr>TLS Encryption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Quick Math Lesson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Diffie-Hellman Key Exchange</vt:lpstr>
      <vt:lpstr>Slide 58</vt:lpstr>
      <vt:lpstr>Slide 59</vt:lpstr>
      <vt:lpstr>Slide 60</vt:lpstr>
      <vt:lpstr>Slide 61</vt:lpstr>
      <vt:lpstr>Diffie-Hellman Key Exchange</vt:lpstr>
      <vt:lpstr>TLS Encryption</vt:lpstr>
      <vt:lpstr>TLS Encryption</vt:lpstr>
      <vt:lpstr>TLS Encryption</vt:lpstr>
      <vt:lpstr>TLS Encryption</vt:lpstr>
      <vt:lpstr>TLS Encryption</vt:lpstr>
      <vt:lpstr>TLS Encryption</vt:lpstr>
      <vt:lpstr>Elliptical Curve Diffie-Hellman Ephemeral</vt:lpstr>
      <vt:lpstr>Elliptical Curve</vt:lpstr>
      <vt:lpstr>Elliptical Curve</vt:lpstr>
      <vt:lpstr>Elliptical Curve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1.3 DHECE Key Exchange</vt:lpstr>
      <vt:lpstr>TLS Encryption</vt:lpstr>
      <vt:lpstr>Data Encryption ProtocolsCiphers</vt:lpstr>
      <vt:lpstr>TLS Encryption</vt:lpstr>
      <vt:lpstr>TLS Encryption</vt:lpstr>
      <vt:lpstr>Handshake Integrity</vt:lpstr>
      <vt:lpstr>TLS Encryption</vt:lpstr>
      <vt:lpstr>TLS Encryption</vt:lpstr>
      <vt:lpstr>Certificates</vt:lpstr>
      <vt:lpstr>Server Certificates</vt:lpstr>
      <vt:lpstr>TLS Handshake</vt:lpstr>
      <vt:lpstr>Slide 97</vt:lpstr>
      <vt:lpstr>Goals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This Is the Course Title in Titlecase</dc:title>
  <dc:creator>Ross Bagurdes</dc:creator>
  <cp:lastModifiedBy>Ross Bagurdes</cp:lastModifiedBy>
  <cp:revision>129</cp:revision>
  <dcterms:created xsi:type="dcterms:W3CDTF">2017-08-01T17:10:23Z</dcterms:created>
  <dcterms:modified xsi:type="dcterms:W3CDTF">2023-02-24T17:32:53Z</dcterms:modified>
</cp:coreProperties>
</file>