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"/>
  </p:notesMasterIdLst>
  <p:sldIdLst>
    <p:sldId id="259" r:id="rId3"/>
    <p:sldId id="260" r:id="rId4"/>
    <p:sldId id="268" r:id="rId5"/>
    <p:sldId id="269" r:id="rId6"/>
    <p:sldId id="270" r:id="rId7"/>
    <p:sldId id="275" r:id="rId8"/>
    <p:sldId id="271" r:id="rId9"/>
    <p:sldId id="272" r:id="rId10"/>
    <p:sldId id="273" r:id="rId11"/>
    <p:sldId id="277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6.fntdata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88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24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28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74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90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9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7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0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5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3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86388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B01"/>
              </a:buClr>
              <a:buSzPts val="1800"/>
              <a:buFont typeface="Tahoma"/>
              <a:buNone/>
            </a:pPr>
            <a:endParaRPr sz="180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image" Target="../media/image2.jpeg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6">
            <a:alphaModFix/>
          </a:blip>
          <a:srcRect l="169" r="169"/>
          <a:stretch>
            <a:fillRect/>
          </a:stretch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hyperlink" Target="mailto:kary@packetbomb.com" TargetMode="External" /><Relationship Id="rId4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hyperlink" Target="mailto:hando.guibert@gmail.com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 World Packet</a:t>
            </a:r>
            <a:b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Analysis Case Studies</a:t>
            </a:r>
            <a:endParaRPr sz="36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876395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/>
              <a:t>Solving Real Problems for Real People</a:t>
            </a:r>
            <a:endParaRPr sz="2000" b="0" i="0" u="none" strike="noStrike" cap="none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392136-9D47-5E4B-9E7C-AFEB86400BD3}"/>
              </a:ext>
            </a:extLst>
          </p:cNvPr>
          <p:cNvSpPr/>
          <p:nvPr/>
        </p:nvSpPr>
        <p:spPr>
          <a:xfrm>
            <a:off x="6026575" y="3266948"/>
            <a:ext cx="1826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Kary Rogers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574C4-D880-6A45-B1CF-2E9C705463A7}"/>
              </a:ext>
            </a:extLst>
          </p:cNvPr>
          <p:cNvSpPr/>
          <p:nvPr/>
        </p:nvSpPr>
        <p:spPr>
          <a:xfrm>
            <a:off x="6008943" y="3728613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Riverbed Technology</a:t>
            </a:r>
          </a:p>
        </p:txBody>
      </p:sp>
    </p:spTree>
    <p:extLst>
      <p:ext uri="{BB962C8B-B14F-4D97-AF65-F5344CB8AC3E}">
        <p14:creationId xmlns:p14="http://schemas.microsoft.com/office/powerpoint/2010/main" val="42680919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Q &amp; A</a:t>
            </a: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CB572-79F1-994F-A33B-6509B192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40" y="1082273"/>
            <a:ext cx="5278855" cy="3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809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Contact</a:t>
            </a:r>
            <a:endParaRPr sz="4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Fill out the survey!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>
                <a:hlinkClick r:id="rId3"/>
              </a:rPr>
              <a:t>kary@packetbomb.com</a:t>
            </a: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@packetbomb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Packetbomb.com</a:t>
            </a:r>
            <a:endParaRPr/>
          </a:p>
        </p:txBody>
      </p:sp>
      <p:pic>
        <p:nvPicPr>
          <p:cNvPr id="51" name="Shape 51" descr="https://www.wireshark.org/assets/theme-2015/images/wireshark_logo.png"/>
          <p:cNvPicPr preferRelativeResize="0">
            <a:picLocks noGrp="1"/>
          </p:cNvPicPr>
          <p:nvPr>
            <p:ph type="pic" idx="2"/>
          </p:nvPr>
        </p:nvPicPr>
        <p:blipFill>
          <a:blip r:embed="rId4">
            <a:alphaModFix/>
          </a:blip>
          <a:srcRect l="39131" r="39132"/>
          <a:stretch>
            <a:fillRect/>
          </a:stretch>
        </p:blipFill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7263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Packet A(nalysis)-Team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Helping Strangers on the Internet via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r>
              <a:rPr lang="en-US" err="1"/>
              <a:t>PacketBomb.com</a:t>
            </a:r>
            <a:endParaRPr sz="2800" b="0" i="0" u="none" strike="noStrike" cap="none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930676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Before We Get Started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Add delta column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Look at Statistics -&gt; Conversations to identify connection of interest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Review 3-way handshake</a:t>
            </a:r>
          </a:p>
          <a:p>
            <a:pPr marL="685800" lvl="1" indent="-228600">
              <a:spcBef>
                <a:spcPct val="0"/>
              </a:spcBef>
              <a:buSzPts val="2800"/>
            </a:pPr>
            <a:r>
              <a:rPr lang="en-US" err="1"/>
              <a:t>iRTT</a:t>
            </a:r>
          </a:p>
          <a:p>
            <a:pPr marL="685800" lvl="1" indent="-228600">
              <a:spcBef>
                <a:spcPct val="0"/>
              </a:spcBef>
              <a:buSzPts val="2800"/>
            </a:pPr>
            <a:r>
              <a:rPr lang="en-US"/>
              <a:t>MSS</a:t>
            </a:r>
          </a:p>
          <a:p>
            <a:pPr marL="685800" lvl="1" indent="-228600">
              <a:spcBef>
                <a:spcPct val="0"/>
              </a:spcBef>
              <a:buSzPts val="2800"/>
            </a:pPr>
            <a:r>
              <a:rPr lang="en-US"/>
              <a:t>Window scale</a:t>
            </a:r>
          </a:p>
          <a:p>
            <a:pPr marL="228600" indent="-228600">
              <a:spcBef>
                <a:spcPct val="0"/>
              </a:spcBef>
            </a:pPr>
            <a:r>
              <a:rPr lang="en-US"/>
              <a:t>Adjust columns / config as needed</a:t>
            </a:r>
          </a:p>
        </p:txBody>
      </p:sp>
    </p:spTree>
    <p:extLst>
      <p:ext uri="{BB962C8B-B14F-4D97-AF65-F5344CB8AC3E}">
        <p14:creationId xmlns:p14="http://schemas.microsoft.com/office/powerpoint/2010/main" val="3123854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err="1"/>
              <a:t>iPerf Throughput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Data center new 1G connection to AWS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Low throughput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Help?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Show me dat pcap</a:t>
            </a:r>
          </a:p>
        </p:txBody>
      </p:sp>
    </p:spTree>
    <p:extLst>
      <p:ext uri="{BB962C8B-B14F-4D97-AF65-F5344CB8AC3E}">
        <p14:creationId xmlns:p14="http://schemas.microsoft.com/office/powerpoint/2010/main" val="343707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err="1"/>
              <a:t>iPerf T-put Takeaway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Know the basics! iRTT, MSS, Window size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Think about behavior perspective</a:t>
            </a:r>
          </a:p>
          <a:p>
            <a:pPr marL="685800" lvl="1" indent="-228600">
              <a:spcBef>
                <a:spcPct val="0"/>
              </a:spcBef>
              <a:buSzPts val="2800"/>
            </a:pPr>
            <a:r>
              <a:rPr lang="en-US"/>
              <a:t>Client side vs server side</a:t>
            </a:r>
          </a:p>
          <a:p>
            <a:pPr marL="228600" indent="-228600">
              <a:spcBef>
                <a:spcPct val="0"/>
              </a:spcBef>
            </a:pPr>
            <a:endParaRPr lang="en-US"/>
          </a:p>
          <a:p>
            <a:pPr marL="228600" indent="-228600">
              <a:spcBef>
                <a:spcPct val="0"/>
              </a:spcBef>
            </a:pPr>
            <a:r>
              <a:rPr lang="en-US"/>
              <a:t>Know a little about expected application behavior</a:t>
            </a:r>
          </a:p>
          <a:p>
            <a:pPr marL="685800" lvl="1" indent="-228600">
              <a:spcBef>
                <a:spcPct val="0"/>
              </a:spcBef>
            </a:pPr>
            <a:r>
              <a:rPr lang="en-US"/>
              <a:t>Have a baseline to compare to</a:t>
            </a:r>
          </a:p>
        </p:txBody>
      </p:sp>
    </p:spTree>
    <p:extLst>
      <p:ext uri="{BB962C8B-B14F-4D97-AF65-F5344CB8AC3E}">
        <p14:creationId xmlns:p14="http://schemas.microsoft.com/office/powerpoint/2010/main" val="1569729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NFS Hang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SLES12 bare metal to NetApp NFS server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SUSE11 and RHEL7 do not see the issue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ICMP still works – have IP connectivity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To the pcap!</a:t>
            </a:r>
          </a:p>
        </p:txBody>
      </p:sp>
    </p:spTree>
    <p:extLst>
      <p:ext uri="{BB962C8B-B14F-4D97-AF65-F5344CB8AC3E}">
        <p14:creationId xmlns:p14="http://schemas.microsoft.com/office/powerpoint/2010/main" val="32123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NFS Hang Takeaway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Don’t disable default settings unless you know what you’re doing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Capture the 3-way handshake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Offloading can make things difficult, don’t capture on the device if possible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Blank Web Page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Blank page or very slow loading – unusable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Telco did make a change but blame the webapp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Can’t find any LAN issues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Let’s look at a pcap!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/>
              <a:t>Blank Web Page Takeaway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Know the basics: IP ID, TCP Seq number analysis, MSS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Get captures from both ends if possible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Lean on your provider when you have the data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/>
          </a:p>
          <a:p>
            <a:pPr marL="0" lvl="0" indent="0">
              <a:spcBef>
                <a:spcPct val="0"/>
              </a:spcBef>
              <a:buNone/>
            </a:pPr>
            <a:r>
              <a:rPr lang="en-US" sz="1600"/>
              <a:t>Case study from </a:t>
            </a:r>
            <a:r>
              <a:rPr lang="en-US" sz="1600">
                <a:hlinkClick r:id="rId3"/>
              </a:rPr>
              <a:t>hando.guibert@gmail.com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2150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51</Paragraphs>
  <Slides>11</Slides>
  <Notes>11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Custom Design</vt:lpstr>
      <vt:lpstr>Real World PacketAnalysis Case Studies</vt:lpstr>
      <vt:lpstr>Packet A(nalysis)-Team</vt:lpstr>
      <vt:lpstr>Before We Get Started</vt:lpstr>
      <vt:lpstr>iPerf Throughput</vt:lpstr>
      <vt:lpstr>iPerf T-put Takeaway</vt:lpstr>
      <vt:lpstr>NFS Hang</vt:lpstr>
      <vt:lpstr>NFS Hang Takeaway</vt:lpstr>
      <vt:lpstr>Blank Web Page</vt:lpstr>
      <vt:lpstr>Blank Web Page Takeaway</vt:lpstr>
      <vt:lpstr>Q &amp; A</vt:lpstr>
      <vt:lpstr>Contact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Real World Packet Analysis Case Studies</dc:title>
  <cp:lastModifiedBy>Kary Rogers</cp:lastModifiedBy>
  <cp:revision>1</cp:revision>
  <dcterms:modified xsi:type="dcterms:W3CDTF">2023-02-24T17:33:20Z</dcterms:modified>
</cp:coreProperties>
</file>