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3" r:id="rId1"/>
  </p:sldMasterIdLst>
  <p:notesMasterIdLst>
    <p:notesMasterId r:id="rId41"/>
  </p:notesMasterIdLst>
  <p:sldIdLst>
    <p:sldId id="259" r:id="rId2"/>
    <p:sldId id="294" r:id="rId3"/>
    <p:sldId id="291" r:id="rId4"/>
    <p:sldId id="300" r:id="rId5"/>
    <p:sldId id="262" r:id="rId6"/>
    <p:sldId id="263" r:id="rId7"/>
    <p:sldId id="274" r:id="rId8"/>
    <p:sldId id="293" r:id="rId9"/>
    <p:sldId id="295" r:id="rId10"/>
    <p:sldId id="292" r:id="rId11"/>
    <p:sldId id="265" r:id="rId12"/>
    <p:sldId id="266" r:id="rId13"/>
    <p:sldId id="267" r:id="rId14"/>
    <p:sldId id="268" r:id="rId15"/>
    <p:sldId id="280" r:id="rId16"/>
    <p:sldId id="278" r:id="rId17"/>
    <p:sldId id="279" r:id="rId18"/>
    <p:sldId id="281" r:id="rId19"/>
    <p:sldId id="277" r:id="rId20"/>
    <p:sldId id="269" r:id="rId21"/>
    <p:sldId id="270" r:id="rId22"/>
    <p:sldId id="271" r:id="rId23"/>
    <p:sldId id="273" r:id="rId24"/>
    <p:sldId id="272" r:id="rId25"/>
    <p:sldId id="282" r:id="rId26"/>
    <p:sldId id="296" r:id="rId27"/>
    <p:sldId id="283" r:id="rId28"/>
    <p:sldId id="288" r:id="rId29"/>
    <p:sldId id="289" r:id="rId30"/>
    <p:sldId id="301" r:id="rId31"/>
    <p:sldId id="284" r:id="rId32"/>
    <p:sldId id="285" r:id="rId33"/>
    <p:sldId id="286" r:id="rId34"/>
    <p:sldId id="299" r:id="rId35"/>
    <p:sldId id="287" r:id="rId36"/>
    <p:sldId id="297" r:id="rId37"/>
    <p:sldId id="298" r:id="rId38"/>
    <p:sldId id="260" r:id="rId39"/>
    <p:sldId id="290" r:id="rId40"/>
  </p:sldIdLst>
  <p:sldSz cx="9144000" cy="5143500" type="screen16x9"/>
  <p:notesSz cx="6858000" cy="9144000"/>
  <p:embeddedFontLst>
    <p:embeddedFont>
      <p:font typeface="Lora" pitchFamily="2" charset="0"/>
      <p:regular r:id="rId42"/>
      <p:bold r:id="rId43"/>
      <p:italic r:id="rId44"/>
      <p:boldItalic r:id="rId45"/>
    </p:embeddedFont>
    <p:embeddedFont>
      <p:font typeface="Trebuchet MS" panose="020B0603020202020204" pitchFamily="34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99"/>
  </p:normalViewPr>
  <p:slideViewPr>
    <p:cSldViewPr snapToGrid="0" snapToObjects="1">
      <p:cViewPr varScale="1">
        <p:scale>
          <a:sx n="142" d="100"/>
          <a:sy n="142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AA22D-E06E-4DBD-9535-712C8F2BFC3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DE47FA56-1848-4550-94D9-5F9AC42D9CBF}">
      <dgm:prSet phldrT="[Text]"/>
      <dgm:spPr/>
      <dgm:t>
        <a:bodyPr/>
        <a:lstStyle/>
        <a:p>
          <a:r>
            <a:rPr lang="en-NZ" dirty="0"/>
            <a:t>NetOps</a:t>
          </a:r>
        </a:p>
      </dgm:t>
    </dgm:pt>
    <dgm:pt modelId="{10410E37-E4B3-44C2-922B-85D57E7BF207}" type="parTrans" cxnId="{122698CF-09FC-4D92-8DB2-0587B49F1CD9}">
      <dgm:prSet/>
      <dgm:spPr/>
      <dgm:t>
        <a:bodyPr/>
        <a:lstStyle/>
        <a:p>
          <a:endParaRPr lang="en-NZ"/>
        </a:p>
      </dgm:t>
    </dgm:pt>
    <dgm:pt modelId="{2AE302C5-E3C4-4021-B546-5F60C2C6B87E}" type="sibTrans" cxnId="{122698CF-09FC-4D92-8DB2-0587B49F1CD9}">
      <dgm:prSet/>
      <dgm:spPr/>
      <dgm:t>
        <a:bodyPr/>
        <a:lstStyle/>
        <a:p>
          <a:endParaRPr lang="en-NZ"/>
        </a:p>
      </dgm:t>
    </dgm:pt>
    <dgm:pt modelId="{EAF1A426-57A9-4CDF-B163-3A4E8DC111C1}">
      <dgm:prSet phldrT="[Text]"/>
      <dgm:spPr/>
      <dgm:t>
        <a:bodyPr/>
        <a:lstStyle/>
        <a:p>
          <a:r>
            <a:rPr lang="en-NZ" dirty="0"/>
            <a:t>SecOps</a:t>
          </a:r>
        </a:p>
      </dgm:t>
    </dgm:pt>
    <dgm:pt modelId="{D9C8D6D0-FF2C-4047-A21E-A0D5F2DEAE04}" type="parTrans" cxnId="{D06237DD-744D-42BF-8E96-39088596E7CE}">
      <dgm:prSet/>
      <dgm:spPr/>
      <dgm:t>
        <a:bodyPr/>
        <a:lstStyle/>
        <a:p>
          <a:endParaRPr lang="en-NZ"/>
        </a:p>
      </dgm:t>
    </dgm:pt>
    <dgm:pt modelId="{9D711AE7-9963-459D-B735-43B134B4BE79}" type="sibTrans" cxnId="{D06237DD-744D-42BF-8E96-39088596E7CE}">
      <dgm:prSet/>
      <dgm:spPr/>
      <dgm:t>
        <a:bodyPr/>
        <a:lstStyle/>
        <a:p>
          <a:endParaRPr lang="en-NZ"/>
        </a:p>
      </dgm:t>
    </dgm:pt>
    <dgm:pt modelId="{0D9AC25F-A10F-47BA-9B44-2AEEE58F61D3}">
      <dgm:prSet/>
      <dgm:spPr/>
      <dgm:t>
        <a:bodyPr/>
        <a:lstStyle/>
        <a:p>
          <a:r>
            <a:rPr lang="en-NZ" dirty="0"/>
            <a:t>DevOps</a:t>
          </a:r>
        </a:p>
      </dgm:t>
    </dgm:pt>
    <dgm:pt modelId="{3B923ACC-70D7-4A1B-BD41-60C56A0178F0}" type="parTrans" cxnId="{DB2ECEE4-12F9-4813-9BB3-4E0641B38C06}">
      <dgm:prSet/>
      <dgm:spPr/>
      <dgm:t>
        <a:bodyPr/>
        <a:lstStyle/>
        <a:p>
          <a:endParaRPr lang="en-NZ"/>
        </a:p>
      </dgm:t>
    </dgm:pt>
    <dgm:pt modelId="{520C344C-FC98-47F1-B9DA-DC911777F40F}" type="sibTrans" cxnId="{DB2ECEE4-12F9-4813-9BB3-4E0641B38C06}">
      <dgm:prSet/>
      <dgm:spPr/>
      <dgm:t>
        <a:bodyPr/>
        <a:lstStyle/>
        <a:p>
          <a:endParaRPr lang="en-NZ"/>
        </a:p>
      </dgm:t>
    </dgm:pt>
    <dgm:pt modelId="{4DBF2CE3-5806-48E7-86F0-D048D7309977}" type="pres">
      <dgm:prSet presAssocID="{560AA22D-E06E-4DBD-9535-712C8F2BFC37}" presName="compositeShape" presStyleCnt="0">
        <dgm:presLayoutVars>
          <dgm:chMax val="7"/>
          <dgm:dir/>
          <dgm:resizeHandles val="exact"/>
        </dgm:presLayoutVars>
      </dgm:prSet>
      <dgm:spPr/>
    </dgm:pt>
    <dgm:pt modelId="{781F0629-8ADA-4D17-B2C0-5380A48C1123}" type="pres">
      <dgm:prSet presAssocID="{0D9AC25F-A10F-47BA-9B44-2AEEE58F61D3}" presName="circ1" presStyleLbl="vennNode1" presStyleIdx="0" presStyleCnt="3"/>
      <dgm:spPr/>
    </dgm:pt>
    <dgm:pt modelId="{C9E88E45-D64F-49B5-A7CA-F369FA1EFA99}" type="pres">
      <dgm:prSet presAssocID="{0D9AC25F-A10F-47BA-9B44-2AEEE58F61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6B65137-03EC-463A-874A-F88F1890E3D7}" type="pres">
      <dgm:prSet presAssocID="{EAF1A426-57A9-4CDF-B163-3A4E8DC111C1}" presName="circ2" presStyleLbl="vennNode1" presStyleIdx="1" presStyleCnt="3"/>
      <dgm:spPr/>
    </dgm:pt>
    <dgm:pt modelId="{2EA37D3B-58F1-4EBA-A073-5961C727C09E}" type="pres">
      <dgm:prSet presAssocID="{EAF1A426-57A9-4CDF-B163-3A4E8DC111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215193-0DD7-4A72-B3AA-972E5DD1AA1E}" type="pres">
      <dgm:prSet presAssocID="{DE47FA56-1848-4550-94D9-5F9AC42D9CBF}" presName="circ3" presStyleLbl="vennNode1" presStyleIdx="2" presStyleCnt="3"/>
      <dgm:spPr/>
    </dgm:pt>
    <dgm:pt modelId="{BC360CD1-F3D9-46BF-8500-701129BB7035}" type="pres">
      <dgm:prSet presAssocID="{DE47FA56-1848-4550-94D9-5F9AC42D9C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199B11E-0684-45BE-ADFE-1B1B293ADC6E}" type="presOf" srcId="{0D9AC25F-A10F-47BA-9B44-2AEEE58F61D3}" destId="{781F0629-8ADA-4D17-B2C0-5380A48C1123}" srcOrd="0" destOrd="0" presId="urn:microsoft.com/office/officeart/2005/8/layout/venn1"/>
    <dgm:cxn modelId="{2AC11F50-A07E-41DD-A0D1-69D529BDA51C}" type="presOf" srcId="{EAF1A426-57A9-4CDF-B163-3A4E8DC111C1}" destId="{2EA37D3B-58F1-4EBA-A073-5961C727C09E}" srcOrd="1" destOrd="0" presId="urn:microsoft.com/office/officeart/2005/8/layout/venn1"/>
    <dgm:cxn modelId="{A3C92957-F2F0-405D-AAC3-5986A60EB042}" type="presOf" srcId="{DE47FA56-1848-4550-94D9-5F9AC42D9CBF}" destId="{EA215193-0DD7-4A72-B3AA-972E5DD1AA1E}" srcOrd="0" destOrd="0" presId="urn:microsoft.com/office/officeart/2005/8/layout/venn1"/>
    <dgm:cxn modelId="{5E5CC459-9799-4976-AC07-846D36ED21F3}" type="presOf" srcId="{EAF1A426-57A9-4CDF-B163-3A4E8DC111C1}" destId="{F6B65137-03EC-463A-874A-F88F1890E3D7}" srcOrd="0" destOrd="0" presId="urn:microsoft.com/office/officeart/2005/8/layout/venn1"/>
    <dgm:cxn modelId="{8068347C-A0C0-4BD5-86D4-675A8AA4439C}" type="presOf" srcId="{DE47FA56-1848-4550-94D9-5F9AC42D9CBF}" destId="{BC360CD1-F3D9-46BF-8500-701129BB7035}" srcOrd="1" destOrd="0" presId="urn:microsoft.com/office/officeart/2005/8/layout/venn1"/>
    <dgm:cxn modelId="{15B05D7F-1640-4504-8173-C95352056F9A}" type="presOf" srcId="{560AA22D-E06E-4DBD-9535-712C8F2BFC37}" destId="{4DBF2CE3-5806-48E7-86F0-D048D7309977}" srcOrd="0" destOrd="0" presId="urn:microsoft.com/office/officeart/2005/8/layout/venn1"/>
    <dgm:cxn modelId="{F8021AC2-B5CD-4988-81A7-46E5D8BA3580}" type="presOf" srcId="{0D9AC25F-A10F-47BA-9B44-2AEEE58F61D3}" destId="{C9E88E45-D64F-49B5-A7CA-F369FA1EFA99}" srcOrd="1" destOrd="0" presId="urn:microsoft.com/office/officeart/2005/8/layout/venn1"/>
    <dgm:cxn modelId="{122698CF-09FC-4D92-8DB2-0587B49F1CD9}" srcId="{560AA22D-E06E-4DBD-9535-712C8F2BFC37}" destId="{DE47FA56-1848-4550-94D9-5F9AC42D9CBF}" srcOrd="2" destOrd="0" parTransId="{10410E37-E4B3-44C2-922B-85D57E7BF207}" sibTransId="{2AE302C5-E3C4-4021-B546-5F60C2C6B87E}"/>
    <dgm:cxn modelId="{D06237DD-744D-42BF-8E96-39088596E7CE}" srcId="{560AA22D-E06E-4DBD-9535-712C8F2BFC37}" destId="{EAF1A426-57A9-4CDF-B163-3A4E8DC111C1}" srcOrd="1" destOrd="0" parTransId="{D9C8D6D0-FF2C-4047-A21E-A0D5F2DEAE04}" sibTransId="{9D711AE7-9963-459D-B735-43B134B4BE79}"/>
    <dgm:cxn modelId="{DB2ECEE4-12F9-4813-9BB3-4E0641B38C06}" srcId="{560AA22D-E06E-4DBD-9535-712C8F2BFC37}" destId="{0D9AC25F-A10F-47BA-9B44-2AEEE58F61D3}" srcOrd="0" destOrd="0" parTransId="{3B923ACC-70D7-4A1B-BD41-60C56A0178F0}" sibTransId="{520C344C-FC98-47F1-B9DA-DC911777F40F}"/>
    <dgm:cxn modelId="{327B897A-33D3-4566-A393-FFBF4D9C75BA}" type="presParOf" srcId="{4DBF2CE3-5806-48E7-86F0-D048D7309977}" destId="{781F0629-8ADA-4D17-B2C0-5380A48C1123}" srcOrd="0" destOrd="0" presId="urn:microsoft.com/office/officeart/2005/8/layout/venn1"/>
    <dgm:cxn modelId="{844C4F42-7866-4FF9-AF56-21DA69DEC550}" type="presParOf" srcId="{4DBF2CE3-5806-48E7-86F0-D048D7309977}" destId="{C9E88E45-D64F-49B5-A7CA-F369FA1EFA99}" srcOrd="1" destOrd="0" presId="urn:microsoft.com/office/officeart/2005/8/layout/venn1"/>
    <dgm:cxn modelId="{775E8F28-AFD7-4E2D-BF38-0CB01D9473FD}" type="presParOf" srcId="{4DBF2CE3-5806-48E7-86F0-D048D7309977}" destId="{F6B65137-03EC-463A-874A-F88F1890E3D7}" srcOrd="2" destOrd="0" presId="urn:microsoft.com/office/officeart/2005/8/layout/venn1"/>
    <dgm:cxn modelId="{2C5FF2E5-8FF4-4053-9EC4-0F1FFBCC8306}" type="presParOf" srcId="{4DBF2CE3-5806-48E7-86F0-D048D7309977}" destId="{2EA37D3B-58F1-4EBA-A073-5961C727C09E}" srcOrd="3" destOrd="0" presId="urn:microsoft.com/office/officeart/2005/8/layout/venn1"/>
    <dgm:cxn modelId="{9E43685A-40E5-4D65-BD10-A0A36AC9D6BE}" type="presParOf" srcId="{4DBF2CE3-5806-48E7-86F0-D048D7309977}" destId="{EA215193-0DD7-4A72-B3AA-972E5DD1AA1E}" srcOrd="4" destOrd="0" presId="urn:microsoft.com/office/officeart/2005/8/layout/venn1"/>
    <dgm:cxn modelId="{C6C86281-9037-413F-8706-708184EA5552}" type="presParOf" srcId="{4DBF2CE3-5806-48E7-86F0-D048D7309977}" destId="{BC360CD1-F3D9-46BF-8500-701129BB70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FF9C5-99E9-4DC2-9750-FE4D1EEE8B0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0B60E3A1-ECAB-4513-B0AB-6EA790C7C777}">
      <dgm:prSet/>
      <dgm:spPr/>
      <dgm:t>
        <a:bodyPr/>
        <a:lstStyle/>
        <a:p>
          <a:r>
            <a:rPr lang="en-NZ" b="0" i="0" dirty="0"/>
            <a:t>On Demand</a:t>
          </a:r>
          <a:endParaRPr lang="en-NZ" dirty="0"/>
        </a:p>
      </dgm:t>
    </dgm:pt>
    <dgm:pt modelId="{5F330823-3ACE-4AF3-8C74-4EC8FD0DEB45}" type="parTrans" cxnId="{5C2A894E-C9B8-480B-BF4F-13DECD855B76}">
      <dgm:prSet/>
      <dgm:spPr/>
      <dgm:t>
        <a:bodyPr/>
        <a:lstStyle/>
        <a:p>
          <a:endParaRPr lang="en-NZ"/>
        </a:p>
      </dgm:t>
    </dgm:pt>
    <dgm:pt modelId="{B92202A9-545B-4715-9457-87584EBDA15B}" type="sibTrans" cxnId="{5C2A894E-C9B8-480B-BF4F-13DECD855B76}">
      <dgm:prSet/>
      <dgm:spPr/>
      <dgm:t>
        <a:bodyPr/>
        <a:lstStyle/>
        <a:p>
          <a:endParaRPr lang="en-NZ"/>
        </a:p>
      </dgm:t>
    </dgm:pt>
    <dgm:pt modelId="{2A698CEB-A76D-4E10-99EE-107A37FCBF88}">
      <dgm:prSet/>
      <dgm:spPr/>
      <dgm:t>
        <a:bodyPr/>
        <a:lstStyle/>
        <a:p>
          <a:r>
            <a:rPr lang="en-NZ" b="0" i="0" dirty="0"/>
            <a:t>Live Inspection</a:t>
          </a:r>
          <a:endParaRPr lang="en-NZ" dirty="0"/>
        </a:p>
      </dgm:t>
    </dgm:pt>
    <dgm:pt modelId="{1CF4E060-0470-4E9B-846E-B58B38A5B7D2}" type="parTrans" cxnId="{E5FA82BD-0B65-4966-9FF7-774D27CFBCF2}">
      <dgm:prSet/>
      <dgm:spPr/>
      <dgm:t>
        <a:bodyPr/>
        <a:lstStyle/>
        <a:p>
          <a:endParaRPr lang="en-NZ"/>
        </a:p>
      </dgm:t>
    </dgm:pt>
    <dgm:pt modelId="{04F8DCF4-3307-41A7-8493-F37871A35402}" type="sibTrans" cxnId="{E5FA82BD-0B65-4966-9FF7-774D27CFBCF2}">
      <dgm:prSet/>
      <dgm:spPr/>
      <dgm:t>
        <a:bodyPr/>
        <a:lstStyle/>
        <a:p>
          <a:endParaRPr lang="en-NZ"/>
        </a:p>
      </dgm:t>
    </dgm:pt>
    <dgm:pt modelId="{48FB5E30-2E1C-4F92-8952-1748AF2342A9}">
      <dgm:prSet/>
      <dgm:spPr/>
      <dgm:t>
        <a:bodyPr/>
        <a:lstStyle/>
        <a:p>
          <a:r>
            <a:rPr lang="en-NZ" b="0" i="0"/>
            <a:t>Triggered Recording</a:t>
          </a:r>
          <a:endParaRPr lang="en-NZ"/>
        </a:p>
      </dgm:t>
    </dgm:pt>
    <dgm:pt modelId="{B7494AD2-1642-4A32-9039-6FEB617649C0}" type="parTrans" cxnId="{EEB563C9-5ACF-475E-BFCF-74B36876E1B3}">
      <dgm:prSet/>
      <dgm:spPr/>
      <dgm:t>
        <a:bodyPr/>
        <a:lstStyle/>
        <a:p>
          <a:endParaRPr lang="en-NZ"/>
        </a:p>
      </dgm:t>
    </dgm:pt>
    <dgm:pt modelId="{C7F96AB8-599F-4D02-B427-EF12112D898A}" type="sibTrans" cxnId="{EEB563C9-5ACF-475E-BFCF-74B36876E1B3}">
      <dgm:prSet/>
      <dgm:spPr/>
      <dgm:t>
        <a:bodyPr/>
        <a:lstStyle/>
        <a:p>
          <a:endParaRPr lang="en-NZ"/>
        </a:p>
      </dgm:t>
    </dgm:pt>
    <dgm:pt modelId="{4794DD1B-E2FA-4278-86CE-4F4DB0E84A97}">
      <dgm:prSet/>
      <dgm:spPr/>
      <dgm:t>
        <a:bodyPr/>
        <a:lstStyle/>
        <a:p>
          <a:r>
            <a:rPr lang="en-NZ" b="0" i="0"/>
            <a:t>Continuous Recording</a:t>
          </a:r>
          <a:endParaRPr lang="en-NZ"/>
        </a:p>
      </dgm:t>
    </dgm:pt>
    <dgm:pt modelId="{F8682ABC-1C8E-4D9D-8882-3F3AC4D5EA22}" type="parTrans" cxnId="{6FB299EA-6232-4446-AF93-575ADC99941D}">
      <dgm:prSet/>
      <dgm:spPr/>
      <dgm:t>
        <a:bodyPr/>
        <a:lstStyle/>
        <a:p>
          <a:endParaRPr lang="en-NZ"/>
        </a:p>
      </dgm:t>
    </dgm:pt>
    <dgm:pt modelId="{2B8F642D-0000-4303-9F9C-04A9125A86BD}" type="sibTrans" cxnId="{6FB299EA-6232-4446-AF93-575ADC99941D}">
      <dgm:prSet/>
      <dgm:spPr/>
      <dgm:t>
        <a:bodyPr/>
        <a:lstStyle/>
        <a:p>
          <a:endParaRPr lang="en-NZ"/>
        </a:p>
      </dgm:t>
    </dgm:pt>
    <dgm:pt modelId="{152F0120-3824-408E-AA46-B0921FDC271C}" type="pres">
      <dgm:prSet presAssocID="{3CDFF9C5-99E9-4DC2-9750-FE4D1EEE8B0A}" presName="Name0" presStyleCnt="0">
        <dgm:presLayoutVars>
          <dgm:dir/>
          <dgm:resizeHandles val="exact"/>
        </dgm:presLayoutVars>
      </dgm:prSet>
      <dgm:spPr/>
    </dgm:pt>
    <dgm:pt modelId="{52F789F5-543C-4738-AF81-4FB7D84CA4AF}" type="pres">
      <dgm:prSet presAssocID="{3CDFF9C5-99E9-4DC2-9750-FE4D1EEE8B0A}" presName="fgShape" presStyleLbl="fgShp" presStyleIdx="0" presStyleCnt="1"/>
      <dgm:spPr/>
    </dgm:pt>
    <dgm:pt modelId="{948E9C05-9928-401A-9FC8-A6144AC42D3D}" type="pres">
      <dgm:prSet presAssocID="{3CDFF9C5-99E9-4DC2-9750-FE4D1EEE8B0A}" presName="linComp" presStyleCnt="0"/>
      <dgm:spPr/>
    </dgm:pt>
    <dgm:pt modelId="{FF6AD862-3604-48F6-B104-55B6E548B4EE}" type="pres">
      <dgm:prSet presAssocID="{0B60E3A1-ECAB-4513-B0AB-6EA790C7C777}" presName="compNode" presStyleCnt="0"/>
      <dgm:spPr/>
    </dgm:pt>
    <dgm:pt modelId="{DAEEF5E4-D26A-45B3-A4EB-09E8354E1416}" type="pres">
      <dgm:prSet presAssocID="{0B60E3A1-ECAB-4513-B0AB-6EA790C7C777}" presName="bkgdShape" presStyleLbl="node1" presStyleIdx="0" presStyleCnt="4"/>
      <dgm:spPr/>
    </dgm:pt>
    <dgm:pt modelId="{06839B1E-64F6-4BCB-B2DF-BF2731F27D5B}" type="pres">
      <dgm:prSet presAssocID="{0B60E3A1-ECAB-4513-B0AB-6EA790C7C777}" presName="nodeTx" presStyleLbl="node1" presStyleIdx="0" presStyleCnt="4">
        <dgm:presLayoutVars>
          <dgm:bulletEnabled val="1"/>
        </dgm:presLayoutVars>
      </dgm:prSet>
      <dgm:spPr/>
    </dgm:pt>
    <dgm:pt modelId="{77C34DE6-8F8D-4324-9862-54263332D8D2}" type="pres">
      <dgm:prSet presAssocID="{0B60E3A1-ECAB-4513-B0AB-6EA790C7C777}" presName="invisiNode" presStyleLbl="node1" presStyleIdx="0" presStyleCnt="4"/>
      <dgm:spPr/>
    </dgm:pt>
    <dgm:pt modelId="{8526AC0C-478C-4B83-9EB2-AC84787BD738}" type="pres">
      <dgm:prSet presAssocID="{0B60E3A1-ECAB-4513-B0AB-6EA790C7C777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outline"/>
        </a:ext>
      </dgm:extLst>
    </dgm:pt>
    <dgm:pt modelId="{88E9458F-929C-4DE3-94A5-712609D20F63}" type="pres">
      <dgm:prSet presAssocID="{B92202A9-545B-4715-9457-87584EBDA15B}" presName="sibTrans" presStyleLbl="sibTrans2D1" presStyleIdx="0" presStyleCnt="0"/>
      <dgm:spPr/>
    </dgm:pt>
    <dgm:pt modelId="{71206664-2A0F-4662-921A-60465C70368A}" type="pres">
      <dgm:prSet presAssocID="{2A698CEB-A76D-4E10-99EE-107A37FCBF88}" presName="compNode" presStyleCnt="0"/>
      <dgm:spPr/>
    </dgm:pt>
    <dgm:pt modelId="{7AEAD5A4-DC78-4F28-B7C1-5A586798F0AC}" type="pres">
      <dgm:prSet presAssocID="{2A698CEB-A76D-4E10-99EE-107A37FCBF88}" presName="bkgdShape" presStyleLbl="node1" presStyleIdx="1" presStyleCnt="4"/>
      <dgm:spPr/>
    </dgm:pt>
    <dgm:pt modelId="{D0CFC70B-1A8F-4F35-8411-45420847D30E}" type="pres">
      <dgm:prSet presAssocID="{2A698CEB-A76D-4E10-99EE-107A37FCBF88}" presName="nodeTx" presStyleLbl="node1" presStyleIdx="1" presStyleCnt="4">
        <dgm:presLayoutVars>
          <dgm:bulletEnabled val="1"/>
        </dgm:presLayoutVars>
      </dgm:prSet>
      <dgm:spPr/>
    </dgm:pt>
    <dgm:pt modelId="{CAF499A8-07A9-49F7-9893-201DFD0D2A29}" type="pres">
      <dgm:prSet presAssocID="{2A698CEB-A76D-4E10-99EE-107A37FCBF88}" presName="invisiNode" presStyleLbl="node1" presStyleIdx="1" presStyleCnt="4"/>
      <dgm:spPr/>
    </dgm:pt>
    <dgm:pt modelId="{1EBF3E6E-0800-4E22-ADF4-D6084457C6E0}" type="pres">
      <dgm:prSet presAssocID="{2A698CEB-A76D-4E10-99EE-107A37FCBF88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 outline"/>
        </a:ext>
      </dgm:extLst>
    </dgm:pt>
    <dgm:pt modelId="{8FB866CA-BBF9-4B00-8336-E4A971AADBF7}" type="pres">
      <dgm:prSet presAssocID="{04F8DCF4-3307-41A7-8493-F37871A35402}" presName="sibTrans" presStyleLbl="sibTrans2D1" presStyleIdx="0" presStyleCnt="0"/>
      <dgm:spPr/>
    </dgm:pt>
    <dgm:pt modelId="{88F68014-D4AF-40DE-9C10-CBCA064E3BB2}" type="pres">
      <dgm:prSet presAssocID="{48FB5E30-2E1C-4F92-8952-1748AF2342A9}" presName="compNode" presStyleCnt="0"/>
      <dgm:spPr/>
    </dgm:pt>
    <dgm:pt modelId="{0800F199-F9C3-4072-A03B-E1EB3B1E3649}" type="pres">
      <dgm:prSet presAssocID="{48FB5E30-2E1C-4F92-8952-1748AF2342A9}" presName="bkgdShape" presStyleLbl="node1" presStyleIdx="2" presStyleCnt="4"/>
      <dgm:spPr/>
    </dgm:pt>
    <dgm:pt modelId="{A40B70F3-E60B-4B4C-B12E-A12898F46279}" type="pres">
      <dgm:prSet presAssocID="{48FB5E30-2E1C-4F92-8952-1748AF2342A9}" presName="nodeTx" presStyleLbl="node1" presStyleIdx="2" presStyleCnt="4">
        <dgm:presLayoutVars>
          <dgm:bulletEnabled val="1"/>
        </dgm:presLayoutVars>
      </dgm:prSet>
      <dgm:spPr/>
    </dgm:pt>
    <dgm:pt modelId="{3C6397E5-18CD-474A-9FD2-9C93A21A1673}" type="pres">
      <dgm:prSet presAssocID="{48FB5E30-2E1C-4F92-8952-1748AF2342A9}" presName="invisiNode" presStyleLbl="node1" presStyleIdx="2" presStyleCnt="4"/>
      <dgm:spPr/>
    </dgm:pt>
    <dgm:pt modelId="{8C88E138-9346-4FA6-BBEF-E751F40C409D}" type="pres">
      <dgm:prSet presAssocID="{48FB5E30-2E1C-4F92-8952-1748AF2342A9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outline"/>
        </a:ext>
      </dgm:extLst>
    </dgm:pt>
    <dgm:pt modelId="{05587B87-2ACD-44CC-8D8F-D6416A67F889}" type="pres">
      <dgm:prSet presAssocID="{C7F96AB8-599F-4D02-B427-EF12112D898A}" presName="sibTrans" presStyleLbl="sibTrans2D1" presStyleIdx="0" presStyleCnt="0"/>
      <dgm:spPr/>
    </dgm:pt>
    <dgm:pt modelId="{84550EFE-4D51-4ACB-9D79-54C17966F846}" type="pres">
      <dgm:prSet presAssocID="{4794DD1B-E2FA-4278-86CE-4F4DB0E84A97}" presName="compNode" presStyleCnt="0"/>
      <dgm:spPr/>
    </dgm:pt>
    <dgm:pt modelId="{25DF1F9F-ACE6-47B3-8BE0-D31B0D8AF94A}" type="pres">
      <dgm:prSet presAssocID="{4794DD1B-E2FA-4278-86CE-4F4DB0E84A97}" presName="bkgdShape" presStyleLbl="node1" presStyleIdx="3" presStyleCnt="4"/>
      <dgm:spPr/>
    </dgm:pt>
    <dgm:pt modelId="{C5696538-19CE-411D-9679-4D568C7486CA}" type="pres">
      <dgm:prSet presAssocID="{4794DD1B-E2FA-4278-86CE-4F4DB0E84A97}" presName="nodeTx" presStyleLbl="node1" presStyleIdx="3" presStyleCnt="4">
        <dgm:presLayoutVars>
          <dgm:bulletEnabled val="1"/>
        </dgm:presLayoutVars>
      </dgm:prSet>
      <dgm:spPr/>
    </dgm:pt>
    <dgm:pt modelId="{B2ED9BC6-B24A-4A72-B9E7-B180AC05FC99}" type="pres">
      <dgm:prSet presAssocID="{4794DD1B-E2FA-4278-86CE-4F4DB0E84A97}" presName="invisiNode" presStyleLbl="node1" presStyleIdx="3" presStyleCnt="4"/>
      <dgm:spPr/>
    </dgm:pt>
    <dgm:pt modelId="{248E6055-05E3-4489-990D-18C948895314}" type="pres">
      <dgm:prSet presAssocID="{4794DD1B-E2FA-4278-86CE-4F4DB0E84A97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 outline"/>
        </a:ext>
      </dgm:extLst>
    </dgm:pt>
  </dgm:ptLst>
  <dgm:cxnLst>
    <dgm:cxn modelId="{64E5D501-24A8-4E0B-8067-B8603C8EB912}" type="presOf" srcId="{0B60E3A1-ECAB-4513-B0AB-6EA790C7C777}" destId="{06839B1E-64F6-4BCB-B2DF-BF2731F27D5B}" srcOrd="1" destOrd="0" presId="urn:microsoft.com/office/officeart/2005/8/layout/hList7"/>
    <dgm:cxn modelId="{883FF320-F566-4170-889B-4C5EE18B4DBB}" type="presOf" srcId="{48FB5E30-2E1C-4F92-8952-1748AF2342A9}" destId="{0800F199-F9C3-4072-A03B-E1EB3B1E3649}" srcOrd="0" destOrd="0" presId="urn:microsoft.com/office/officeart/2005/8/layout/hList7"/>
    <dgm:cxn modelId="{E6D8AA2E-3872-4BC7-87CA-058CE9138AD3}" type="presOf" srcId="{C7F96AB8-599F-4D02-B427-EF12112D898A}" destId="{05587B87-2ACD-44CC-8D8F-D6416A67F889}" srcOrd="0" destOrd="0" presId="urn:microsoft.com/office/officeart/2005/8/layout/hList7"/>
    <dgm:cxn modelId="{1CB6733A-AB48-48DB-98CA-D1CC036A045E}" type="presOf" srcId="{2A698CEB-A76D-4E10-99EE-107A37FCBF88}" destId="{7AEAD5A4-DC78-4F28-B7C1-5A586798F0AC}" srcOrd="0" destOrd="0" presId="urn:microsoft.com/office/officeart/2005/8/layout/hList7"/>
    <dgm:cxn modelId="{FA452660-3DAB-48F9-B599-9D90B1B64857}" type="presOf" srcId="{04F8DCF4-3307-41A7-8493-F37871A35402}" destId="{8FB866CA-BBF9-4B00-8336-E4A971AADBF7}" srcOrd="0" destOrd="0" presId="urn:microsoft.com/office/officeart/2005/8/layout/hList7"/>
    <dgm:cxn modelId="{ADDAF545-B1B1-499E-AECC-CB855D99272F}" type="presOf" srcId="{2A698CEB-A76D-4E10-99EE-107A37FCBF88}" destId="{D0CFC70B-1A8F-4F35-8411-45420847D30E}" srcOrd="1" destOrd="0" presId="urn:microsoft.com/office/officeart/2005/8/layout/hList7"/>
    <dgm:cxn modelId="{5C2A894E-C9B8-480B-BF4F-13DECD855B76}" srcId="{3CDFF9C5-99E9-4DC2-9750-FE4D1EEE8B0A}" destId="{0B60E3A1-ECAB-4513-B0AB-6EA790C7C777}" srcOrd="0" destOrd="0" parTransId="{5F330823-3ACE-4AF3-8C74-4EC8FD0DEB45}" sibTransId="{B92202A9-545B-4715-9457-87584EBDA15B}"/>
    <dgm:cxn modelId="{687F109D-0576-4898-AE74-068BFA172420}" type="presOf" srcId="{B92202A9-545B-4715-9457-87584EBDA15B}" destId="{88E9458F-929C-4DE3-94A5-712609D20F63}" srcOrd="0" destOrd="0" presId="urn:microsoft.com/office/officeart/2005/8/layout/hList7"/>
    <dgm:cxn modelId="{E5FA82BD-0B65-4966-9FF7-774D27CFBCF2}" srcId="{3CDFF9C5-99E9-4DC2-9750-FE4D1EEE8B0A}" destId="{2A698CEB-A76D-4E10-99EE-107A37FCBF88}" srcOrd="1" destOrd="0" parTransId="{1CF4E060-0470-4E9B-846E-B58B38A5B7D2}" sibTransId="{04F8DCF4-3307-41A7-8493-F37871A35402}"/>
    <dgm:cxn modelId="{EEB563C9-5ACF-475E-BFCF-74B36876E1B3}" srcId="{3CDFF9C5-99E9-4DC2-9750-FE4D1EEE8B0A}" destId="{48FB5E30-2E1C-4F92-8952-1748AF2342A9}" srcOrd="2" destOrd="0" parTransId="{B7494AD2-1642-4A32-9039-6FEB617649C0}" sibTransId="{C7F96AB8-599F-4D02-B427-EF12112D898A}"/>
    <dgm:cxn modelId="{C0ED44CC-E5CB-4B2A-9162-F35DBE7FFDB0}" type="presOf" srcId="{48FB5E30-2E1C-4F92-8952-1748AF2342A9}" destId="{A40B70F3-E60B-4B4C-B12E-A12898F46279}" srcOrd="1" destOrd="0" presId="urn:microsoft.com/office/officeart/2005/8/layout/hList7"/>
    <dgm:cxn modelId="{E4CC21D0-C0D0-4F04-82F4-4452E934C561}" type="presOf" srcId="{4794DD1B-E2FA-4278-86CE-4F4DB0E84A97}" destId="{25DF1F9F-ACE6-47B3-8BE0-D31B0D8AF94A}" srcOrd="0" destOrd="0" presId="urn:microsoft.com/office/officeart/2005/8/layout/hList7"/>
    <dgm:cxn modelId="{298004D4-18A4-4123-A94E-85D774A3F63F}" type="presOf" srcId="{0B60E3A1-ECAB-4513-B0AB-6EA790C7C777}" destId="{DAEEF5E4-D26A-45B3-A4EB-09E8354E1416}" srcOrd="0" destOrd="0" presId="urn:microsoft.com/office/officeart/2005/8/layout/hList7"/>
    <dgm:cxn modelId="{28B201D9-F264-4501-A8E4-C8F6435306F9}" type="presOf" srcId="{4794DD1B-E2FA-4278-86CE-4F4DB0E84A97}" destId="{C5696538-19CE-411D-9679-4D568C7486CA}" srcOrd="1" destOrd="0" presId="urn:microsoft.com/office/officeart/2005/8/layout/hList7"/>
    <dgm:cxn modelId="{6FB299EA-6232-4446-AF93-575ADC99941D}" srcId="{3CDFF9C5-99E9-4DC2-9750-FE4D1EEE8B0A}" destId="{4794DD1B-E2FA-4278-86CE-4F4DB0E84A97}" srcOrd="3" destOrd="0" parTransId="{F8682ABC-1C8E-4D9D-8882-3F3AC4D5EA22}" sibTransId="{2B8F642D-0000-4303-9F9C-04A9125A86BD}"/>
    <dgm:cxn modelId="{6A9302F4-DD82-4374-8DC2-FB80839822DD}" type="presOf" srcId="{3CDFF9C5-99E9-4DC2-9750-FE4D1EEE8B0A}" destId="{152F0120-3824-408E-AA46-B0921FDC271C}" srcOrd="0" destOrd="0" presId="urn:microsoft.com/office/officeart/2005/8/layout/hList7"/>
    <dgm:cxn modelId="{BE8FE629-2ED2-423E-A793-441344122DE5}" type="presParOf" srcId="{152F0120-3824-408E-AA46-B0921FDC271C}" destId="{52F789F5-543C-4738-AF81-4FB7D84CA4AF}" srcOrd="0" destOrd="0" presId="urn:microsoft.com/office/officeart/2005/8/layout/hList7"/>
    <dgm:cxn modelId="{F2BF15B3-B63D-4690-A77C-06715B051E76}" type="presParOf" srcId="{152F0120-3824-408E-AA46-B0921FDC271C}" destId="{948E9C05-9928-401A-9FC8-A6144AC42D3D}" srcOrd="1" destOrd="0" presId="urn:microsoft.com/office/officeart/2005/8/layout/hList7"/>
    <dgm:cxn modelId="{9C33E7C9-D2A6-4034-A051-D6969148B8E9}" type="presParOf" srcId="{948E9C05-9928-401A-9FC8-A6144AC42D3D}" destId="{FF6AD862-3604-48F6-B104-55B6E548B4EE}" srcOrd="0" destOrd="0" presId="urn:microsoft.com/office/officeart/2005/8/layout/hList7"/>
    <dgm:cxn modelId="{4582E0D7-B7FE-4DB8-8299-C7D42B66783E}" type="presParOf" srcId="{FF6AD862-3604-48F6-B104-55B6E548B4EE}" destId="{DAEEF5E4-D26A-45B3-A4EB-09E8354E1416}" srcOrd="0" destOrd="0" presId="urn:microsoft.com/office/officeart/2005/8/layout/hList7"/>
    <dgm:cxn modelId="{B7CDD84B-6A8C-4D8F-95E1-EC764424985A}" type="presParOf" srcId="{FF6AD862-3604-48F6-B104-55B6E548B4EE}" destId="{06839B1E-64F6-4BCB-B2DF-BF2731F27D5B}" srcOrd="1" destOrd="0" presId="urn:microsoft.com/office/officeart/2005/8/layout/hList7"/>
    <dgm:cxn modelId="{B01459D1-B261-4EE2-8E15-07DBA818A60D}" type="presParOf" srcId="{FF6AD862-3604-48F6-B104-55B6E548B4EE}" destId="{77C34DE6-8F8D-4324-9862-54263332D8D2}" srcOrd="2" destOrd="0" presId="urn:microsoft.com/office/officeart/2005/8/layout/hList7"/>
    <dgm:cxn modelId="{29D6F1BF-3535-4DB8-8878-3AF623692BB2}" type="presParOf" srcId="{FF6AD862-3604-48F6-B104-55B6E548B4EE}" destId="{8526AC0C-478C-4B83-9EB2-AC84787BD738}" srcOrd="3" destOrd="0" presId="urn:microsoft.com/office/officeart/2005/8/layout/hList7"/>
    <dgm:cxn modelId="{391213EC-3DD7-441F-ACE1-5751BE162558}" type="presParOf" srcId="{948E9C05-9928-401A-9FC8-A6144AC42D3D}" destId="{88E9458F-929C-4DE3-94A5-712609D20F63}" srcOrd="1" destOrd="0" presId="urn:microsoft.com/office/officeart/2005/8/layout/hList7"/>
    <dgm:cxn modelId="{010830FC-42D0-4734-A559-3DAE83D33C84}" type="presParOf" srcId="{948E9C05-9928-401A-9FC8-A6144AC42D3D}" destId="{71206664-2A0F-4662-921A-60465C70368A}" srcOrd="2" destOrd="0" presId="urn:microsoft.com/office/officeart/2005/8/layout/hList7"/>
    <dgm:cxn modelId="{65F299C4-A066-42E3-BB49-5046397B6FCE}" type="presParOf" srcId="{71206664-2A0F-4662-921A-60465C70368A}" destId="{7AEAD5A4-DC78-4F28-B7C1-5A586798F0AC}" srcOrd="0" destOrd="0" presId="urn:microsoft.com/office/officeart/2005/8/layout/hList7"/>
    <dgm:cxn modelId="{5F782C48-BBDC-4E9C-A4BD-CDC4EFD6F24C}" type="presParOf" srcId="{71206664-2A0F-4662-921A-60465C70368A}" destId="{D0CFC70B-1A8F-4F35-8411-45420847D30E}" srcOrd="1" destOrd="0" presId="urn:microsoft.com/office/officeart/2005/8/layout/hList7"/>
    <dgm:cxn modelId="{4B465119-5D70-45F0-8187-6AE980E3F87F}" type="presParOf" srcId="{71206664-2A0F-4662-921A-60465C70368A}" destId="{CAF499A8-07A9-49F7-9893-201DFD0D2A29}" srcOrd="2" destOrd="0" presId="urn:microsoft.com/office/officeart/2005/8/layout/hList7"/>
    <dgm:cxn modelId="{1D6E3F1E-4C01-4DA9-8F92-88AC9CDA81BA}" type="presParOf" srcId="{71206664-2A0F-4662-921A-60465C70368A}" destId="{1EBF3E6E-0800-4E22-ADF4-D6084457C6E0}" srcOrd="3" destOrd="0" presId="urn:microsoft.com/office/officeart/2005/8/layout/hList7"/>
    <dgm:cxn modelId="{9B003311-573C-4946-A8E4-5F9A801F045F}" type="presParOf" srcId="{948E9C05-9928-401A-9FC8-A6144AC42D3D}" destId="{8FB866CA-BBF9-4B00-8336-E4A971AADBF7}" srcOrd="3" destOrd="0" presId="urn:microsoft.com/office/officeart/2005/8/layout/hList7"/>
    <dgm:cxn modelId="{004F4C07-791C-4DB3-AD29-59F0A44B11DE}" type="presParOf" srcId="{948E9C05-9928-401A-9FC8-A6144AC42D3D}" destId="{88F68014-D4AF-40DE-9C10-CBCA064E3BB2}" srcOrd="4" destOrd="0" presId="urn:microsoft.com/office/officeart/2005/8/layout/hList7"/>
    <dgm:cxn modelId="{3C3B63FD-D715-43B0-9AFE-F4BC4759BB44}" type="presParOf" srcId="{88F68014-D4AF-40DE-9C10-CBCA064E3BB2}" destId="{0800F199-F9C3-4072-A03B-E1EB3B1E3649}" srcOrd="0" destOrd="0" presId="urn:microsoft.com/office/officeart/2005/8/layout/hList7"/>
    <dgm:cxn modelId="{861FF9C3-3651-4B43-A00B-1DA50FA56A0C}" type="presParOf" srcId="{88F68014-D4AF-40DE-9C10-CBCA064E3BB2}" destId="{A40B70F3-E60B-4B4C-B12E-A12898F46279}" srcOrd="1" destOrd="0" presId="urn:microsoft.com/office/officeart/2005/8/layout/hList7"/>
    <dgm:cxn modelId="{04948343-A801-4517-B17F-32044B383635}" type="presParOf" srcId="{88F68014-D4AF-40DE-9C10-CBCA064E3BB2}" destId="{3C6397E5-18CD-474A-9FD2-9C93A21A1673}" srcOrd="2" destOrd="0" presId="urn:microsoft.com/office/officeart/2005/8/layout/hList7"/>
    <dgm:cxn modelId="{C0BB4D3C-F6E7-4AF7-BDC7-C5BB6DA30A88}" type="presParOf" srcId="{88F68014-D4AF-40DE-9C10-CBCA064E3BB2}" destId="{8C88E138-9346-4FA6-BBEF-E751F40C409D}" srcOrd="3" destOrd="0" presId="urn:microsoft.com/office/officeart/2005/8/layout/hList7"/>
    <dgm:cxn modelId="{6552B11D-33C6-4B6D-AB79-7316C8143940}" type="presParOf" srcId="{948E9C05-9928-401A-9FC8-A6144AC42D3D}" destId="{05587B87-2ACD-44CC-8D8F-D6416A67F889}" srcOrd="5" destOrd="0" presId="urn:microsoft.com/office/officeart/2005/8/layout/hList7"/>
    <dgm:cxn modelId="{03A76E38-D6A2-4265-9049-64A34990FBC3}" type="presParOf" srcId="{948E9C05-9928-401A-9FC8-A6144AC42D3D}" destId="{84550EFE-4D51-4ACB-9D79-54C17966F846}" srcOrd="6" destOrd="0" presId="urn:microsoft.com/office/officeart/2005/8/layout/hList7"/>
    <dgm:cxn modelId="{6F1615EF-76CB-416A-BFF3-1E56B6734ECD}" type="presParOf" srcId="{84550EFE-4D51-4ACB-9D79-54C17966F846}" destId="{25DF1F9F-ACE6-47B3-8BE0-D31B0D8AF94A}" srcOrd="0" destOrd="0" presId="urn:microsoft.com/office/officeart/2005/8/layout/hList7"/>
    <dgm:cxn modelId="{7CCD45FE-3D81-470E-80F0-4E518CA341DF}" type="presParOf" srcId="{84550EFE-4D51-4ACB-9D79-54C17966F846}" destId="{C5696538-19CE-411D-9679-4D568C7486CA}" srcOrd="1" destOrd="0" presId="urn:microsoft.com/office/officeart/2005/8/layout/hList7"/>
    <dgm:cxn modelId="{BC8E3110-57ED-4929-831E-22206A113328}" type="presParOf" srcId="{84550EFE-4D51-4ACB-9D79-54C17966F846}" destId="{B2ED9BC6-B24A-4A72-B9E7-B180AC05FC99}" srcOrd="2" destOrd="0" presId="urn:microsoft.com/office/officeart/2005/8/layout/hList7"/>
    <dgm:cxn modelId="{6AE2CEA6-DBB3-4039-A7CA-E2136B8BF8B0}" type="presParOf" srcId="{84550EFE-4D51-4ACB-9D79-54C17966F846}" destId="{248E6055-05E3-4489-990D-18C9488953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F0629-8ADA-4D17-B2C0-5380A48C1123}">
      <dsp:nvSpPr>
        <dsp:cNvPr id="0" name=""/>
        <dsp:cNvSpPr/>
      </dsp:nvSpPr>
      <dsp:spPr>
        <a:xfrm>
          <a:off x="1675450" y="44558"/>
          <a:ext cx="2138828" cy="21388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DevOps</a:t>
          </a:r>
        </a:p>
      </dsp:txBody>
      <dsp:txXfrm>
        <a:off x="1960627" y="418853"/>
        <a:ext cx="1568474" cy="962472"/>
      </dsp:txXfrm>
    </dsp:sp>
    <dsp:sp modelId="{F6B65137-03EC-463A-874A-F88F1890E3D7}">
      <dsp:nvSpPr>
        <dsp:cNvPr id="0" name=""/>
        <dsp:cNvSpPr/>
      </dsp:nvSpPr>
      <dsp:spPr>
        <a:xfrm>
          <a:off x="2447211" y="1381326"/>
          <a:ext cx="2138828" cy="21388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SecOps</a:t>
          </a:r>
        </a:p>
      </dsp:txBody>
      <dsp:txXfrm>
        <a:off x="3101336" y="1933857"/>
        <a:ext cx="1283297" cy="1176355"/>
      </dsp:txXfrm>
    </dsp:sp>
    <dsp:sp modelId="{EA215193-0DD7-4A72-B3AA-972E5DD1AA1E}">
      <dsp:nvSpPr>
        <dsp:cNvPr id="0" name=""/>
        <dsp:cNvSpPr/>
      </dsp:nvSpPr>
      <dsp:spPr>
        <a:xfrm>
          <a:off x="903690" y="1381326"/>
          <a:ext cx="2138828" cy="21388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NetOps</a:t>
          </a:r>
        </a:p>
      </dsp:txBody>
      <dsp:txXfrm>
        <a:off x="1105096" y="1933857"/>
        <a:ext cx="1283297" cy="1176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EF5E4-D26A-45B3-A4EB-09E8354E1416}">
      <dsp:nvSpPr>
        <dsp:cNvPr id="0" name=""/>
        <dsp:cNvSpPr/>
      </dsp:nvSpPr>
      <dsp:spPr>
        <a:xfrm>
          <a:off x="1587" y="0"/>
          <a:ext cx="1664186" cy="3112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0" i="0" kern="1200" dirty="0"/>
            <a:t>On Demand</a:t>
          </a:r>
          <a:endParaRPr lang="en-NZ" sz="2100" kern="1200" dirty="0"/>
        </a:p>
      </dsp:txBody>
      <dsp:txXfrm>
        <a:off x="1587" y="1244880"/>
        <a:ext cx="1664186" cy="1244880"/>
      </dsp:txXfrm>
    </dsp:sp>
    <dsp:sp modelId="{8526AC0C-478C-4B83-9EB2-AC84787BD738}">
      <dsp:nvSpPr>
        <dsp:cNvPr id="0" name=""/>
        <dsp:cNvSpPr/>
      </dsp:nvSpPr>
      <dsp:spPr>
        <a:xfrm>
          <a:off x="315499" y="186732"/>
          <a:ext cx="1036362" cy="10363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AD5A4-DC78-4F28-B7C1-5A586798F0AC}">
      <dsp:nvSpPr>
        <dsp:cNvPr id="0" name=""/>
        <dsp:cNvSpPr/>
      </dsp:nvSpPr>
      <dsp:spPr>
        <a:xfrm>
          <a:off x="1715700" y="0"/>
          <a:ext cx="1664186" cy="3112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0" i="0" kern="1200" dirty="0"/>
            <a:t>Live Inspection</a:t>
          </a:r>
          <a:endParaRPr lang="en-NZ" sz="2100" kern="1200" dirty="0"/>
        </a:p>
      </dsp:txBody>
      <dsp:txXfrm>
        <a:off x="1715700" y="1244880"/>
        <a:ext cx="1664186" cy="1244880"/>
      </dsp:txXfrm>
    </dsp:sp>
    <dsp:sp modelId="{1EBF3E6E-0800-4E22-ADF4-D6084457C6E0}">
      <dsp:nvSpPr>
        <dsp:cNvPr id="0" name=""/>
        <dsp:cNvSpPr/>
      </dsp:nvSpPr>
      <dsp:spPr>
        <a:xfrm>
          <a:off x="2029612" y="186732"/>
          <a:ext cx="1036362" cy="103636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0F199-F9C3-4072-A03B-E1EB3B1E3649}">
      <dsp:nvSpPr>
        <dsp:cNvPr id="0" name=""/>
        <dsp:cNvSpPr/>
      </dsp:nvSpPr>
      <dsp:spPr>
        <a:xfrm>
          <a:off x="3429812" y="0"/>
          <a:ext cx="1664186" cy="3112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0" i="0" kern="1200"/>
            <a:t>Triggered Recording</a:t>
          </a:r>
          <a:endParaRPr lang="en-NZ" sz="2100" kern="1200"/>
        </a:p>
      </dsp:txBody>
      <dsp:txXfrm>
        <a:off x="3429812" y="1244880"/>
        <a:ext cx="1664186" cy="1244880"/>
      </dsp:txXfrm>
    </dsp:sp>
    <dsp:sp modelId="{8C88E138-9346-4FA6-BBEF-E751F40C409D}">
      <dsp:nvSpPr>
        <dsp:cNvPr id="0" name=""/>
        <dsp:cNvSpPr/>
      </dsp:nvSpPr>
      <dsp:spPr>
        <a:xfrm>
          <a:off x="3743724" y="186732"/>
          <a:ext cx="1036362" cy="103636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F1F9F-ACE6-47B3-8BE0-D31B0D8AF94A}">
      <dsp:nvSpPr>
        <dsp:cNvPr id="0" name=""/>
        <dsp:cNvSpPr/>
      </dsp:nvSpPr>
      <dsp:spPr>
        <a:xfrm>
          <a:off x="5143925" y="0"/>
          <a:ext cx="1664186" cy="3112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0" i="0" kern="1200"/>
            <a:t>Continuous Recording</a:t>
          </a:r>
          <a:endParaRPr lang="en-NZ" sz="2100" kern="1200"/>
        </a:p>
      </dsp:txBody>
      <dsp:txXfrm>
        <a:off x="5143925" y="1244880"/>
        <a:ext cx="1664186" cy="1244880"/>
      </dsp:txXfrm>
    </dsp:sp>
    <dsp:sp modelId="{248E6055-05E3-4489-990D-18C948895314}">
      <dsp:nvSpPr>
        <dsp:cNvPr id="0" name=""/>
        <dsp:cNvSpPr/>
      </dsp:nvSpPr>
      <dsp:spPr>
        <a:xfrm>
          <a:off x="5457837" y="186731"/>
          <a:ext cx="1036362" cy="1036362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789F5-543C-4738-AF81-4FB7D84CA4AF}">
      <dsp:nvSpPr>
        <dsp:cNvPr id="0" name=""/>
        <dsp:cNvSpPr/>
      </dsp:nvSpPr>
      <dsp:spPr>
        <a:xfrm>
          <a:off x="272388" y="2489760"/>
          <a:ext cx="6264924" cy="4668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8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20430" y="16990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Trebuchet MS"/>
              <a:buNone/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3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 sz="24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FFFFFF"/>
            </a:gs>
            <a:gs pos="100000">
              <a:srgbClr val="EEF4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FFFFFF"/>
            </a:gs>
            <a:gs pos="100000">
              <a:srgbClr val="EEF4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Trebuchet MS"/>
              <a:buChar char="◉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rebuchet MS"/>
              <a:buChar char="○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000"/>
              <a:buFont typeface="Trebuchet MS"/>
              <a:buChar char="■"/>
              <a:defRPr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None/>
              <a:defRPr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7983432" y="1094992"/>
            <a:ext cx="102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Trebuchet MS"/>
                <a:ea typeface="Trebuchet MS"/>
                <a:cs typeface="Trebuchet MS"/>
                <a:sym typeface="Trebuchet MS"/>
              </a:rPr>
              <a:t>#sf22us</a:t>
            </a:r>
            <a:endParaRPr sz="11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3475" y="-33858"/>
            <a:ext cx="1452125" cy="11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EDEBD-DDC9-BEC0-D6BA-2BCA8802C0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94212" y="4519770"/>
            <a:ext cx="571388" cy="55275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donnelly@endac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920430" y="15466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W</a:t>
            </a:r>
            <a:r>
              <a:rPr lang="en" dirty="0"/>
              <a:t>ireshark at Enterprise Scale</a:t>
            </a:r>
            <a:endParaRPr dirty="0"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117" y="3449037"/>
            <a:ext cx="446725" cy="4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/>
        </p:nvSpPr>
        <p:spPr>
          <a:xfrm>
            <a:off x="6501575" y="3958922"/>
            <a:ext cx="2424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700" b="1" dirty="0"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" sz="1700" b="1" dirty="0">
                <a:latin typeface="Trebuchet MS"/>
                <a:ea typeface="Trebuchet MS"/>
                <a:cs typeface="Trebuchet MS"/>
                <a:sym typeface="Trebuchet MS"/>
              </a:rPr>
              <a:t>tephen Donnelly</a:t>
            </a:r>
            <a:endParaRPr sz="1700"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6511772" y="4237535"/>
            <a:ext cx="203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rebuchet MS"/>
                <a:ea typeface="Trebuchet MS"/>
                <a:cs typeface="Trebuchet MS"/>
                <a:sym typeface="Trebuchet MS"/>
              </a:rPr>
              <a:t>endace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F42B-4727-495B-B1B9-5E237263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9" y="922668"/>
            <a:ext cx="5280807" cy="435600"/>
          </a:xfrm>
        </p:spPr>
        <p:txBody>
          <a:bodyPr/>
          <a:lstStyle/>
          <a:p>
            <a:r>
              <a:rPr lang="en-NZ" dirty="0"/>
              <a:t>How: Types of capture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9961A46-BEA3-4334-9E27-E46C7C04F8C6}"/>
              </a:ext>
            </a:extLst>
          </p:cNvPr>
          <p:cNvGraphicFramePr/>
          <p:nvPr/>
        </p:nvGraphicFramePr>
        <p:xfrm>
          <a:off x="1167150" y="1616470"/>
          <a:ext cx="6809700" cy="311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32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0283-C26B-4211-BFC7-1120AB59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On-demand capture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DDE56-FC6A-4D51-ACC1-8FAA2277A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Low to no equipment costs</a:t>
            </a:r>
          </a:p>
          <a:p>
            <a:pPr lvl="1"/>
            <a:r>
              <a:rPr lang="en-NZ" dirty="0"/>
              <a:t>Open source - Wireshark!</a:t>
            </a:r>
          </a:p>
          <a:p>
            <a:pPr lvl="1"/>
            <a:r>
              <a:rPr lang="en-NZ" dirty="0"/>
              <a:t>Existing equipment</a:t>
            </a:r>
          </a:p>
          <a:p>
            <a:r>
              <a:rPr lang="en-NZ" dirty="0"/>
              <a:t>High time cost</a:t>
            </a:r>
          </a:p>
          <a:p>
            <a:pPr lvl="1"/>
            <a:r>
              <a:rPr lang="en-NZ" dirty="0"/>
              <a:t>Expert staff/consultants</a:t>
            </a:r>
          </a:p>
          <a:p>
            <a:r>
              <a:rPr lang="en-NZ" dirty="0"/>
              <a:t>Reactive – no history recorded</a:t>
            </a:r>
          </a:p>
          <a:p>
            <a:pPr lvl="1"/>
            <a:r>
              <a:rPr lang="en-NZ" dirty="0"/>
              <a:t>Temporary</a:t>
            </a:r>
          </a:p>
          <a:p>
            <a:pPr lvl="1"/>
            <a:r>
              <a:rPr lang="en-NZ" dirty="0"/>
              <a:t>Iterative</a:t>
            </a:r>
          </a:p>
        </p:txBody>
      </p:sp>
      <p:sp>
        <p:nvSpPr>
          <p:cNvPr id="4" name="Oval 3" descr="Laptop outline">
            <a:extLst>
              <a:ext uri="{FF2B5EF4-FFF2-40B4-BE49-F238E27FC236}">
                <a16:creationId xmlns:a16="http://schemas.microsoft.com/office/drawing/2014/main" id="{A71E7F65-288C-45F9-BFC8-05504D416E1E}"/>
              </a:ext>
            </a:extLst>
          </p:cNvPr>
          <p:cNvSpPr/>
          <p:nvPr/>
        </p:nvSpPr>
        <p:spPr>
          <a:xfrm>
            <a:off x="798496" y="917191"/>
            <a:ext cx="441077" cy="441077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5147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D81E-DCF5-4624-8C6F-1FA0F198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Live inspection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D002E-F3EF-4B50-AA68-A4A358CEF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Continuous capture without recording</a:t>
            </a:r>
          </a:p>
          <a:p>
            <a:pPr lvl="1"/>
            <a:r>
              <a:rPr lang="en-NZ" dirty="0"/>
              <a:t>Permanent dedicated equipment</a:t>
            </a:r>
          </a:p>
          <a:p>
            <a:pPr lvl="1"/>
            <a:r>
              <a:rPr lang="en-NZ" dirty="0"/>
              <a:t>Placement affects coverage</a:t>
            </a:r>
          </a:p>
          <a:p>
            <a:r>
              <a:rPr lang="en-NZ" dirty="0"/>
              <a:t>Open source – Suricata, Snort, Zeek</a:t>
            </a:r>
          </a:p>
          <a:p>
            <a:r>
              <a:rPr lang="en-NZ" dirty="0"/>
              <a:t>Commercial IDS/NBAD/NDR/AI</a:t>
            </a:r>
          </a:p>
          <a:p>
            <a:pPr lvl="2"/>
            <a:r>
              <a:rPr lang="en-NZ" dirty="0"/>
              <a:t>Appliance or software model</a:t>
            </a:r>
          </a:p>
          <a:p>
            <a:r>
              <a:rPr lang="en-NZ" dirty="0"/>
              <a:t>Logged alerts provide historical summary</a:t>
            </a:r>
          </a:p>
          <a:p>
            <a:pPr lvl="1"/>
            <a:r>
              <a:rPr lang="en-NZ" dirty="0"/>
              <a:t>May log individual triggering packet(s)</a:t>
            </a:r>
          </a:p>
        </p:txBody>
      </p:sp>
      <p:sp>
        <p:nvSpPr>
          <p:cNvPr id="4" name="Oval 3" descr="Magnifying glass outline">
            <a:extLst>
              <a:ext uri="{FF2B5EF4-FFF2-40B4-BE49-F238E27FC236}">
                <a16:creationId xmlns:a16="http://schemas.microsoft.com/office/drawing/2014/main" id="{38A13CF9-149E-4F87-83FF-A4C27F7C4C30}"/>
              </a:ext>
            </a:extLst>
          </p:cNvPr>
          <p:cNvSpPr/>
          <p:nvPr/>
        </p:nvSpPr>
        <p:spPr>
          <a:xfrm>
            <a:off x="790826" y="901357"/>
            <a:ext cx="448931" cy="44893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6249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E6CB-D48E-4482-A06C-38119CA0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Triggered recording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2F0B8-2D76-4A0E-863D-2B90BCF19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Live Inspection plus “Smart” recording</a:t>
            </a:r>
          </a:p>
          <a:p>
            <a:r>
              <a:rPr lang="en-NZ" dirty="0"/>
              <a:t>Records only limited subset of traffic based on triggers/alerts</a:t>
            </a:r>
          </a:p>
          <a:p>
            <a:pPr lvl="1"/>
            <a:r>
              <a:rPr lang="en-NZ" dirty="0"/>
              <a:t>Less storage space and performance required compared to Continuous Capture</a:t>
            </a:r>
          </a:p>
          <a:p>
            <a:pPr lvl="1"/>
            <a:r>
              <a:rPr lang="en-NZ" dirty="0"/>
              <a:t>Trigger criteria determined in advance</a:t>
            </a:r>
          </a:p>
          <a:p>
            <a:pPr lvl="2"/>
            <a:r>
              <a:rPr lang="en-NZ" dirty="0"/>
              <a:t>May miss traffic of interest (e.g. Zero Days)</a:t>
            </a:r>
          </a:p>
          <a:p>
            <a:pPr lvl="1"/>
            <a:r>
              <a:rPr lang="en-NZ" dirty="0"/>
              <a:t>Limited pre-trigger visibility (buffer depth)</a:t>
            </a:r>
          </a:p>
          <a:p>
            <a:endParaRPr lang="en-NZ" dirty="0"/>
          </a:p>
        </p:txBody>
      </p:sp>
      <p:sp>
        <p:nvSpPr>
          <p:cNvPr id="4" name="Oval 3" descr="Target outline">
            <a:extLst>
              <a:ext uri="{FF2B5EF4-FFF2-40B4-BE49-F238E27FC236}">
                <a16:creationId xmlns:a16="http://schemas.microsoft.com/office/drawing/2014/main" id="{07713E2B-BD47-4F76-A82D-5006AA37B897}"/>
              </a:ext>
            </a:extLst>
          </p:cNvPr>
          <p:cNvSpPr/>
          <p:nvPr/>
        </p:nvSpPr>
        <p:spPr>
          <a:xfrm>
            <a:off x="784839" y="898522"/>
            <a:ext cx="461031" cy="461031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4447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7148-1CB7-4F66-A700-AEA23D2F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Continuous recording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3D779-4D8F-4169-AD31-DB96CB850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Capture 100% of packets to disk</a:t>
            </a:r>
          </a:p>
          <a:p>
            <a:pPr lvl="1"/>
            <a:r>
              <a:rPr lang="en-NZ" dirty="0"/>
              <a:t>Maintain rotating capture buffer</a:t>
            </a:r>
          </a:p>
          <a:p>
            <a:pPr lvl="1"/>
            <a:r>
              <a:rPr lang="en-NZ" dirty="0"/>
              <a:t>Optional filtering/compression</a:t>
            </a:r>
          </a:p>
          <a:p>
            <a:r>
              <a:rPr lang="en-NZ" dirty="0"/>
              <a:t>No risk of missing traffic of interest</a:t>
            </a:r>
          </a:p>
          <a:p>
            <a:r>
              <a:rPr lang="en-NZ" dirty="0"/>
              <a:t>Storage capacity limits retention time</a:t>
            </a:r>
          </a:p>
          <a:p>
            <a:pPr lvl="1"/>
            <a:r>
              <a:rPr lang="en-NZ" dirty="0"/>
              <a:t>Time-to-investigation window</a:t>
            </a:r>
          </a:p>
          <a:p>
            <a:r>
              <a:rPr lang="en-NZ" dirty="0"/>
              <a:t>Complementary to live inspection tools</a:t>
            </a:r>
          </a:p>
          <a:p>
            <a:pPr lvl="1"/>
            <a:r>
              <a:rPr lang="en-NZ" dirty="0"/>
              <a:t>Potentially co-hosted</a:t>
            </a:r>
          </a:p>
        </p:txBody>
      </p:sp>
      <p:sp>
        <p:nvSpPr>
          <p:cNvPr id="4" name="Oval 3" descr="Security camera outline">
            <a:extLst>
              <a:ext uri="{FF2B5EF4-FFF2-40B4-BE49-F238E27FC236}">
                <a16:creationId xmlns:a16="http://schemas.microsoft.com/office/drawing/2014/main" id="{0880655D-AC02-421A-BB88-93DC193DC303}"/>
              </a:ext>
            </a:extLst>
          </p:cNvPr>
          <p:cNvSpPr/>
          <p:nvPr/>
        </p:nvSpPr>
        <p:spPr>
          <a:xfrm>
            <a:off x="803910" y="923928"/>
            <a:ext cx="430530" cy="43053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5403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578F-8A05-4801-9F92-BE4FCD0A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2CEE8-8388-45D2-87E1-B082B1867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Acquiring packets</a:t>
            </a:r>
          </a:p>
          <a:p>
            <a:r>
              <a:rPr lang="en-NZ" dirty="0"/>
              <a:t>Tap/tool placement</a:t>
            </a:r>
          </a:p>
          <a:p>
            <a:r>
              <a:rPr lang="en-NZ" dirty="0"/>
              <a:t>Storage requirements</a:t>
            </a:r>
          </a:p>
          <a:p>
            <a:r>
              <a:rPr lang="en-NZ" dirty="0"/>
              <a:t>Encryption/decryption</a:t>
            </a:r>
          </a:p>
          <a:p>
            <a:r>
              <a:rPr lang="en-NZ" dirty="0"/>
              <a:t>Compression</a:t>
            </a:r>
          </a:p>
        </p:txBody>
      </p:sp>
    </p:spTree>
    <p:extLst>
      <p:ext uri="{BB962C8B-B14F-4D97-AF65-F5344CB8AC3E}">
        <p14:creationId xmlns:p14="http://schemas.microsoft.com/office/powerpoint/2010/main" val="241225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0283-C26B-4211-BFC7-1120AB59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On-Demand Capture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DDE56-FC6A-4D51-ACC1-8FAA2277A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 dirty="0"/>
              <a:t>Capture on end-point</a:t>
            </a:r>
          </a:p>
          <a:p>
            <a:pPr lvl="1"/>
            <a:r>
              <a:rPr lang="en-NZ" sz="1800" dirty="0"/>
              <a:t>NIC Offloads</a:t>
            </a:r>
          </a:p>
          <a:p>
            <a:pPr lvl="1"/>
            <a:r>
              <a:rPr lang="en-NZ" sz="1800" dirty="0"/>
              <a:t>Time stamp quality</a:t>
            </a:r>
          </a:p>
          <a:p>
            <a:pPr lvl="1"/>
            <a:r>
              <a:rPr lang="en-NZ" sz="1800" dirty="0"/>
              <a:t>Heisenberg – observation affects system</a:t>
            </a:r>
          </a:p>
          <a:p>
            <a:r>
              <a:rPr lang="en-NZ" sz="2000" dirty="0"/>
              <a:t>Port Mirror/SPAN + laptop</a:t>
            </a:r>
          </a:p>
          <a:p>
            <a:pPr lvl="1"/>
            <a:r>
              <a:rPr lang="en-NZ" sz="1800" dirty="0"/>
              <a:t>Many laptops no longer have Ethernet!</a:t>
            </a:r>
          </a:p>
          <a:p>
            <a:pPr lvl="1"/>
            <a:r>
              <a:rPr lang="en-NZ" sz="1800" dirty="0"/>
              <a:t>Thunderbolt NIC + </a:t>
            </a:r>
            <a:r>
              <a:rPr lang="en-NZ" sz="1800" dirty="0" err="1"/>
              <a:t>NVMe</a:t>
            </a:r>
            <a:r>
              <a:rPr lang="en-NZ" sz="1800" dirty="0"/>
              <a:t> SSD</a:t>
            </a:r>
          </a:p>
          <a:p>
            <a:pPr lvl="1"/>
            <a:r>
              <a:rPr lang="en-NZ" sz="1800" dirty="0"/>
              <a:t>Limited capture time</a:t>
            </a:r>
          </a:p>
          <a:p>
            <a:r>
              <a:rPr lang="en-NZ" sz="2000" dirty="0"/>
              <a:t>Portable “Sniffers”</a:t>
            </a:r>
          </a:p>
        </p:txBody>
      </p:sp>
      <p:sp>
        <p:nvSpPr>
          <p:cNvPr id="4" name="Oval 3" descr="Laptop outline">
            <a:extLst>
              <a:ext uri="{FF2B5EF4-FFF2-40B4-BE49-F238E27FC236}">
                <a16:creationId xmlns:a16="http://schemas.microsoft.com/office/drawing/2014/main" id="{A71E7F65-288C-45F9-BFC8-05504D416E1E}"/>
              </a:ext>
            </a:extLst>
          </p:cNvPr>
          <p:cNvSpPr/>
          <p:nvPr/>
        </p:nvSpPr>
        <p:spPr>
          <a:xfrm>
            <a:off x="798496" y="917191"/>
            <a:ext cx="441077" cy="441077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1933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F236-9B80-4723-B9CB-36D6717B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Live/Continuous Capture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13B17-A69A-46FD-878F-2899EBEE8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Dedicated capture/inspection system(s)</a:t>
            </a:r>
          </a:p>
          <a:p>
            <a:r>
              <a:rPr lang="en-NZ" dirty="0"/>
              <a:t>Port Mirror/SPAN</a:t>
            </a:r>
          </a:p>
          <a:p>
            <a:pPr lvl="1"/>
            <a:r>
              <a:rPr lang="en-NZ" dirty="0"/>
              <a:t>Consumes valuable switch ports</a:t>
            </a:r>
          </a:p>
          <a:p>
            <a:pPr lvl="1"/>
            <a:r>
              <a:rPr lang="en-NZ" dirty="0"/>
              <a:t>Limits concurrent tools on same traffic</a:t>
            </a:r>
          </a:p>
          <a:p>
            <a:r>
              <a:rPr lang="en-NZ" dirty="0"/>
              <a:t>Passive (or active) TAP</a:t>
            </a:r>
          </a:p>
          <a:p>
            <a:pPr lvl="1"/>
            <a:r>
              <a:rPr lang="en-NZ" dirty="0"/>
              <a:t>Single (bidirectional) link at a time</a:t>
            </a:r>
          </a:p>
          <a:p>
            <a:pPr lvl="1"/>
            <a:r>
              <a:rPr lang="en-NZ" dirty="0"/>
              <a:t>Maintains timing and packet order</a:t>
            </a:r>
          </a:p>
          <a:p>
            <a:pPr lvl="1"/>
            <a:r>
              <a:rPr lang="en-NZ" dirty="0"/>
              <a:t>Check optical link budget</a:t>
            </a:r>
          </a:p>
          <a:p>
            <a:pPr lvl="1"/>
            <a:endParaRPr lang="en-NZ" dirty="0"/>
          </a:p>
        </p:txBody>
      </p:sp>
      <p:sp>
        <p:nvSpPr>
          <p:cNvPr id="4" name="Oval 3" descr="Magnifying glass outline">
            <a:extLst>
              <a:ext uri="{FF2B5EF4-FFF2-40B4-BE49-F238E27FC236}">
                <a16:creationId xmlns:a16="http://schemas.microsoft.com/office/drawing/2014/main" id="{504CB990-9064-4217-9073-9BAD4C4EA2AB}"/>
              </a:ext>
            </a:extLst>
          </p:cNvPr>
          <p:cNvSpPr/>
          <p:nvPr/>
        </p:nvSpPr>
        <p:spPr>
          <a:xfrm>
            <a:off x="790826" y="901357"/>
            <a:ext cx="448931" cy="44893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706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F236-9B80-4723-B9CB-36D6717B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Network Packet Broker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13B17-A69A-46FD-878F-2899EBEE8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Programmable multi-port device</a:t>
            </a:r>
          </a:p>
          <a:p>
            <a:pPr lvl="1"/>
            <a:r>
              <a:rPr lang="en-NZ" dirty="0"/>
              <a:t>Taps multiple links</a:t>
            </a:r>
          </a:p>
          <a:p>
            <a:pPr lvl="1"/>
            <a:r>
              <a:rPr lang="en-NZ" dirty="0"/>
              <a:t>Timestamps Packets</a:t>
            </a:r>
          </a:p>
          <a:p>
            <a:pPr lvl="1"/>
            <a:r>
              <a:rPr lang="en-NZ" dirty="0"/>
              <a:t>Optional filter, truncate, decrypt</a:t>
            </a:r>
          </a:p>
          <a:p>
            <a:r>
              <a:rPr lang="en-NZ" dirty="0"/>
              <a:t>Steers traffic to multiple tools</a:t>
            </a:r>
          </a:p>
          <a:p>
            <a:pPr lvl="1"/>
            <a:r>
              <a:rPr lang="en-NZ" dirty="0"/>
              <a:t>Aggregate multiple slower links</a:t>
            </a:r>
          </a:p>
          <a:p>
            <a:pPr lvl="1"/>
            <a:r>
              <a:rPr lang="en-NZ" dirty="0"/>
              <a:t>Support multiple tools via duplication</a:t>
            </a:r>
          </a:p>
          <a:p>
            <a:pPr lvl="1"/>
            <a:r>
              <a:rPr lang="en-NZ" dirty="0"/>
              <a:t>Load balance traffic to slower tools, or to increase storage capacity</a:t>
            </a:r>
          </a:p>
          <a:p>
            <a:pPr lvl="1"/>
            <a:endParaRPr lang="en-NZ" dirty="0"/>
          </a:p>
        </p:txBody>
      </p:sp>
      <p:sp>
        <p:nvSpPr>
          <p:cNvPr id="4" name="Oval 3" descr="Magnifying glass outline">
            <a:extLst>
              <a:ext uri="{FF2B5EF4-FFF2-40B4-BE49-F238E27FC236}">
                <a16:creationId xmlns:a16="http://schemas.microsoft.com/office/drawing/2014/main" id="{504CB990-9064-4217-9073-9BAD4C4EA2AB}"/>
              </a:ext>
            </a:extLst>
          </p:cNvPr>
          <p:cNvSpPr/>
          <p:nvPr/>
        </p:nvSpPr>
        <p:spPr>
          <a:xfrm>
            <a:off x="790826" y="901357"/>
            <a:ext cx="448931" cy="44893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1323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EC6A-15F4-3943-BA7E-B385C5FA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180" y="908542"/>
            <a:ext cx="3878400" cy="435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How: Deployment options</a:t>
            </a:r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EBDC31A3-B613-704F-9760-F73A22835F49}"/>
              </a:ext>
            </a:extLst>
          </p:cNvPr>
          <p:cNvSpPr/>
          <p:nvPr/>
        </p:nvSpPr>
        <p:spPr>
          <a:xfrm>
            <a:off x="3008322" y="1569287"/>
            <a:ext cx="5790630" cy="3270272"/>
          </a:xfrm>
          <a:prstGeom prst="roundRect">
            <a:avLst/>
          </a:prstGeom>
          <a:solidFill>
            <a:schemeClr val="bg1">
              <a:lumMod val="75000"/>
              <a:alpha val="2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7" name="Rounded Rectangle 206">
            <a:extLst>
              <a:ext uri="{FF2B5EF4-FFF2-40B4-BE49-F238E27FC236}">
                <a16:creationId xmlns:a16="http://schemas.microsoft.com/office/drawing/2014/main" id="{06D66172-8180-F746-98B1-E72D7796AF7A}"/>
              </a:ext>
            </a:extLst>
          </p:cNvPr>
          <p:cNvSpPr/>
          <p:nvPr/>
        </p:nvSpPr>
        <p:spPr>
          <a:xfrm>
            <a:off x="5308703" y="1664426"/>
            <a:ext cx="3356991" cy="2819759"/>
          </a:xfrm>
          <a:prstGeom prst="roundRect">
            <a:avLst/>
          </a:prstGeom>
          <a:solidFill>
            <a:schemeClr val="bg1">
              <a:lumMod val="75000"/>
              <a:alpha val="3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8" name="Rounded Rectangle 207">
            <a:extLst>
              <a:ext uri="{FF2B5EF4-FFF2-40B4-BE49-F238E27FC236}">
                <a16:creationId xmlns:a16="http://schemas.microsoft.com/office/drawing/2014/main" id="{AFDB8662-1864-DB46-8D69-E681DD07C1AE}"/>
              </a:ext>
            </a:extLst>
          </p:cNvPr>
          <p:cNvSpPr/>
          <p:nvPr/>
        </p:nvSpPr>
        <p:spPr>
          <a:xfrm>
            <a:off x="3611942" y="1664478"/>
            <a:ext cx="1044997" cy="612617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DMZ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31175994-B609-6C49-80B1-3E6C5302EAFA}"/>
              </a:ext>
            </a:extLst>
          </p:cNvPr>
          <p:cNvCxnSpPr/>
          <p:nvPr/>
        </p:nvCxnSpPr>
        <p:spPr>
          <a:xfrm flipV="1">
            <a:off x="2637032" y="3069497"/>
            <a:ext cx="943073" cy="2134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4C690176-C9CE-C741-8104-678828C613BE}"/>
              </a:ext>
            </a:extLst>
          </p:cNvPr>
          <p:cNvCxnSpPr/>
          <p:nvPr/>
        </p:nvCxnSpPr>
        <p:spPr>
          <a:xfrm flipV="1">
            <a:off x="4140910" y="2307686"/>
            <a:ext cx="2576" cy="507664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548A00C8-BBC4-BA4A-970F-11DBE1431CA7}"/>
              </a:ext>
            </a:extLst>
          </p:cNvPr>
          <p:cNvCxnSpPr>
            <a:cxnSpLocks/>
            <a:stCxn id="220" idx="2"/>
          </p:cNvCxnSpPr>
          <p:nvPr/>
        </p:nvCxnSpPr>
        <p:spPr>
          <a:xfrm>
            <a:off x="2273591" y="2402605"/>
            <a:ext cx="23332" cy="377430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D39BE92E-EC84-6247-B502-FEDCF61B32A8}"/>
              </a:ext>
            </a:extLst>
          </p:cNvPr>
          <p:cNvCxnSpPr/>
          <p:nvPr/>
        </p:nvCxnSpPr>
        <p:spPr>
          <a:xfrm flipV="1">
            <a:off x="4595196" y="3069497"/>
            <a:ext cx="876738" cy="3058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ounded Rectangle 212">
            <a:extLst>
              <a:ext uri="{FF2B5EF4-FFF2-40B4-BE49-F238E27FC236}">
                <a16:creationId xmlns:a16="http://schemas.microsoft.com/office/drawing/2014/main" id="{FA45E4BC-609A-D646-ACA0-433EFCCA1074}"/>
              </a:ext>
            </a:extLst>
          </p:cNvPr>
          <p:cNvSpPr/>
          <p:nvPr/>
        </p:nvSpPr>
        <p:spPr>
          <a:xfrm>
            <a:off x="6792017" y="1806292"/>
            <a:ext cx="1323617" cy="792088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</a:t>
            </a:r>
            <a:endParaRPr lang="en-US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4" name="Rounded Rectangle 213">
            <a:extLst>
              <a:ext uri="{FF2B5EF4-FFF2-40B4-BE49-F238E27FC236}">
                <a16:creationId xmlns:a16="http://schemas.microsoft.com/office/drawing/2014/main" id="{C252BDDC-4BB7-C84E-9B10-90FAF4AA4868}"/>
              </a:ext>
            </a:extLst>
          </p:cNvPr>
          <p:cNvSpPr/>
          <p:nvPr/>
        </p:nvSpPr>
        <p:spPr>
          <a:xfrm>
            <a:off x="7156072" y="3168304"/>
            <a:ext cx="1323617" cy="792088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</a:t>
            </a:r>
          </a:p>
          <a:p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b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endParaRPr lang="en-US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" name="Rounded Rectangle 214">
            <a:extLst>
              <a:ext uri="{FF2B5EF4-FFF2-40B4-BE49-F238E27FC236}">
                <a16:creationId xmlns:a16="http://schemas.microsoft.com/office/drawing/2014/main" id="{A3ACDE3A-3DCD-E243-9242-7440F80D69E9}"/>
              </a:ext>
            </a:extLst>
          </p:cNvPr>
          <p:cNvSpPr/>
          <p:nvPr/>
        </p:nvSpPr>
        <p:spPr>
          <a:xfrm>
            <a:off x="3605831" y="4000018"/>
            <a:ext cx="1045463" cy="593604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 Zones</a:t>
            </a:r>
            <a:endParaRPr lang="en-US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6" name="Rounded Rectangle 215">
            <a:extLst>
              <a:ext uri="{FF2B5EF4-FFF2-40B4-BE49-F238E27FC236}">
                <a16:creationId xmlns:a16="http://schemas.microsoft.com/office/drawing/2014/main" id="{572842D3-745C-904E-B62D-6933C09F5048}"/>
              </a:ext>
            </a:extLst>
          </p:cNvPr>
          <p:cNvSpPr/>
          <p:nvPr/>
        </p:nvSpPr>
        <p:spPr>
          <a:xfrm>
            <a:off x="861220" y="3882576"/>
            <a:ext cx="1097276" cy="709340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546E010B-3679-304E-9EC6-1E10674CC94F}"/>
              </a:ext>
            </a:extLst>
          </p:cNvPr>
          <p:cNvCxnSpPr>
            <a:cxnSpLocks/>
            <a:stCxn id="253" idx="6"/>
            <a:endCxn id="214" idx="1"/>
          </p:cNvCxnSpPr>
          <p:nvPr/>
        </p:nvCxnSpPr>
        <p:spPr>
          <a:xfrm>
            <a:off x="6012531" y="3065125"/>
            <a:ext cx="1143541" cy="499223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5CEA187-8916-1B4E-94A3-661953964331}"/>
              </a:ext>
            </a:extLst>
          </p:cNvPr>
          <p:cNvCxnSpPr/>
          <p:nvPr/>
        </p:nvCxnSpPr>
        <p:spPr>
          <a:xfrm flipV="1">
            <a:off x="5963125" y="2203952"/>
            <a:ext cx="816019" cy="650958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4E2666A9-631B-A741-B4E0-A590900FBD60}"/>
              </a:ext>
            </a:extLst>
          </p:cNvPr>
          <p:cNvCxnSpPr/>
          <p:nvPr/>
        </p:nvCxnSpPr>
        <p:spPr>
          <a:xfrm flipH="1">
            <a:off x="1681121" y="3320564"/>
            <a:ext cx="389881" cy="582457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Box 219">
            <a:extLst>
              <a:ext uri="{FF2B5EF4-FFF2-40B4-BE49-F238E27FC236}">
                <a16:creationId xmlns:a16="http://schemas.microsoft.com/office/drawing/2014/main" id="{B0D058A0-C49A-5040-8414-34D746275FE4}"/>
              </a:ext>
            </a:extLst>
          </p:cNvPr>
          <p:cNvSpPr txBox="1"/>
          <p:nvPr/>
        </p:nvSpPr>
        <p:spPr>
          <a:xfrm>
            <a:off x="1681121" y="2171773"/>
            <a:ext cx="11849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Telecommuters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CD11016-6E17-5E46-81A8-3D68676E8BF9}"/>
              </a:ext>
            </a:extLst>
          </p:cNvPr>
          <p:cNvSpPr txBox="1"/>
          <p:nvPr/>
        </p:nvSpPr>
        <p:spPr>
          <a:xfrm>
            <a:off x="5409643" y="239477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</a:t>
            </a:r>
          </a:p>
          <a:p>
            <a:pPr algn="ctr"/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Switch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4068A9A2-B00E-F84D-82A2-E4EED77AF4AC}"/>
              </a:ext>
            </a:extLst>
          </p:cNvPr>
          <p:cNvSpPr txBox="1"/>
          <p:nvPr/>
        </p:nvSpPr>
        <p:spPr>
          <a:xfrm>
            <a:off x="1892994" y="2975452"/>
            <a:ext cx="7280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8606AE92-642C-0446-BBFC-AD6384C48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066" y="2696684"/>
            <a:ext cx="919751" cy="706369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861631D5-90B0-3743-BF23-85EEED34D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246" y="1984971"/>
            <a:ext cx="345841" cy="221214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7C2BC056-3C21-6244-880D-587557AA80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561" y="1710527"/>
            <a:ext cx="345841" cy="221214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3ABA75DD-C136-E840-BDA0-474072E66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146" y="1978393"/>
            <a:ext cx="345841" cy="221214"/>
          </a:xfrm>
          <a:prstGeom prst="rect">
            <a:avLst/>
          </a:prstGeom>
        </p:spPr>
      </p:pic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2F36D66-926E-3044-B516-E68AA9432DE1}"/>
              </a:ext>
            </a:extLst>
          </p:cNvPr>
          <p:cNvGrpSpPr/>
          <p:nvPr/>
        </p:nvGrpSpPr>
        <p:grpSpPr>
          <a:xfrm>
            <a:off x="3605831" y="2814168"/>
            <a:ext cx="989365" cy="543597"/>
            <a:chOff x="2337222" y="2465460"/>
            <a:chExt cx="874698" cy="543597"/>
          </a:xfrm>
        </p:grpSpPr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2C092C9-3B68-F847-B1E3-8589D12851A7}"/>
                </a:ext>
              </a:extLst>
            </p:cNvPr>
            <p:cNvSpPr/>
            <p:nvPr/>
          </p:nvSpPr>
          <p:spPr>
            <a:xfrm>
              <a:off x="2475134" y="2465460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175A059-98AA-EF42-BF73-45EB9E1B0FB2}"/>
                </a:ext>
              </a:extLst>
            </p:cNvPr>
            <p:cNvSpPr/>
            <p:nvPr/>
          </p:nvSpPr>
          <p:spPr>
            <a:xfrm>
              <a:off x="2726818" y="2465460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46891B11-7078-6843-B457-AE73AEC4EE76}"/>
                </a:ext>
              </a:extLst>
            </p:cNvPr>
            <p:cNvSpPr/>
            <p:nvPr/>
          </p:nvSpPr>
          <p:spPr>
            <a:xfrm>
              <a:off x="2337994" y="2602392"/>
              <a:ext cx="240935" cy="1162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D9C57D9B-35DD-C045-AE43-C53A5CECD809}"/>
                </a:ext>
              </a:extLst>
            </p:cNvPr>
            <p:cNvSpPr/>
            <p:nvPr/>
          </p:nvSpPr>
          <p:spPr>
            <a:xfrm>
              <a:off x="2600279" y="2602392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154ADEAF-6002-264C-9967-B2240DF65413}"/>
                </a:ext>
              </a:extLst>
            </p:cNvPr>
            <p:cNvSpPr/>
            <p:nvPr/>
          </p:nvSpPr>
          <p:spPr>
            <a:xfrm>
              <a:off x="2463761" y="2743187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36127682-480A-FD49-957D-EBB24FB5DF22}"/>
                </a:ext>
              </a:extLst>
            </p:cNvPr>
            <p:cNvSpPr/>
            <p:nvPr/>
          </p:nvSpPr>
          <p:spPr>
            <a:xfrm>
              <a:off x="2715446" y="2743188"/>
              <a:ext cx="230335" cy="1166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7FA39732-CECE-2449-8DEB-0FBBF5D2A117}"/>
                </a:ext>
              </a:extLst>
            </p:cNvPr>
            <p:cNvSpPr/>
            <p:nvPr/>
          </p:nvSpPr>
          <p:spPr>
            <a:xfrm>
              <a:off x="2853190" y="2602392"/>
              <a:ext cx="233971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9353884-24B4-3D4D-AAE0-F5C04F58440D}"/>
                </a:ext>
              </a:extLst>
            </p:cNvPr>
            <p:cNvSpPr/>
            <p:nvPr/>
          </p:nvSpPr>
          <p:spPr>
            <a:xfrm>
              <a:off x="2979897" y="2465460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6A8A652E-AC1C-314A-A40E-4C46506898CD}"/>
                </a:ext>
              </a:extLst>
            </p:cNvPr>
            <p:cNvSpPr/>
            <p:nvPr/>
          </p:nvSpPr>
          <p:spPr>
            <a:xfrm>
              <a:off x="2968525" y="2743189"/>
              <a:ext cx="241707" cy="113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4AE30819-DFD8-A64F-BBB3-34E659A62E7B}"/>
                </a:ext>
              </a:extLst>
            </p:cNvPr>
            <p:cNvSpPr/>
            <p:nvPr/>
          </p:nvSpPr>
          <p:spPr>
            <a:xfrm>
              <a:off x="3108184" y="2602392"/>
              <a:ext cx="103736" cy="1129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D34FEB25-CF0C-8046-AD85-2A920F0B8A2E}"/>
                </a:ext>
              </a:extLst>
            </p:cNvPr>
            <p:cNvSpPr/>
            <p:nvPr/>
          </p:nvSpPr>
          <p:spPr>
            <a:xfrm>
              <a:off x="2337994" y="2465460"/>
              <a:ext cx="111835" cy="1144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512D7059-3B59-824A-8716-711B91DA8B4B}"/>
                </a:ext>
              </a:extLst>
            </p:cNvPr>
            <p:cNvSpPr/>
            <p:nvPr/>
          </p:nvSpPr>
          <p:spPr>
            <a:xfrm>
              <a:off x="2337222" y="2743187"/>
              <a:ext cx="1012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6FA5CFF-690A-514D-AB53-25FF147C38F5}"/>
                </a:ext>
              </a:extLst>
            </p:cNvPr>
            <p:cNvSpPr/>
            <p:nvPr/>
          </p:nvSpPr>
          <p:spPr>
            <a:xfrm>
              <a:off x="2337222" y="2875970"/>
              <a:ext cx="230335" cy="133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278F232C-FE5D-DB41-864C-AF1EAFABB517}"/>
                </a:ext>
              </a:extLst>
            </p:cNvPr>
            <p:cNvSpPr/>
            <p:nvPr/>
          </p:nvSpPr>
          <p:spPr>
            <a:xfrm>
              <a:off x="2588907" y="2875970"/>
              <a:ext cx="230335" cy="133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51A83D00-CECA-D94B-A3C7-67325025B890}"/>
                </a:ext>
              </a:extLst>
            </p:cNvPr>
            <p:cNvSpPr/>
            <p:nvPr/>
          </p:nvSpPr>
          <p:spPr>
            <a:xfrm>
              <a:off x="2841818" y="2875970"/>
              <a:ext cx="233971" cy="133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227D4DC4-2544-804B-8AE5-9D346AE424EF}"/>
                </a:ext>
              </a:extLst>
            </p:cNvPr>
            <p:cNvSpPr/>
            <p:nvPr/>
          </p:nvSpPr>
          <p:spPr>
            <a:xfrm>
              <a:off x="3096812" y="2875969"/>
              <a:ext cx="113420" cy="1330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44758A1-6A03-B743-B5E6-CADA846381D4}"/>
              </a:ext>
            </a:extLst>
          </p:cNvPr>
          <p:cNvGrpSpPr/>
          <p:nvPr/>
        </p:nvGrpSpPr>
        <p:grpSpPr>
          <a:xfrm>
            <a:off x="7930290" y="3292120"/>
            <a:ext cx="486389" cy="499900"/>
            <a:chOff x="4445651" y="1065945"/>
            <a:chExt cx="486389" cy="499900"/>
          </a:xfrm>
        </p:grpSpPr>
        <p:sp>
          <p:nvSpPr>
            <p:cNvPr id="245" name="Rounded Rectangle 244">
              <a:extLst>
                <a:ext uri="{FF2B5EF4-FFF2-40B4-BE49-F238E27FC236}">
                  <a16:creationId xmlns:a16="http://schemas.microsoft.com/office/drawing/2014/main" id="{476577AE-0124-7F48-A1C4-320EB19BA23D}"/>
                </a:ext>
              </a:extLst>
            </p:cNvPr>
            <p:cNvSpPr/>
            <p:nvPr/>
          </p:nvSpPr>
          <p:spPr>
            <a:xfrm>
              <a:off x="4461164" y="1131590"/>
              <a:ext cx="447964" cy="3600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6" name="Rounded Rectangle 245">
              <a:extLst>
                <a:ext uri="{FF2B5EF4-FFF2-40B4-BE49-F238E27FC236}">
                  <a16:creationId xmlns:a16="http://schemas.microsoft.com/office/drawing/2014/main" id="{3EAD1E9F-9E8F-E344-9DE3-CDB9A3C7F936}"/>
                </a:ext>
              </a:extLst>
            </p:cNvPr>
            <p:cNvSpPr/>
            <p:nvPr/>
          </p:nvSpPr>
          <p:spPr>
            <a:xfrm>
              <a:off x="4557854" y="1099778"/>
              <a:ext cx="261981" cy="4467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C0DE2803-A754-EE48-9DC1-D745DE5E0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5651" y="1065945"/>
              <a:ext cx="486389" cy="499900"/>
            </a:xfrm>
            <a:prstGeom prst="rect">
              <a:avLst/>
            </a:prstGeom>
          </p:spPr>
        </p:pic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9295E03-F359-0049-84A0-8E0927409C22}"/>
              </a:ext>
            </a:extLst>
          </p:cNvPr>
          <p:cNvGrpSpPr/>
          <p:nvPr/>
        </p:nvGrpSpPr>
        <p:grpSpPr>
          <a:xfrm>
            <a:off x="5501653" y="2809686"/>
            <a:ext cx="513075" cy="516723"/>
            <a:chOff x="4525887" y="2394673"/>
            <a:chExt cx="513075" cy="516723"/>
          </a:xfrm>
        </p:grpSpPr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5F5FA0BF-2B10-3049-8C03-46BF9E33A515}"/>
                </a:ext>
              </a:extLst>
            </p:cNvPr>
            <p:cNvSpPr/>
            <p:nvPr/>
          </p:nvSpPr>
          <p:spPr>
            <a:xfrm>
              <a:off x="4528822" y="2415475"/>
              <a:ext cx="506923" cy="4809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A28B5690-7076-3649-AF3B-596EB71B662F}"/>
                </a:ext>
              </a:extLst>
            </p:cNvPr>
            <p:cNvGrpSpPr/>
            <p:nvPr/>
          </p:nvGrpSpPr>
          <p:grpSpPr>
            <a:xfrm>
              <a:off x="4525887" y="2394673"/>
              <a:ext cx="513075" cy="516723"/>
              <a:chOff x="2483768" y="1995686"/>
              <a:chExt cx="723176" cy="728318"/>
            </a:xfrm>
            <a:noFill/>
          </p:grpSpPr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8D5159B7-DC93-2242-8FF0-865C2BEE8C48}"/>
                  </a:ext>
                </a:extLst>
              </p:cNvPr>
              <p:cNvSpPr/>
              <p:nvPr/>
            </p:nvSpPr>
            <p:spPr>
              <a:xfrm>
                <a:off x="2486864" y="2003924"/>
                <a:ext cx="720080" cy="720080"/>
              </a:xfrm>
              <a:prstGeom prst="ellipse">
                <a:avLst/>
              </a:prstGeom>
              <a:grpFill/>
              <a:ln>
                <a:solidFill>
                  <a:srgbClr val="A7A9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E9CDE102-46B3-1841-A651-0800BE620F09}"/>
                  </a:ext>
                </a:extLst>
              </p:cNvPr>
              <p:cNvGrpSpPr/>
              <p:nvPr/>
            </p:nvGrpSpPr>
            <p:grpSpPr>
              <a:xfrm>
                <a:off x="2483768" y="1995686"/>
                <a:ext cx="720080" cy="720080"/>
                <a:chOff x="2483768" y="1995686"/>
                <a:chExt cx="720080" cy="720080"/>
              </a:xfrm>
              <a:grpFill/>
            </p:grpSpPr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A8E1166B-472A-334F-977C-A3C5FA0CFFF2}"/>
                    </a:ext>
                  </a:extLst>
                </p:cNvPr>
                <p:cNvSpPr/>
                <p:nvPr/>
              </p:nvSpPr>
              <p:spPr>
                <a:xfrm>
                  <a:off x="2483768" y="1995686"/>
                  <a:ext cx="720080" cy="720080"/>
                </a:xfrm>
                <a:prstGeom prst="ellipse">
                  <a:avLst/>
                </a:prstGeom>
                <a:grpFill/>
                <a:ln>
                  <a:solidFill>
                    <a:srgbClr val="A7A9A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254" name="Straight Arrow Connector 253">
                  <a:extLst>
                    <a:ext uri="{FF2B5EF4-FFF2-40B4-BE49-F238E27FC236}">
                      <a16:creationId xmlns:a16="http://schemas.microsoft.com/office/drawing/2014/main" id="{3ADE84A7-90C6-6041-9E1F-7BF19ACBAA78}"/>
                    </a:ext>
                  </a:extLst>
                </p:cNvPr>
                <p:cNvCxnSpPr/>
                <p:nvPr/>
              </p:nvCxnSpPr>
              <p:spPr>
                <a:xfrm flipH="1">
                  <a:off x="2849915" y="2126030"/>
                  <a:ext cx="379" cy="180000"/>
                </a:xfrm>
                <a:prstGeom prst="straightConnector1">
                  <a:avLst/>
                </a:prstGeom>
                <a:grpFill/>
                <a:ln w="31750">
                  <a:solidFill>
                    <a:srgbClr val="A7A9A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Arrow Connector 254">
                  <a:extLst>
                    <a:ext uri="{FF2B5EF4-FFF2-40B4-BE49-F238E27FC236}">
                      <a16:creationId xmlns:a16="http://schemas.microsoft.com/office/drawing/2014/main" id="{28092106-B3A6-C742-9019-AE420503464B}"/>
                    </a:ext>
                  </a:extLst>
                </p:cNvPr>
                <p:cNvCxnSpPr/>
                <p:nvPr/>
              </p:nvCxnSpPr>
              <p:spPr>
                <a:xfrm flipV="1">
                  <a:off x="2849915" y="2414062"/>
                  <a:ext cx="1" cy="180000"/>
                </a:xfrm>
                <a:prstGeom prst="straightConnector1">
                  <a:avLst/>
                </a:prstGeom>
                <a:grpFill/>
                <a:ln w="31750">
                  <a:solidFill>
                    <a:srgbClr val="A7A9A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Arrow Connector 255">
                  <a:extLst>
                    <a:ext uri="{FF2B5EF4-FFF2-40B4-BE49-F238E27FC236}">
                      <a16:creationId xmlns:a16="http://schemas.microsoft.com/office/drawing/2014/main" id="{B9327907-7D95-4048-90FC-D7BD880AEA85}"/>
                    </a:ext>
                  </a:extLst>
                </p:cNvPr>
                <p:cNvCxnSpPr/>
                <p:nvPr/>
              </p:nvCxnSpPr>
              <p:spPr>
                <a:xfrm flipH="1" flipV="1">
                  <a:off x="2936828" y="2352375"/>
                  <a:ext cx="180000" cy="1847"/>
                </a:xfrm>
                <a:prstGeom prst="straightConnector1">
                  <a:avLst/>
                </a:prstGeom>
                <a:grpFill/>
                <a:ln w="31750">
                  <a:solidFill>
                    <a:srgbClr val="A7A9A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Arrow Connector 256">
                  <a:extLst>
                    <a:ext uri="{FF2B5EF4-FFF2-40B4-BE49-F238E27FC236}">
                      <a16:creationId xmlns:a16="http://schemas.microsoft.com/office/drawing/2014/main" id="{1E8C7332-629B-3646-868C-E3F6C4366EC7}"/>
                    </a:ext>
                  </a:extLst>
                </p:cNvPr>
                <p:cNvCxnSpPr/>
                <p:nvPr/>
              </p:nvCxnSpPr>
              <p:spPr>
                <a:xfrm flipV="1">
                  <a:off x="2597907" y="2352375"/>
                  <a:ext cx="180000" cy="3600"/>
                </a:xfrm>
                <a:prstGeom prst="straightConnector1">
                  <a:avLst/>
                </a:prstGeom>
                <a:grpFill/>
                <a:ln w="31750">
                  <a:solidFill>
                    <a:srgbClr val="A7A9AB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C470BDD6-C21F-5D40-A87B-5C763D96E397}"/>
              </a:ext>
            </a:extLst>
          </p:cNvPr>
          <p:cNvGrpSpPr/>
          <p:nvPr/>
        </p:nvGrpSpPr>
        <p:grpSpPr>
          <a:xfrm>
            <a:off x="6903835" y="1864446"/>
            <a:ext cx="1115600" cy="223207"/>
            <a:chOff x="5559326" y="1452885"/>
            <a:chExt cx="1115600" cy="223207"/>
          </a:xfrm>
        </p:grpSpPr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353BC8AB-2ED2-FB46-8FDC-C17527EB04BF}"/>
                </a:ext>
              </a:extLst>
            </p:cNvPr>
            <p:cNvGrpSpPr/>
            <p:nvPr/>
          </p:nvGrpSpPr>
          <p:grpSpPr>
            <a:xfrm>
              <a:off x="5559326" y="1452885"/>
              <a:ext cx="259419" cy="223207"/>
              <a:chOff x="817297" y="815466"/>
              <a:chExt cx="1551319" cy="992287"/>
            </a:xfrm>
          </p:grpSpPr>
          <p:sp>
            <p:nvSpPr>
              <p:cNvPr id="272" name="Rounded Rectangle 271">
                <a:extLst>
                  <a:ext uri="{FF2B5EF4-FFF2-40B4-BE49-F238E27FC236}">
                    <a16:creationId xmlns:a16="http://schemas.microsoft.com/office/drawing/2014/main" id="{10445A77-F81B-584F-BA8C-1221AAD33F34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3" name="Rounded Rectangle 272">
                <a:extLst>
                  <a:ext uri="{FF2B5EF4-FFF2-40B4-BE49-F238E27FC236}">
                    <a16:creationId xmlns:a16="http://schemas.microsoft.com/office/drawing/2014/main" id="{EEFF71FD-3118-914E-AF42-821F3FB323DC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74" name="Picture 273">
                <a:extLst>
                  <a:ext uri="{FF2B5EF4-FFF2-40B4-BE49-F238E27FC236}">
                    <a16:creationId xmlns:a16="http://schemas.microsoft.com/office/drawing/2014/main" id="{B0934677-6805-F642-AB68-345CFFDC7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76F92C2E-5C09-0B4C-B61D-82BF13B6C03E}"/>
                </a:ext>
              </a:extLst>
            </p:cNvPr>
            <p:cNvGrpSpPr/>
            <p:nvPr/>
          </p:nvGrpSpPr>
          <p:grpSpPr>
            <a:xfrm>
              <a:off x="5844720" y="1452885"/>
              <a:ext cx="259419" cy="223207"/>
              <a:chOff x="817297" y="815466"/>
              <a:chExt cx="1551319" cy="992287"/>
            </a:xfrm>
          </p:grpSpPr>
          <p:sp>
            <p:nvSpPr>
              <p:cNvPr id="269" name="Rounded Rectangle 268">
                <a:extLst>
                  <a:ext uri="{FF2B5EF4-FFF2-40B4-BE49-F238E27FC236}">
                    <a16:creationId xmlns:a16="http://schemas.microsoft.com/office/drawing/2014/main" id="{82FC7D1D-D921-774D-BB8E-84F5F3C08537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70" name="Rounded Rectangle 269">
                <a:extLst>
                  <a:ext uri="{FF2B5EF4-FFF2-40B4-BE49-F238E27FC236}">
                    <a16:creationId xmlns:a16="http://schemas.microsoft.com/office/drawing/2014/main" id="{B86423A5-F120-4741-8337-249083D2F4A7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71" name="Picture 270">
                <a:extLst>
                  <a:ext uri="{FF2B5EF4-FFF2-40B4-BE49-F238E27FC236}">
                    <a16:creationId xmlns:a16="http://schemas.microsoft.com/office/drawing/2014/main" id="{E9E5EA14-BF47-7242-8A37-2C6FA4FC3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37A65068-C22F-514B-A238-AEAD2B2C6AF8}"/>
                </a:ext>
              </a:extLst>
            </p:cNvPr>
            <p:cNvGrpSpPr/>
            <p:nvPr/>
          </p:nvGrpSpPr>
          <p:grpSpPr>
            <a:xfrm>
              <a:off x="6130114" y="1452885"/>
              <a:ext cx="259419" cy="223207"/>
              <a:chOff x="817297" y="815466"/>
              <a:chExt cx="1551319" cy="992287"/>
            </a:xfrm>
          </p:grpSpPr>
          <p:sp>
            <p:nvSpPr>
              <p:cNvPr id="266" name="Rounded Rectangle 265">
                <a:extLst>
                  <a:ext uri="{FF2B5EF4-FFF2-40B4-BE49-F238E27FC236}">
                    <a16:creationId xmlns:a16="http://schemas.microsoft.com/office/drawing/2014/main" id="{0D00FD29-AE65-624A-896B-0DEE8546F29F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7" name="Rounded Rectangle 266">
                <a:extLst>
                  <a:ext uri="{FF2B5EF4-FFF2-40B4-BE49-F238E27FC236}">
                    <a16:creationId xmlns:a16="http://schemas.microsoft.com/office/drawing/2014/main" id="{25E4AD5B-9C08-3542-83A3-7729D39ADB92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68" name="Picture 267">
                <a:extLst>
                  <a:ext uri="{FF2B5EF4-FFF2-40B4-BE49-F238E27FC236}">
                    <a16:creationId xmlns:a16="http://schemas.microsoft.com/office/drawing/2014/main" id="{EC74E8FA-2A27-7C4E-9AAB-444D300673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7E24A688-C020-2749-9B44-C0285CB95F22}"/>
                </a:ext>
              </a:extLst>
            </p:cNvPr>
            <p:cNvGrpSpPr/>
            <p:nvPr/>
          </p:nvGrpSpPr>
          <p:grpSpPr>
            <a:xfrm>
              <a:off x="6415507" y="1452885"/>
              <a:ext cx="259419" cy="223207"/>
              <a:chOff x="817297" y="815466"/>
              <a:chExt cx="1551319" cy="992287"/>
            </a:xfrm>
          </p:grpSpPr>
          <p:sp>
            <p:nvSpPr>
              <p:cNvPr id="263" name="Rounded Rectangle 262">
                <a:extLst>
                  <a:ext uri="{FF2B5EF4-FFF2-40B4-BE49-F238E27FC236}">
                    <a16:creationId xmlns:a16="http://schemas.microsoft.com/office/drawing/2014/main" id="{6FB32E3D-D55F-3C4B-809A-3EB3EB5E746F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64" name="Rounded Rectangle 263">
                <a:extLst>
                  <a:ext uri="{FF2B5EF4-FFF2-40B4-BE49-F238E27FC236}">
                    <a16:creationId xmlns:a16="http://schemas.microsoft.com/office/drawing/2014/main" id="{F810BEE2-E38F-F146-8D2F-2866122C6CEE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65" name="Picture 264">
                <a:extLst>
                  <a:ext uri="{FF2B5EF4-FFF2-40B4-BE49-F238E27FC236}">
                    <a16:creationId xmlns:a16="http://schemas.microsoft.com/office/drawing/2014/main" id="{CB862B12-4312-184A-912B-A9ADB15BF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5583C958-24AD-FA43-8469-63A0840C1B4B}"/>
              </a:ext>
            </a:extLst>
          </p:cNvPr>
          <p:cNvGrpSpPr/>
          <p:nvPr/>
        </p:nvGrpSpPr>
        <p:grpSpPr>
          <a:xfrm>
            <a:off x="6912322" y="2301436"/>
            <a:ext cx="1115600" cy="223207"/>
            <a:chOff x="5559326" y="1452885"/>
            <a:chExt cx="1115600" cy="223207"/>
          </a:xfrm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36B96C1E-480C-3043-BC5F-6A9953B9F9D4}"/>
                </a:ext>
              </a:extLst>
            </p:cNvPr>
            <p:cNvGrpSpPr/>
            <p:nvPr/>
          </p:nvGrpSpPr>
          <p:grpSpPr>
            <a:xfrm>
              <a:off x="5559326" y="1452885"/>
              <a:ext cx="259419" cy="223207"/>
              <a:chOff x="817297" y="815466"/>
              <a:chExt cx="1551319" cy="992287"/>
            </a:xfrm>
          </p:grpSpPr>
          <p:sp>
            <p:nvSpPr>
              <p:cNvPr id="289" name="Rounded Rectangle 288">
                <a:extLst>
                  <a:ext uri="{FF2B5EF4-FFF2-40B4-BE49-F238E27FC236}">
                    <a16:creationId xmlns:a16="http://schemas.microsoft.com/office/drawing/2014/main" id="{1A5E0F18-224F-5F44-A96E-F754BC99BD37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90" name="Rounded Rectangle 289">
                <a:extLst>
                  <a:ext uri="{FF2B5EF4-FFF2-40B4-BE49-F238E27FC236}">
                    <a16:creationId xmlns:a16="http://schemas.microsoft.com/office/drawing/2014/main" id="{4142203E-34D9-6241-9420-767DBB7930F9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2313FD95-49F6-2B4C-87DF-D2B4610CA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BB08037-BB3B-5348-8CF2-94CE1C1D5479}"/>
                </a:ext>
              </a:extLst>
            </p:cNvPr>
            <p:cNvGrpSpPr/>
            <p:nvPr/>
          </p:nvGrpSpPr>
          <p:grpSpPr>
            <a:xfrm>
              <a:off x="5844720" y="1452885"/>
              <a:ext cx="259419" cy="223207"/>
              <a:chOff x="817297" y="815466"/>
              <a:chExt cx="1551319" cy="992287"/>
            </a:xfrm>
          </p:grpSpPr>
          <p:sp>
            <p:nvSpPr>
              <p:cNvPr id="286" name="Rounded Rectangle 285">
                <a:extLst>
                  <a:ext uri="{FF2B5EF4-FFF2-40B4-BE49-F238E27FC236}">
                    <a16:creationId xmlns:a16="http://schemas.microsoft.com/office/drawing/2014/main" id="{7C21FFBB-A8E1-E147-8475-465B7D0C2BF1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87" name="Rounded Rectangle 286">
                <a:extLst>
                  <a:ext uri="{FF2B5EF4-FFF2-40B4-BE49-F238E27FC236}">
                    <a16:creationId xmlns:a16="http://schemas.microsoft.com/office/drawing/2014/main" id="{36A0725B-8C3D-1D4B-BFEE-EE449DCDBE58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88" name="Picture 287">
                <a:extLst>
                  <a:ext uri="{FF2B5EF4-FFF2-40B4-BE49-F238E27FC236}">
                    <a16:creationId xmlns:a16="http://schemas.microsoft.com/office/drawing/2014/main" id="{13283290-56B2-0D47-9FE4-A8FD0BCAC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BD21EBE9-E4A4-9F45-BABC-BB773A3C8299}"/>
                </a:ext>
              </a:extLst>
            </p:cNvPr>
            <p:cNvGrpSpPr/>
            <p:nvPr/>
          </p:nvGrpSpPr>
          <p:grpSpPr>
            <a:xfrm>
              <a:off x="6130114" y="1452885"/>
              <a:ext cx="259419" cy="223207"/>
              <a:chOff x="817297" y="815466"/>
              <a:chExt cx="1551319" cy="992287"/>
            </a:xfrm>
          </p:grpSpPr>
          <p:sp>
            <p:nvSpPr>
              <p:cNvPr id="283" name="Rounded Rectangle 282">
                <a:extLst>
                  <a:ext uri="{FF2B5EF4-FFF2-40B4-BE49-F238E27FC236}">
                    <a16:creationId xmlns:a16="http://schemas.microsoft.com/office/drawing/2014/main" id="{507C47EF-FD6D-2C40-B3E5-8E611C8F5553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84" name="Rounded Rectangle 283">
                <a:extLst>
                  <a:ext uri="{FF2B5EF4-FFF2-40B4-BE49-F238E27FC236}">
                    <a16:creationId xmlns:a16="http://schemas.microsoft.com/office/drawing/2014/main" id="{2CC7856A-73F6-BB4A-AA6E-82D849A93639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85" name="Picture 284">
                <a:extLst>
                  <a:ext uri="{FF2B5EF4-FFF2-40B4-BE49-F238E27FC236}">
                    <a16:creationId xmlns:a16="http://schemas.microsoft.com/office/drawing/2014/main" id="{352C951D-2C27-4649-8C52-CE493B560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1DA6B7D6-3C70-F548-8DAB-F77B325C98BB}"/>
                </a:ext>
              </a:extLst>
            </p:cNvPr>
            <p:cNvGrpSpPr/>
            <p:nvPr/>
          </p:nvGrpSpPr>
          <p:grpSpPr>
            <a:xfrm>
              <a:off x="6415507" y="1452885"/>
              <a:ext cx="259419" cy="223207"/>
              <a:chOff x="817297" y="815466"/>
              <a:chExt cx="1551319" cy="992287"/>
            </a:xfrm>
          </p:grpSpPr>
          <p:sp>
            <p:nvSpPr>
              <p:cNvPr id="280" name="Rounded Rectangle 279">
                <a:extLst>
                  <a:ext uri="{FF2B5EF4-FFF2-40B4-BE49-F238E27FC236}">
                    <a16:creationId xmlns:a16="http://schemas.microsoft.com/office/drawing/2014/main" id="{30C5BE77-0AD6-A640-8C60-C32BA84A09AC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81" name="Rounded Rectangle 280">
                <a:extLst>
                  <a:ext uri="{FF2B5EF4-FFF2-40B4-BE49-F238E27FC236}">
                    <a16:creationId xmlns:a16="http://schemas.microsoft.com/office/drawing/2014/main" id="{8D193A31-E4A1-B84F-8B89-85A3DAA0F846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282" name="Picture 281">
                <a:extLst>
                  <a:ext uri="{FF2B5EF4-FFF2-40B4-BE49-F238E27FC236}">
                    <a16:creationId xmlns:a16="http://schemas.microsoft.com/office/drawing/2014/main" id="{61AC4A5D-044C-E84E-8769-BA9111F11B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</p:grpSp>
      <p:sp>
        <p:nvSpPr>
          <p:cNvPr id="292" name="Rounded Rectangle 291">
            <a:extLst>
              <a:ext uri="{FF2B5EF4-FFF2-40B4-BE49-F238E27FC236}">
                <a16:creationId xmlns:a16="http://schemas.microsoft.com/office/drawing/2014/main" id="{ABAE7539-270D-0249-96DD-CBA5D7E0D134}"/>
              </a:ext>
            </a:extLst>
          </p:cNvPr>
          <p:cNvSpPr/>
          <p:nvPr/>
        </p:nvSpPr>
        <p:spPr>
          <a:xfrm>
            <a:off x="467545" y="2340844"/>
            <a:ext cx="1161697" cy="580789"/>
          </a:xfrm>
          <a:prstGeom prst="roundRect">
            <a:avLst/>
          </a:prstGeom>
          <a:solidFill>
            <a:schemeClr val="bg1">
              <a:lumMod val="65000"/>
              <a:alpha val="3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Partners</a:t>
            </a:r>
            <a:endParaRPr lang="en-US" sz="105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259FEE52-E76A-1141-A607-F4A132D114B0}"/>
              </a:ext>
            </a:extLst>
          </p:cNvPr>
          <p:cNvCxnSpPr>
            <a:cxnSpLocks/>
            <a:stCxn id="292" idx="3"/>
          </p:cNvCxnSpPr>
          <p:nvPr/>
        </p:nvCxnSpPr>
        <p:spPr>
          <a:xfrm>
            <a:off x="1629242" y="2631238"/>
            <a:ext cx="375619" cy="295194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4061226B-DAE8-6944-B08C-7516CDC77D55}"/>
              </a:ext>
            </a:extLst>
          </p:cNvPr>
          <p:cNvCxnSpPr/>
          <p:nvPr/>
        </p:nvCxnSpPr>
        <p:spPr>
          <a:xfrm flipV="1">
            <a:off x="4075619" y="3357765"/>
            <a:ext cx="0" cy="642254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274B3DAA-BE84-274A-BB68-CF3D46595B89}"/>
              </a:ext>
            </a:extLst>
          </p:cNvPr>
          <p:cNvSpPr txBox="1"/>
          <p:nvPr/>
        </p:nvSpPr>
        <p:spPr>
          <a:xfrm>
            <a:off x="5471935" y="1710527"/>
            <a:ext cx="10390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Trusted Zone</a:t>
            </a:r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F789452-3E4B-754A-ABF0-4D89BC32320D}"/>
              </a:ext>
            </a:extLst>
          </p:cNvPr>
          <p:cNvGrpSpPr/>
          <p:nvPr/>
        </p:nvGrpSpPr>
        <p:grpSpPr>
          <a:xfrm>
            <a:off x="6414160" y="3159821"/>
            <a:ext cx="338084" cy="305338"/>
            <a:chOff x="2337222" y="2465460"/>
            <a:chExt cx="874698" cy="543597"/>
          </a:xfrm>
        </p:grpSpPr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63754BD8-4193-8944-83AF-B7C81F096869}"/>
                </a:ext>
              </a:extLst>
            </p:cNvPr>
            <p:cNvSpPr/>
            <p:nvPr/>
          </p:nvSpPr>
          <p:spPr>
            <a:xfrm>
              <a:off x="2475134" y="2465460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63390D34-30BC-0741-B5D5-E89E8DA050D0}"/>
                </a:ext>
              </a:extLst>
            </p:cNvPr>
            <p:cNvSpPr/>
            <p:nvPr/>
          </p:nvSpPr>
          <p:spPr>
            <a:xfrm>
              <a:off x="2726818" y="2465460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57F2D6BA-7E27-3743-BC7D-72C6CABEDE5F}"/>
                </a:ext>
              </a:extLst>
            </p:cNvPr>
            <p:cNvSpPr/>
            <p:nvPr/>
          </p:nvSpPr>
          <p:spPr>
            <a:xfrm>
              <a:off x="2337994" y="2602392"/>
              <a:ext cx="240935" cy="1162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37524A7B-C052-2B46-B7D2-8D71C238AD06}"/>
                </a:ext>
              </a:extLst>
            </p:cNvPr>
            <p:cNvSpPr/>
            <p:nvPr/>
          </p:nvSpPr>
          <p:spPr>
            <a:xfrm>
              <a:off x="2600279" y="2602392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0023C7A1-5C1C-2945-B8DD-6FD7FEA9BA9F}"/>
                </a:ext>
              </a:extLst>
            </p:cNvPr>
            <p:cNvSpPr/>
            <p:nvPr/>
          </p:nvSpPr>
          <p:spPr>
            <a:xfrm>
              <a:off x="2463761" y="2743187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C14FFBDC-4DCD-A049-B750-ADBFA3471A2D}"/>
                </a:ext>
              </a:extLst>
            </p:cNvPr>
            <p:cNvSpPr/>
            <p:nvPr/>
          </p:nvSpPr>
          <p:spPr>
            <a:xfrm>
              <a:off x="2715446" y="2743188"/>
              <a:ext cx="230335" cy="1166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F9D0F2C8-51D2-954A-847D-082D4C4EA56F}"/>
                </a:ext>
              </a:extLst>
            </p:cNvPr>
            <p:cNvSpPr/>
            <p:nvPr/>
          </p:nvSpPr>
          <p:spPr>
            <a:xfrm>
              <a:off x="2853190" y="2602392"/>
              <a:ext cx="233971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989C9040-59DA-FF4C-8FEB-BC026E9824E3}"/>
                </a:ext>
              </a:extLst>
            </p:cNvPr>
            <p:cNvSpPr/>
            <p:nvPr/>
          </p:nvSpPr>
          <p:spPr>
            <a:xfrm>
              <a:off x="2979897" y="2465460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E3D238B0-EE07-E244-8C62-B302EB92CD71}"/>
                </a:ext>
              </a:extLst>
            </p:cNvPr>
            <p:cNvSpPr/>
            <p:nvPr/>
          </p:nvSpPr>
          <p:spPr>
            <a:xfrm>
              <a:off x="2968525" y="2743189"/>
              <a:ext cx="241707" cy="113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EE989CC7-E3B7-F14D-ACE6-263D61B1C596}"/>
                </a:ext>
              </a:extLst>
            </p:cNvPr>
            <p:cNvSpPr/>
            <p:nvPr/>
          </p:nvSpPr>
          <p:spPr>
            <a:xfrm>
              <a:off x="3108184" y="2602392"/>
              <a:ext cx="103736" cy="1129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66C083D7-3165-EE4E-873D-82F1F54D5E2F}"/>
                </a:ext>
              </a:extLst>
            </p:cNvPr>
            <p:cNvSpPr/>
            <p:nvPr/>
          </p:nvSpPr>
          <p:spPr>
            <a:xfrm>
              <a:off x="2337994" y="2465460"/>
              <a:ext cx="111835" cy="1144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60E1231C-20B1-5E49-A6D4-7ECC5934663A}"/>
                </a:ext>
              </a:extLst>
            </p:cNvPr>
            <p:cNvSpPr/>
            <p:nvPr/>
          </p:nvSpPr>
          <p:spPr>
            <a:xfrm>
              <a:off x="2337222" y="2743187"/>
              <a:ext cx="1012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F7B09456-FCDF-084A-AA82-54B0222E1BB0}"/>
                </a:ext>
              </a:extLst>
            </p:cNvPr>
            <p:cNvSpPr/>
            <p:nvPr/>
          </p:nvSpPr>
          <p:spPr>
            <a:xfrm>
              <a:off x="2337222" y="2875970"/>
              <a:ext cx="230335" cy="133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83C4D5B9-8C6A-FD4B-B620-17BF9B49EDB1}"/>
                </a:ext>
              </a:extLst>
            </p:cNvPr>
            <p:cNvSpPr/>
            <p:nvPr/>
          </p:nvSpPr>
          <p:spPr>
            <a:xfrm>
              <a:off x="2588907" y="2875970"/>
              <a:ext cx="230335" cy="133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9693DBC7-7B07-2042-A36C-E17522B5ADAA}"/>
                </a:ext>
              </a:extLst>
            </p:cNvPr>
            <p:cNvSpPr/>
            <p:nvPr/>
          </p:nvSpPr>
          <p:spPr>
            <a:xfrm>
              <a:off x="2841818" y="2875970"/>
              <a:ext cx="233971" cy="133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D7D4C816-F6F2-9B46-B125-EA7DF748F430}"/>
                </a:ext>
              </a:extLst>
            </p:cNvPr>
            <p:cNvSpPr/>
            <p:nvPr/>
          </p:nvSpPr>
          <p:spPr>
            <a:xfrm>
              <a:off x="3096812" y="2875969"/>
              <a:ext cx="113420" cy="1330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B197DBD3-CF2C-8946-9D6F-098ECC2E7D35}"/>
              </a:ext>
            </a:extLst>
          </p:cNvPr>
          <p:cNvGrpSpPr/>
          <p:nvPr/>
        </p:nvGrpSpPr>
        <p:grpSpPr>
          <a:xfrm>
            <a:off x="978080" y="4367178"/>
            <a:ext cx="811569" cy="178775"/>
            <a:chOff x="5559326" y="1452885"/>
            <a:chExt cx="1115600" cy="223207"/>
          </a:xfrm>
        </p:grpSpPr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0E0DA0AC-C0DA-854F-9DC9-68027ACBA876}"/>
                </a:ext>
              </a:extLst>
            </p:cNvPr>
            <p:cNvGrpSpPr/>
            <p:nvPr/>
          </p:nvGrpSpPr>
          <p:grpSpPr>
            <a:xfrm>
              <a:off x="5559326" y="1452885"/>
              <a:ext cx="259419" cy="223207"/>
              <a:chOff x="817297" y="815466"/>
              <a:chExt cx="1551319" cy="992287"/>
            </a:xfrm>
          </p:grpSpPr>
          <p:sp>
            <p:nvSpPr>
              <p:cNvPr id="327" name="Rounded Rectangle 326">
                <a:extLst>
                  <a:ext uri="{FF2B5EF4-FFF2-40B4-BE49-F238E27FC236}">
                    <a16:creationId xmlns:a16="http://schemas.microsoft.com/office/drawing/2014/main" id="{709BA4C6-A007-3E48-8231-D679F2E763B7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28" name="Rounded Rectangle 327">
                <a:extLst>
                  <a:ext uri="{FF2B5EF4-FFF2-40B4-BE49-F238E27FC236}">
                    <a16:creationId xmlns:a16="http://schemas.microsoft.com/office/drawing/2014/main" id="{FD353EB4-AF1B-8543-B428-2940302AA46A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329" name="Picture 328">
                <a:extLst>
                  <a:ext uri="{FF2B5EF4-FFF2-40B4-BE49-F238E27FC236}">
                    <a16:creationId xmlns:a16="http://schemas.microsoft.com/office/drawing/2014/main" id="{E0025ABF-77A7-1641-935C-A470D1755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B86AE964-CA02-364F-A6D1-882FE5D1C696}"/>
                </a:ext>
              </a:extLst>
            </p:cNvPr>
            <p:cNvGrpSpPr/>
            <p:nvPr/>
          </p:nvGrpSpPr>
          <p:grpSpPr>
            <a:xfrm>
              <a:off x="5844720" y="1452885"/>
              <a:ext cx="259419" cy="223207"/>
              <a:chOff x="817297" y="815466"/>
              <a:chExt cx="1551319" cy="992287"/>
            </a:xfrm>
          </p:grpSpPr>
          <p:sp>
            <p:nvSpPr>
              <p:cNvPr id="324" name="Rounded Rectangle 323">
                <a:extLst>
                  <a:ext uri="{FF2B5EF4-FFF2-40B4-BE49-F238E27FC236}">
                    <a16:creationId xmlns:a16="http://schemas.microsoft.com/office/drawing/2014/main" id="{202B5B4D-22BA-244C-B2E7-B1C5D329412A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25" name="Rounded Rectangle 324">
                <a:extLst>
                  <a:ext uri="{FF2B5EF4-FFF2-40B4-BE49-F238E27FC236}">
                    <a16:creationId xmlns:a16="http://schemas.microsoft.com/office/drawing/2014/main" id="{B72658DB-8583-DA43-950F-6A6B27B19E41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326" name="Picture 325">
                <a:extLst>
                  <a:ext uri="{FF2B5EF4-FFF2-40B4-BE49-F238E27FC236}">
                    <a16:creationId xmlns:a16="http://schemas.microsoft.com/office/drawing/2014/main" id="{393007EA-CAAF-AE4D-B9A9-35CDE64ED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B9F625A2-438B-DA46-A3B9-D51FED8E0945}"/>
                </a:ext>
              </a:extLst>
            </p:cNvPr>
            <p:cNvGrpSpPr/>
            <p:nvPr/>
          </p:nvGrpSpPr>
          <p:grpSpPr>
            <a:xfrm>
              <a:off x="6130114" y="1452885"/>
              <a:ext cx="259419" cy="223207"/>
              <a:chOff x="817297" y="815466"/>
              <a:chExt cx="1551319" cy="992287"/>
            </a:xfrm>
          </p:grpSpPr>
          <p:sp>
            <p:nvSpPr>
              <p:cNvPr id="321" name="Rounded Rectangle 320">
                <a:extLst>
                  <a:ext uri="{FF2B5EF4-FFF2-40B4-BE49-F238E27FC236}">
                    <a16:creationId xmlns:a16="http://schemas.microsoft.com/office/drawing/2014/main" id="{DB5CED5F-E523-994A-9CEB-6DDF703BBED7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22" name="Rounded Rectangle 321">
                <a:extLst>
                  <a:ext uri="{FF2B5EF4-FFF2-40B4-BE49-F238E27FC236}">
                    <a16:creationId xmlns:a16="http://schemas.microsoft.com/office/drawing/2014/main" id="{FF2DD204-C9EA-1140-8D9A-1BA8C253F58B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323" name="Picture 322">
                <a:extLst>
                  <a:ext uri="{FF2B5EF4-FFF2-40B4-BE49-F238E27FC236}">
                    <a16:creationId xmlns:a16="http://schemas.microsoft.com/office/drawing/2014/main" id="{7A97ED4D-038A-614A-848C-72048705D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BE8F3BDE-9467-5D47-8A70-72DC49B357D4}"/>
                </a:ext>
              </a:extLst>
            </p:cNvPr>
            <p:cNvGrpSpPr/>
            <p:nvPr/>
          </p:nvGrpSpPr>
          <p:grpSpPr>
            <a:xfrm>
              <a:off x="6415507" y="1452885"/>
              <a:ext cx="259419" cy="223207"/>
              <a:chOff x="817297" y="815466"/>
              <a:chExt cx="1551319" cy="992287"/>
            </a:xfrm>
          </p:grpSpPr>
          <p:sp>
            <p:nvSpPr>
              <p:cNvPr id="318" name="Rounded Rectangle 317">
                <a:extLst>
                  <a:ext uri="{FF2B5EF4-FFF2-40B4-BE49-F238E27FC236}">
                    <a16:creationId xmlns:a16="http://schemas.microsoft.com/office/drawing/2014/main" id="{E6538AEF-1653-F34A-B3FA-1C6470E21FF0}"/>
                  </a:ext>
                </a:extLst>
              </p:cNvPr>
              <p:cNvSpPr/>
              <p:nvPr/>
            </p:nvSpPr>
            <p:spPr>
              <a:xfrm>
                <a:off x="849664" y="1707654"/>
                <a:ext cx="1487558" cy="725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19" name="Rounded Rectangle 318">
                <a:extLst>
                  <a:ext uri="{FF2B5EF4-FFF2-40B4-BE49-F238E27FC236}">
                    <a16:creationId xmlns:a16="http://schemas.microsoft.com/office/drawing/2014/main" id="{9CCD72CD-862F-544F-8819-9129DAB69459}"/>
                  </a:ext>
                </a:extLst>
              </p:cNvPr>
              <p:cNvSpPr/>
              <p:nvPr/>
            </p:nvSpPr>
            <p:spPr>
              <a:xfrm>
                <a:off x="970778" y="858921"/>
                <a:ext cx="1238347" cy="7837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320" name="Picture 319">
                <a:extLst>
                  <a:ext uri="{FF2B5EF4-FFF2-40B4-BE49-F238E27FC236}">
                    <a16:creationId xmlns:a16="http://schemas.microsoft.com/office/drawing/2014/main" id="{B830D39F-A4B2-2B47-973E-47163AD96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297" y="815466"/>
                <a:ext cx="1551319" cy="992287"/>
              </a:xfrm>
              <a:prstGeom prst="rect">
                <a:avLst/>
              </a:prstGeom>
            </p:spPr>
          </p:pic>
        </p:grp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2B407AB7-174E-A242-BB84-A77638138EF2}"/>
              </a:ext>
            </a:extLst>
          </p:cNvPr>
          <p:cNvGrpSpPr/>
          <p:nvPr/>
        </p:nvGrpSpPr>
        <p:grpSpPr>
          <a:xfrm>
            <a:off x="1508495" y="3903020"/>
            <a:ext cx="163620" cy="161364"/>
            <a:chOff x="2337222" y="2465460"/>
            <a:chExt cx="874698" cy="543597"/>
          </a:xfrm>
        </p:grpSpPr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439C71CD-1EF7-C24D-8245-D6AFC5FF26ED}"/>
                </a:ext>
              </a:extLst>
            </p:cNvPr>
            <p:cNvSpPr/>
            <p:nvPr/>
          </p:nvSpPr>
          <p:spPr>
            <a:xfrm>
              <a:off x="2475134" y="2465460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57E0DB51-3B86-4344-ABCB-64432E0C5B96}"/>
                </a:ext>
              </a:extLst>
            </p:cNvPr>
            <p:cNvSpPr/>
            <p:nvPr/>
          </p:nvSpPr>
          <p:spPr>
            <a:xfrm>
              <a:off x="2726818" y="2465460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98591B3F-462D-DE4F-8BC2-140A1B8991EA}"/>
                </a:ext>
              </a:extLst>
            </p:cNvPr>
            <p:cNvSpPr/>
            <p:nvPr/>
          </p:nvSpPr>
          <p:spPr>
            <a:xfrm>
              <a:off x="2337994" y="2602392"/>
              <a:ext cx="240935" cy="1162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39E647F0-AAAA-3440-9079-CBDEBDB8CC0F}"/>
                </a:ext>
              </a:extLst>
            </p:cNvPr>
            <p:cNvSpPr/>
            <p:nvPr/>
          </p:nvSpPr>
          <p:spPr>
            <a:xfrm>
              <a:off x="2600279" y="2602392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3B171E1A-9CE7-C449-8B5F-2EAC146397EE}"/>
                </a:ext>
              </a:extLst>
            </p:cNvPr>
            <p:cNvSpPr/>
            <p:nvPr/>
          </p:nvSpPr>
          <p:spPr>
            <a:xfrm>
              <a:off x="2463761" y="2743187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0DB6FA06-A78A-7A48-A4B0-43803061107F}"/>
                </a:ext>
              </a:extLst>
            </p:cNvPr>
            <p:cNvSpPr/>
            <p:nvPr/>
          </p:nvSpPr>
          <p:spPr>
            <a:xfrm>
              <a:off x="2715446" y="2743188"/>
              <a:ext cx="230335" cy="1166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94373864-4F5B-714A-BAEC-746779B38E5E}"/>
                </a:ext>
              </a:extLst>
            </p:cNvPr>
            <p:cNvSpPr/>
            <p:nvPr/>
          </p:nvSpPr>
          <p:spPr>
            <a:xfrm>
              <a:off x="2853190" y="2602392"/>
              <a:ext cx="233971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DC2F0275-7356-FB4F-A8DD-D85981D4E8EA}"/>
                </a:ext>
              </a:extLst>
            </p:cNvPr>
            <p:cNvSpPr/>
            <p:nvPr/>
          </p:nvSpPr>
          <p:spPr>
            <a:xfrm>
              <a:off x="2979897" y="2465460"/>
              <a:ext cx="2303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D97933C9-8A9A-D143-BC84-8BE821CCCB26}"/>
                </a:ext>
              </a:extLst>
            </p:cNvPr>
            <p:cNvSpPr/>
            <p:nvPr/>
          </p:nvSpPr>
          <p:spPr>
            <a:xfrm>
              <a:off x="2968525" y="2743189"/>
              <a:ext cx="241707" cy="1135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E51CB58C-437B-6C40-B7AD-01F1EEC15A3E}"/>
                </a:ext>
              </a:extLst>
            </p:cNvPr>
            <p:cNvSpPr/>
            <p:nvPr/>
          </p:nvSpPr>
          <p:spPr>
            <a:xfrm>
              <a:off x="3108184" y="2602392"/>
              <a:ext cx="103736" cy="1129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AB4274DE-DD40-1948-ADB3-2262C7254EAD}"/>
                </a:ext>
              </a:extLst>
            </p:cNvPr>
            <p:cNvSpPr/>
            <p:nvPr/>
          </p:nvSpPr>
          <p:spPr>
            <a:xfrm>
              <a:off x="2337994" y="2465460"/>
              <a:ext cx="111835" cy="1144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DEC5EE59-CE5B-5848-829C-5A5622834A05}"/>
                </a:ext>
              </a:extLst>
            </p:cNvPr>
            <p:cNvSpPr/>
            <p:nvPr/>
          </p:nvSpPr>
          <p:spPr>
            <a:xfrm>
              <a:off x="2337222" y="2743187"/>
              <a:ext cx="101235" cy="113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4CB203D8-A559-4A4A-9D7A-0995E6109AD2}"/>
                </a:ext>
              </a:extLst>
            </p:cNvPr>
            <p:cNvSpPr/>
            <p:nvPr/>
          </p:nvSpPr>
          <p:spPr>
            <a:xfrm>
              <a:off x="2337222" y="2875970"/>
              <a:ext cx="230335" cy="133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802CCADD-AD63-FC4E-8500-F2FFC0D68D23}"/>
                </a:ext>
              </a:extLst>
            </p:cNvPr>
            <p:cNvSpPr/>
            <p:nvPr/>
          </p:nvSpPr>
          <p:spPr>
            <a:xfrm>
              <a:off x="2588907" y="2875970"/>
              <a:ext cx="230335" cy="133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4F14ED59-0B4B-424E-9E6E-BF1E8C018024}"/>
                </a:ext>
              </a:extLst>
            </p:cNvPr>
            <p:cNvSpPr/>
            <p:nvPr/>
          </p:nvSpPr>
          <p:spPr>
            <a:xfrm>
              <a:off x="2841818" y="2875970"/>
              <a:ext cx="233971" cy="1330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779F4E0E-839F-EB4B-B037-67A78BDEFD43}"/>
                </a:ext>
              </a:extLst>
            </p:cNvPr>
            <p:cNvSpPr/>
            <p:nvPr/>
          </p:nvSpPr>
          <p:spPr>
            <a:xfrm>
              <a:off x="3096812" y="2875969"/>
              <a:ext cx="113420" cy="1330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7A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7B4B995C-FE44-D74D-B558-9ACD92E85059}"/>
              </a:ext>
            </a:extLst>
          </p:cNvPr>
          <p:cNvCxnSpPr/>
          <p:nvPr/>
        </p:nvCxnSpPr>
        <p:spPr>
          <a:xfrm flipH="1" flipV="1">
            <a:off x="1604778" y="4064385"/>
            <a:ext cx="1" cy="261865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1D61378C-5358-C144-AF8C-7261AD34D15F}"/>
              </a:ext>
            </a:extLst>
          </p:cNvPr>
          <p:cNvCxnSpPr/>
          <p:nvPr/>
        </p:nvCxnSpPr>
        <p:spPr>
          <a:xfrm flipH="1" flipV="1">
            <a:off x="1070244" y="4322336"/>
            <a:ext cx="621997" cy="7828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TextBox 348">
            <a:extLst>
              <a:ext uri="{FF2B5EF4-FFF2-40B4-BE49-F238E27FC236}">
                <a16:creationId xmlns:a16="http://schemas.microsoft.com/office/drawing/2014/main" id="{C48E638F-7A45-6B49-838B-1B974DDAF80B}"/>
              </a:ext>
            </a:extLst>
          </p:cNvPr>
          <p:cNvSpPr txBox="1"/>
          <p:nvPr/>
        </p:nvSpPr>
        <p:spPr>
          <a:xfrm>
            <a:off x="926136" y="4577948"/>
            <a:ext cx="11256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Branch Offices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D44AE779-50D8-FB4D-81A7-6A4B7589D00C}"/>
              </a:ext>
            </a:extLst>
          </p:cNvPr>
          <p:cNvSpPr txBox="1"/>
          <p:nvPr/>
        </p:nvSpPr>
        <p:spPr>
          <a:xfrm>
            <a:off x="6266733" y="343126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</a:t>
            </a:r>
          </a:p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Firewall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7719B7C-8848-C549-B39B-D30B5D2B2465}"/>
              </a:ext>
            </a:extLst>
          </p:cNvPr>
          <p:cNvSpPr txBox="1"/>
          <p:nvPr/>
        </p:nvSpPr>
        <p:spPr>
          <a:xfrm>
            <a:off x="4860033" y="4484184"/>
            <a:ext cx="20874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HQ or Private Datacenter</a:t>
            </a:r>
          </a:p>
        </p:txBody>
      </p: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5023B4D6-7758-0D41-8A59-990E310194F2}"/>
              </a:ext>
            </a:extLst>
          </p:cNvPr>
          <p:cNvCxnSpPr>
            <a:cxnSpLocks/>
            <a:stCxn id="253" idx="4"/>
          </p:cNvCxnSpPr>
          <p:nvPr/>
        </p:nvCxnSpPr>
        <p:spPr>
          <a:xfrm>
            <a:off x="5757092" y="3320564"/>
            <a:ext cx="364119" cy="656642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352">
            <a:extLst>
              <a:ext uri="{FF2B5EF4-FFF2-40B4-BE49-F238E27FC236}">
                <a16:creationId xmlns:a16="http://schemas.microsoft.com/office/drawing/2014/main" id="{C4925D68-D183-9244-A7AA-7C61D16087C1}"/>
              </a:ext>
            </a:extLst>
          </p:cNvPr>
          <p:cNvSpPr txBox="1"/>
          <p:nvPr/>
        </p:nvSpPr>
        <p:spPr>
          <a:xfrm>
            <a:off x="5886939" y="4124144"/>
            <a:ext cx="10070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Trusted </a:t>
            </a:r>
            <a:r>
              <a:rPr lang="en-US" sz="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WiFi</a:t>
            </a:r>
            <a:endParaRPr lang="en-US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C7862892-81D6-5B4A-AAC9-81301F47BD52}"/>
              </a:ext>
            </a:extLst>
          </p:cNvPr>
          <p:cNvGrpSpPr/>
          <p:nvPr/>
        </p:nvGrpSpPr>
        <p:grpSpPr>
          <a:xfrm>
            <a:off x="920340" y="2178569"/>
            <a:ext cx="6106352" cy="2089714"/>
            <a:chOff x="1085875" y="1596856"/>
            <a:chExt cx="6106352" cy="2089714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889746D4-BFB9-444E-8BB1-E3FB1CB9DD89}"/>
                </a:ext>
              </a:extLst>
            </p:cNvPr>
            <p:cNvGrpSpPr/>
            <p:nvPr/>
          </p:nvGrpSpPr>
          <p:grpSpPr>
            <a:xfrm>
              <a:off x="3245532" y="2484783"/>
              <a:ext cx="484767" cy="317555"/>
              <a:chOff x="1749076" y="2619169"/>
              <a:chExt cx="484767" cy="317555"/>
            </a:xfrm>
          </p:grpSpPr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2253629D-5548-224B-A99E-CBDD6B1B1B2D}"/>
                  </a:ext>
                </a:extLst>
              </p:cNvPr>
              <p:cNvGrpSpPr/>
              <p:nvPr/>
            </p:nvGrpSpPr>
            <p:grpSpPr>
              <a:xfrm>
                <a:off x="1749076" y="2732077"/>
                <a:ext cx="484767" cy="204647"/>
                <a:chOff x="4419591" y="2336593"/>
                <a:chExt cx="1018033" cy="429768"/>
              </a:xfrm>
            </p:grpSpPr>
            <p:sp>
              <p:nvSpPr>
                <p:cNvPr id="391" name="Rounded Rectangle 390">
                  <a:extLst>
                    <a:ext uri="{FF2B5EF4-FFF2-40B4-BE49-F238E27FC236}">
                      <a16:creationId xmlns:a16="http://schemas.microsoft.com/office/drawing/2014/main" id="{8DFE49C9-9D79-AA49-ACE0-04DFCD36D8E4}"/>
                    </a:ext>
                  </a:extLst>
                </p:cNvPr>
                <p:cNvSpPr/>
                <p:nvPr/>
              </p:nvSpPr>
              <p:spPr>
                <a:xfrm>
                  <a:off x="4424428" y="2380671"/>
                  <a:ext cx="966161" cy="3680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392" name="Picture 391">
                  <a:extLst>
                    <a:ext uri="{FF2B5EF4-FFF2-40B4-BE49-F238E27FC236}">
                      <a16:creationId xmlns:a16="http://schemas.microsoft.com/office/drawing/2014/main" id="{D122BFAB-A754-664F-AB6D-136E583791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9591" y="2336593"/>
                  <a:ext cx="1018033" cy="429768"/>
                </a:xfrm>
                <a:prstGeom prst="rect">
                  <a:avLst/>
                </a:prstGeom>
              </p:spPr>
            </p:pic>
          </p:grp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1EF611F2-1678-9A46-8DBE-540BFA6B1ED3}"/>
                  </a:ext>
                </a:extLst>
              </p:cNvPr>
              <p:cNvCxnSpPr/>
              <p:nvPr/>
            </p:nvCxnSpPr>
            <p:spPr>
              <a:xfrm flipV="1">
                <a:off x="1934174" y="2619169"/>
                <a:ext cx="0" cy="119055"/>
              </a:xfrm>
              <a:prstGeom prst="line">
                <a:avLst/>
              </a:prstGeom>
              <a:ln w="25400">
                <a:solidFill>
                  <a:srgbClr val="F691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2B01F574-ECE2-794F-B09D-411AB00863A2}"/>
                </a:ext>
              </a:extLst>
            </p:cNvPr>
            <p:cNvGrpSpPr/>
            <p:nvPr/>
          </p:nvGrpSpPr>
          <p:grpSpPr>
            <a:xfrm>
              <a:off x="4306165" y="1918607"/>
              <a:ext cx="822611" cy="581084"/>
              <a:chOff x="4306165" y="1918607"/>
              <a:chExt cx="822611" cy="581084"/>
            </a:xfrm>
          </p:grpSpPr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D53A4EBD-6BFA-8B4D-9F2E-1E2DE32BF8E0}"/>
                  </a:ext>
                </a:extLst>
              </p:cNvPr>
              <p:cNvGrpSpPr/>
              <p:nvPr/>
            </p:nvGrpSpPr>
            <p:grpSpPr>
              <a:xfrm>
                <a:off x="4306165" y="1918607"/>
                <a:ext cx="822611" cy="204647"/>
                <a:chOff x="2809709" y="2052993"/>
                <a:chExt cx="822611" cy="204647"/>
              </a:xfrm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AEDFADE7-60BF-414B-9832-85BFC7A35B1E}"/>
                    </a:ext>
                  </a:extLst>
                </p:cNvPr>
                <p:cNvGrpSpPr/>
                <p:nvPr/>
              </p:nvGrpSpPr>
              <p:grpSpPr>
                <a:xfrm>
                  <a:off x="3147380" y="2052993"/>
                  <a:ext cx="484940" cy="204647"/>
                  <a:chOff x="4538974" y="2392616"/>
                  <a:chExt cx="1018394" cy="429768"/>
                </a:xfrm>
              </p:grpSpPr>
              <p:sp>
                <p:nvSpPr>
                  <p:cNvPr id="387" name="Rounded Rectangle 386">
                    <a:extLst>
                      <a:ext uri="{FF2B5EF4-FFF2-40B4-BE49-F238E27FC236}">
                        <a16:creationId xmlns:a16="http://schemas.microsoft.com/office/drawing/2014/main" id="{AD0A8BFE-27A0-804F-AE6D-A89999B2198C}"/>
                      </a:ext>
                    </a:extLst>
                  </p:cNvPr>
                  <p:cNvSpPr/>
                  <p:nvPr/>
                </p:nvSpPr>
                <p:spPr>
                  <a:xfrm>
                    <a:off x="4538974" y="2422157"/>
                    <a:ext cx="966161" cy="36802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pic>
                <p:nvPicPr>
                  <p:cNvPr id="388" name="Picture 387">
                    <a:extLst>
                      <a:ext uri="{FF2B5EF4-FFF2-40B4-BE49-F238E27FC236}">
                        <a16:creationId xmlns:a16="http://schemas.microsoft.com/office/drawing/2014/main" id="{CD61B8B9-6478-CF44-9183-4276E314C5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39337" y="2392616"/>
                    <a:ext cx="1018031" cy="429768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386" name="Straight Connector 385">
                  <a:extLst>
                    <a:ext uri="{FF2B5EF4-FFF2-40B4-BE49-F238E27FC236}">
                      <a16:creationId xmlns:a16="http://schemas.microsoft.com/office/drawing/2014/main" id="{62FC2D03-0FED-FB4F-8438-4A1564D53511}"/>
                    </a:ext>
                  </a:extLst>
                </p:cNvPr>
                <p:cNvCxnSpPr>
                  <a:cxnSpLocks/>
                  <a:stCxn id="388" idx="1"/>
                </p:cNvCxnSpPr>
                <p:nvPr/>
              </p:nvCxnSpPr>
              <p:spPr>
                <a:xfrm flipH="1" flipV="1">
                  <a:off x="2809709" y="2151053"/>
                  <a:ext cx="337844" cy="4264"/>
                </a:xfrm>
                <a:prstGeom prst="line">
                  <a:avLst/>
                </a:prstGeom>
                <a:ln w="25400">
                  <a:solidFill>
                    <a:srgbClr val="F691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C90054F1-EE15-9949-9F9E-70FEF7108A9F}"/>
                  </a:ext>
                </a:extLst>
              </p:cNvPr>
              <p:cNvCxnSpPr/>
              <p:nvPr/>
            </p:nvCxnSpPr>
            <p:spPr>
              <a:xfrm flipV="1">
                <a:off x="4949252" y="2123466"/>
                <a:ext cx="1" cy="376225"/>
              </a:xfrm>
              <a:prstGeom prst="line">
                <a:avLst/>
              </a:prstGeom>
              <a:ln w="25400">
                <a:solidFill>
                  <a:srgbClr val="F691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21022B22-33BD-744A-92DB-EB27028E8082}"/>
                </a:ext>
              </a:extLst>
            </p:cNvPr>
            <p:cNvGrpSpPr/>
            <p:nvPr/>
          </p:nvGrpSpPr>
          <p:grpSpPr>
            <a:xfrm>
              <a:off x="6413132" y="2223089"/>
              <a:ext cx="779095" cy="657085"/>
              <a:chOff x="6413132" y="2223089"/>
              <a:chExt cx="779095" cy="657085"/>
            </a:xfrm>
          </p:grpSpPr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6E80A41F-6798-554B-9EC4-F15A8D088956}"/>
                  </a:ext>
                </a:extLst>
              </p:cNvPr>
              <p:cNvGrpSpPr/>
              <p:nvPr/>
            </p:nvGrpSpPr>
            <p:grpSpPr>
              <a:xfrm>
                <a:off x="6707461" y="2223089"/>
                <a:ext cx="484766" cy="204647"/>
                <a:chOff x="5095222" y="3304276"/>
                <a:chExt cx="1018030" cy="429768"/>
              </a:xfrm>
            </p:grpSpPr>
            <p:sp>
              <p:nvSpPr>
                <p:cNvPr id="381" name="Rounded Rectangle 380">
                  <a:extLst>
                    <a:ext uri="{FF2B5EF4-FFF2-40B4-BE49-F238E27FC236}">
                      <a16:creationId xmlns:a16="http://schemas.microsoft.com/office/drawing/2014/main" id="{1F8BCE59-AA30-994F-BFA7-C88907FBDD17}"/>
                    </a:ext>
                  </a:extLst>
                </p:cNvPr>
                <p:cNvSpPr/>
                <p:nvPr/>
              </p:nvSpPr>
              <p:spPr>
                <a:xfrm>
                  <a:off x="5109194" y="3317742"/>
                  <a:ext cx="966161" cy="36802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382" name="Picture 381">
                  <a:extLst>
                    <a:ext uri="{FF2B5EF4-FFF2-40B4-BE49-F238E27FC236}">
                      <a16:creationId xmlns:a16="http://schemas.microsoft.com/office/drawing/2014/main" id="{7F938C90-F417-3D42-ABDE-192406D233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95222" y="3304276"/>
                  <a:ext cx="1018030" cy="429768"/>
                </a:xfrm>
                <a:prstGeom prst="rect">
                  <a:avLst/>
                </a:prstGeom>
              </p:spPr>
            </p:pic>
          </p:grp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FD70AD76-B54D-2C43-86F7-C132F861C110}"/>
                  </a:ext>
                </a:extLst>
              </p:cNvPr>
              <p:cNvCxnSpPr/>
              <p:nvPr/>
            </p:nvCxnSpPr>
            <p:spPr>
              <a:xfrm flipH="1">
                <a:off x="6413132" y="2386830"/>
                <a:ext cx="307638" cy="214304"/>
              </a:xfrm>
              <a:prstGeom prst="line">
                <a:avLst/>
              </a:prstGeom>
              <a:ln w="25400">
                <a:solidFill>
                  <a:srgbClr val="F691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6C489FCF-7250-AE42-B883-2646CEC7E708}"/>
                  </a:ext>
                </a:extLst>
              </p:cNvPr>
              <p:cNvCxnSpPr>
                <a:cxnSpLocks/>
                <a:endCxn id="382" idx="2"/>
              </p:cNvCxnSpPr>
              <p:nvPr/>
            </p:nvCxnSpPr>
            <p:spPr>
              <a:xfrm flipH="1" flipV="1">
                <a:off x="6949844" y="2427737"/>
                <a:ext cx="87703" cy="452437"/>
              </a:xfrm>
              <a:prstGeom prst="line">
                <a:avLst/>
              </a:prstGeom>
              <a:ln w="25400">
                <a:solidFill>
                  <a:srgbClr val="F691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31AEB102-99A9-EB4D-94D7-16F2E2B1D74D}"/>
                </a:ext>
              </a:extLst>
            </p:cNvPr>
            <p:cNvGrpSpPr/>
            <p:nvPr/>
          </p:nvGrpSpPr>
          <p:grpSpPr>
            <a:xfrm>
              <a:off x="4219161" y="3015175"/>
              <a:ext cx="581094" cy="204647"/>
              <a:chOff x="4412963" y="4463172"/>
              <a:chExt cx="581094" cy="204647"/>
            </a:xfrm>
          </p:grpSpPr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091D96BB-034D-7447-B5F0-87E120A08194}"/>
                  </a:ext>
                </a:extLst>
              </p:cNvPr>
              <p:cNvCxnSpPr/>
              <p:nvPr/>
            </p:nvCxnSpPr>
            <p:spPr>
              <a:xfrm flipH="1">
                <a:off x="4412963" y="4553675"/>
                <a:ext cx="96328" cy="0"/>
              </a:xfrm>
              <a:prstGeom prst="line">
                <a:avLst/>
              </a:prstGeom>
              <a:ln w="25400">
                <a:solidFill>
                  <a:srgbClr val="F691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E801349A-671F-1849-9907-E8A3880F5199}"/>
                  </a:ext>
                </a:extLst>
              </p:cNvPr>
              <p:cNvGrpSpPr/>
              <p:nvPr/>
            </p:nvGrpSpPr>
            <p:grpSpPr>
              <a:xfrm>
                <a:off x="4509290" y="4463172"/>
                <a:ext cx="484767" cy="204647"/>
                <a:chOff x="2629112" y="4658691"/>
                <a:chExt cx="484767" cy="204647"/>
              </a:xfrm>
            </p:grpSpPr>
            <p:sp>
              <p:nvSpPr>
                <p:cNvPr id="376" name="Rounded Rectangle 375">
                  <a:extLst>
                    <a:ext uri="{FF2B5EF4-FFF2-40B4-BE49-F238E27FC236}">
                      <a16:creationId xmlns:a16="http://schemas.microsoft.com/office/drawing/2014/main" id="{65C8682A-1743-A544-B411-DB0561C3DD1D}"/>
                    </a:ext>
                  </a:extLst>
                </p:cNvPr>
                <p:cNvSpPr/>
                <p:nvPr/>
              </p:nvSpPr>
              <p:spPr>
                <a:xfrm>
                  <a:off x="2630595" y="4686848"/>
                  <a:ext cx="460067" cy="17524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377" name="Picture 376">
                  <a:extLst>
                    <a:ext uri="{FF2B5EF4-FFF2-40B4-BE49-F238E27FC236}">
                      <a16:creationId xmlns:a16="http://schemas.microsoft.com/office/drawing/2014/main" id="{B97FC438-3797-DC49-A736-BAAA3EB482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29112" y="4658691"/>
                  <a:ext cx="484767" cy="20464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66EE1514-8D90-E745-B520-E23E93D514BB}"/>
                </a:ext>
              </a:extLst>
            </p:cNvPr>
            <p:cNvGrpSpPr/>
            <p:nvPr/>
          </p:nvGrpSpPr>
          <p:grpSpPr>
            <a:xfrm>
              <a:off x="1085875" y="3481923"/>
              <a:ext cx="678251" cy="204647"/>
              <a:chOff x="91778" y="3485816"/>
              <a:chExt cx="678251" cy="204647"/>
            </a:xfrm>
          </p:grpSpPr>
          <p:sp>
            <p:nvSpPr>
              <p:cNvPr id="370" name="Rounded Rectangle 369">
                <a:extLst>
                  <a:ext uri="{FF2B5EF4-FFF2-40B4-BE49-F238E27FC236}">
                    <a16:creationId xmlns:a16="http://schemas.microsoft.com/office/drawing/2014/main" id="{BE8F7234-72B6-7443-8A84-05E1B3C7ADBE}"/>
                  </a:ext>
                </a:extLst>
              </p:cNvPr>
              <p:cNvSpPr/>
              <p:nvPr/>
            </p:nvSpPr>
            <p:spPr>
              <a:xfrm>
                <a:off x="112440" y="3502596"/>
                <a:ext cx="460067" cy="17524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13CCEAF-552F-CD40-837C-BC7AFBE961EF}"/>
                  </a:ext>
                </a:extLst>
              </p:cNvPr>
              <p:cNvGrpSpPr/>
              <p:nvPr/>
            </p:nvGrpSpPr>
            <p:grpSpPr>
              <a:xfrm>
                <a:off x="91778" y="3485816"/>
                <a:ext cx="678251" cy="204647"/>
                <a:chOff x="1074634" y="3477476"/>
                <a:chExt cx="678251" cy="204647"/>
              </a:xfrm>
            </p:grpSpPr>
            <p:pic>
              <p:nvPicPr>
                <p:cNvPr id="372" name="Picture 371">
                  <a:extLst>
                    <a:ext uri="{FF2B5EF4-FFF2-40B4-BE49-F238E27FC236}">
                      <a16:creationId xmlns:a16="http://schemas.microsoft.com/office/drawing/2014/main" id="{B1968893-11B4-9B43-AFF4-6D16A715F9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634" y="3477476"/>
                  <a:ext cx="484767" cy="204647"/>
                </a:xfrm>
                <a:prstGeom prst="rect">
                  <a:avLst/>
                </a:prstGeom>
              </p:spPr>
            </p:pic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8E34FB61-AB95-C143-874A-EA078D64EF40}"/>
                    </a:ext>
                  </a:extLst>
                </p:cNvPr>
                <p:cNvCxnSpPr/>
                <p:nvPr/>
              </p:nvCxnSpPr>
              <p:spPr>
                <a:xfrm flipH="1" flipV="1">
                  <a:off x="1554439" y="3553031"/>
                  <a:ext cx="198446" cy="69549"/>
                </a:xfrm>
                <a:prstGeom prst="line">
                  <a:avLst/>
                </a:prstGeom>
                <a:ln w="25400">
                  <a:solidFill>
                    <a:srgbClr val="F691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0E50B136-CC57-2E45-98A1-88FFF70E116D}"/>
                </a:ext>
              </a:extLst>
            </p:cNvPr>
            <p:cNvGrpSpPr/>
            <p:nvPr/>
          </p:nvGrpSpPr>
          <p:grpSpPr>
            <a:xfrm>
              <a:off x="5552524" y="3096217"/>
              <a:ext cx="624523" cy="204647"/>
              <a:chOff x="5552524" y="3096217"/>
              <a:chExt cx="624523" cy="204647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547CA2DD-6CF2-A142-AFC8-7F86B78B57BC}"/>
                  </a:ext>
                </a:extLst>
              </p:cNvPr>
              <p:cNvGrpSpPr/>
              <p:nvPr/>
            </p:nvGrpSpPr>
            <p:grpSpPr>
              <a:xfrm>
                <a:off x="5552524" y="3096217"/>
                <a:ext cx="484767" cy="204647"/>
                <a:chOff x="6051572" y="4505581"/>
                <a:chExt cx="484767" cy="204647"/>
              </a:xfrm>
            </p:grpSpPr>
            <p:sp>
              <p:nvSpPr>
                <p:cNvPr id="368" name="Rounded Rectangle 367">
                  <a:extLst>
                    <a:ext uri="{FF2B5EF4-FFF2-40B4-BE49-F238E27FC236}">
                      <a16:creationId xmlns:a16="http://schemas.microsoft.com/office/drawing/2014/main" id="{3C602DFE-3966-6D45-9712-CF98B242A9F4}"/>
                    </a:ext>
                  </a:extLst>
                </p:cNvPr>
                <p:cNvSpPr/>
                <p:nvPr/>
              </p:nvSpPr>
              <p:spPr>
                <a:xfrm>
                  <a:off x="6056149" y="4515966"/>
                  <a:ext cx="460067" cy="17524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369" name="Picture 368">
                  <a:extLst>
                    <a:ext uri="{FF2B5EF4-FFF2-40B4-BE49-F238E27FC236}">
                      <a16:creationId xmlns:a16="http://schemas.microsoft.com/office/drawing/2014/main" id="{2B10FCDE-EA6A-314C-8C08-4EF7DDE06B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1572" y="4505581"/>
                  <a:ext cx="484767" cy="204647"/>
                </a:xfrm>
                <a:prstGeom prst="rect">
                  <a:avLst/>
                </a:prstGeom>
              </p:spPr>
            </p:pic>
          </p:grp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01BC0A6B-94B8-C240-B00B-D092FD643A29}"/>
                  </a:ext>
                </a:extLst>
              </p:cNvPr>
              <p:cNvCxnSpPr/>
              <p:nvPr/>
            </p:nvCxnSpPr>
            <p:spPr>
              <a:xfrm flipH="1" flipV="1">
                <a:off x="6037291" y="3205596"/>
                <a:ext cx="139756" cy="2504"/>
              </a:xfrm>
              <a:prstGeom prst="line">
                <a:avLst/>
              </a:prstGeom>
              <a:ln w="25400">
                <a:solidFill>
                  <a:srgbClr val="F691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3005C70E-5DEF-2F41-A885-0DAA2CAC1497}"/>
                </a:ext>
              </a:extLst>
            </p:cNvPr>
            <p:cNvGrpSpPr/>
            <p:nvPr/>
          </p:nvGrpSpPr>
          <p:grpSpPr>
            <a:xfrm>
              <a:off x="5909050" y="1596856"/>
              <a:ext cx="684340" cy="308943"/>
              <a:chOff x="5909050" y="1596856"/>
              <a:chExt cx="684340" cy="308943"/>
            </a:xfrm>
          </p:grpSpPr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1781C8DA-8E75-EE4F-A263-74AABC00680B}"/>
                  </a:ext>
                </a:extLst>
              </p:cNvPr>
              <p:cNvGrpSpPr/>
              <p:nvPr/>
            </p:nvGrpSpPr>
            <p:grpSpPr>
              <a:xfrm>
                <a:off x="5909050" y="1596856"/>
                <a:ext cx="484767" cy="204647"/>
                <a:chOff x="6051572" y="4505581"/>
                <a:chExt cx="484767" cy="204647"/>
              </a:xfrm>
            </p:grpSpPr>
            <p:sp>
              <p:nvSpPr>
                <p:cNvPr id="364" name="Rounded Rectangle 363">
                  <a:extLst>
                    <a:ext uri="{FF2B5EF4-FFF2-40B4-BE49-F238E27FC236}">
                      <a16:creationId xmlns:a16="http://schemas.microsoft.com/office/drawing/2014/main" id="{48E52638-60BF-7A4F-B36B-1881EA61CA31}"/>
                    </a:ext>
                  </a:extLst>
                </p:cNvPr>
                <p:cNvSpPr/>
                <p:nvPr/>
              </p:nvSpPr>
              <p:spPr>
                <a:xfrm>
                  <a:off x="6056149" y="4515966"/>
                  <a:ext cx="460067" cy="17524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365" name="Picture 364">
                  <a:extLst>
                    <a:ext uri="{FF2B5EF4-FFF2-40B4-BE49-F238E27FC236}">
                      <a16:creationId xmlns:a16="http://schemas.microsoft.com/office/drawing/2014/main" id="{A4591062-93BB-374D-A3BF-AC5F563CD9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1572" y="4505581"/>
                  <a:ext cx="484767" cy="204647"/>
                </a:xfrm>
                <a:prstGeom prst="rect">
                  <a:avLst/>
                </a:prstGeom>
              </p:spPr>
            </p:pic>
          </p:grp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BD6DBF8B-66C8-F347-9E1E-65D5B91CF108}"/>
                  </a:ext>
                </a:extLst>
              </p:cNvPr>
              <p:cNvCxnSpPr/>
              <p:nvPr/>
            </p:nvCxnSpPr>
            <p:spPr>
              <a:xfrm flipH="1" flipV="1">
                <a:off x="6389485" y="1706228"/>
                <a:ext cx="203905" cy="199571"/>
              </a:xfrm>
              <a:prstGeom prst="line">
                <a:avLst/>
              </a:prstGeom>
              <a:ln w="25400">
                <a:solidFill>
                  <a:srgbClr val="F691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66BC274B-11AE-B047-9BFF-547D718EDB71}"/>
              </a:ext>
            </a:extLst>
          </p:cNvPr>
          <p:cNvGrpSpPr/>
          <p:nvPr/>
        </p:nvGrpSpPr>
        <p:grpSpPr>
          <a:xfrm>
            <a:off x="6136630" y="3908121"/>
            <a:ext cx="366558" cy="249771"/>
            <a:chOff x="2411760" y="3464582"/>
            <a:chExt cx="366558" cy="249771"/>
          </a:xfrm>
        </p:grpSpPr>
        <p:sp>
          <p:nvSpPr>
            <p:cNvPr id="394" name="Rounded Rectangle 393">
              <a:extLst>
                <a:ext uri="{FF2B5EF4-FFF2-40B4-BE49-F238E27FC236}">
                  <a16:creationId xmlns:a16="http://schemas.microsoft.com/office/drawing/2014/main" id="{67F99ED8-214D-A44D-B1A8-8226041C18B6}"/>
                </a:ext>
              </a:extLst>
            </p:cNvPr>
            <p:cNvSpPr/>
            <p:nvPr/>
          </p:nvSpPr>
          <p:spPr>
            <a:xfrm>
              <a:off x="2411760" y="3598957"/>
              <a:ext cx="366558" cy="10029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7C19943C-DC4C-F246-AA23-B9A0D1CB9D4D}"/>
                </a:ext>
              </a:extLst>
            </p:cNvPr>
            <p:cNvCxnSpPr/>
            <p:nvPr/>
          </p:nvCxnSpPr>
          <p:spPr>
            <a:xfrm>
              <a:off x="2464125" y="3714353"/>
              <a:ext cx="261827" cy="0"/>
            </a:xfrm>
            <a:prstGeom prst="line">
              <a:avLst/>
            </a:prstGeom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86DDD925-0ED1-9E4F-BEC4-E931ED9BD600}"/>
                </a:ext>
              </a:extLst>
            </p:cNvPr>
            <p:cNvCxnSpPr/>
            <p:nvPr/>
          </p:nvCxnSpPr>
          <p:spPr>
            <a:xfrm flipV="1">
              <a:off x="2464125" y="3494227"/>
              <a:ext cx="0" cy="10473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E70D5149-6ABE-654D-BDC4-268DE17DDB31}"/>
                </a:ext>
              </a:extLst>
            </p:cNvPr>
            <p:cNvCxnSpPr/>
            <p:nvPr/>
          </p:nvCxnSpPr>
          <p:spPr>
            <a:xfrm flipV="1">
              <a:off x="2725953" y="3494227"/>
              <a:ext cx="0" cy="10473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F3620E54-B19C-F94B-A931-F61D0F2677A5}"/>
                </a:ext>
              </a:extLst>
            </p:cNvPr>
            <p:cNvGrpSpPr/>
            <p:nvPr/>
          </p:nvGrpSpPr>
          <p:grpSpPr>
            <a:xfrm>
              <a:off x="2447465" y="3464582"/>
              <a:ext cx="263244" cy="218609"/>
              <a:chOff x="3276335" y="3147843"/>
              <a:chExt cx="433518" cy="365507"/>
            </a:xfrm>
          </p:grpSpPr>
          <p:sp>
            <p:nvSpPr>
              <p:cNvPr id="403" name="Arc 402">
                <a:extLst>
                  <a:ext uri="{FF2B5EF4-FFF2-40B4-BE49-F238E27FC236}">
                    <a16:creationId xmlns:a16="http://schemas.microsoft.com/office/drawing/2014/main" id="{621762FC-1E18-734B-876B-E61FA164ADB5}"/>
                  </a:ext>
                </a:extLst>
              </p:cNvPr>
              <p:cNvSpPr/>
              <p:nvPr/>
            </p:nvSpPr>
            <p:spPr>
              <a:xfrm rot="19256513">
                <a:off x="3276335" y="3147843"/>
                <a:ext cx="433518" cy="365507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04" name="Arc 403">
                <a:extLst>
                  <a:ext uri="{FF2B5EF4-FFF2-40B4-BE49-F238E27FC236}">
                    <a16:creationId xmlns:a16="http://schemas.microsoft.com/office/drawing/2014/main" id="{23192386-4BE3-FA4D-A7EA-0F187915EDD6}"/>
                  </a:ext>
                </a:extLst>
              </p:cNvPr>
              <p:cNvSpPr/>
              <p:nvPr/>
            </p:nvSpPr>
            <p:spPr>
              <a:xfrm rot="19275659">
                <a:off x="3354418" y="3195595"/>
                <a:ext cx="295829" cy="236857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05" name="Arc 404">
                <a:extLst>
                  <a:ext uri="{FF2B5EF4-FFF2-40B4-BE49-F238E27FC236}">
                    <a16:creationId xmlns:a16="http://schemas.microsoft.com/office/drawing/2014/main" id="{56A9EE5A-BD70-EF4F-9662-CF505BEDB2C2}"/>
                  </a:ext>
                </a:extLst>
              </p:cNvPr>
              <p:cNvSpPr/>
              <p:nvPr/>
            </p:nvSpPr>
            <p:spPr>
              <a:xfrm rot="19275659">
                <a:off x="3428024" y="3249953"/>
                <a:ext cx="178671" cy="143054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E2EC382-B7D9-B245-83E3-D90E77F600FB}"/>
                </a:ext>
              </a:extLst>
            </p:cNvPr>
            <p:cNvSpPr/>
            <p:nvPr/>
          </p:nvSpPr>
          <p:spPr>
            <a:xfrm>
              <a:off x="2576521" y="3542408"/>
              <a:ext cx="52365" cy="5236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3BAEDFFA-8A2E-914C-82B9-0069FD67271C}"/>
                </a:ext>
              </a:extLst>
            </p:cNvPr>
            <p:cNvSpPr/>
            <p:nvPr/>
          </p:nvSpPr>
          <p:spPr>
            <a:xfrm>
              <a:off x="2695467" y="3581309"/>
              <a:ext cx="52365" cy="5236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DA089D85-EECA-6347-A432-938917E1C31C}"/>
                </a:ext>
              </a:extLst>
            </p:cNvPr>
            <p:cNvSpPr/>
            <p:nvPr/>
          </p:nvSpPr>
          <p:spPr>
            <a:xfrm>
              <a:off x="2429747" y="3587986"/>
              <a:ext cx="52365" cy="5236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2" name="Rounded Rectangle 401">
              <a:extLst>
                <a:ext uri="{FF2B5EF4-FFF2-40B4-BE49-F238E27FC236}">
                  <a16:creationId xmlns:a16="http://schemas.microsoft.com/office/drawing/2014/main" id="{1B72A82F-477A-4843-9AD9-AE97F022A789}"/>
                </a:ext>
              </a:extLst>
            </p:cNvPr>
            <p:cNvSpPr/>
            <p:nvPr/>
          </p:nvSpPr>
          <p:spPr>
            <a:xfrm>
              <a:off x="2521522" y="3630610"/>
              <a:ext cx="213750" cy="39494"/>
            </a:xfrm>
            <a:prstGeom prst="round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03" name="Oval 202" descr="Magnifying glass outline">
            <a:extLst>
              <a:ext uri="{FF2B5EF4-FFF2-40B4-BE49-F238E27FC236}">
                <a16:creationId xmlns:a16="http://schemas.microsoft.com/office/drawing/2014/main" id="{004ECD81-559C-466F-82BF-A37725E6BF81}"/>
              </a:ext>
            </a:extLst>
          </p:cNvPr>
          <p:cNvSpPr/>
          <p:nvPr/>
        </p:nvSpPr>
        <p:spPr>
          <a:xfrm>
            <a:off x="790826" y="901357"/>
            <a:ext cx="448931" cy="448931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397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C082-E506-406E-B622-903043EE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D1133-DF58-4BB0-98B2-1A3733D1A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800" dirty="0"/>
              <a:t>Why We Capture</a:t>
            </a:r>
          </a:p>
          <a:p>
            <a:r>
              <a:rPr lang="en-NZ" sz="2800" dirty="0"/>
              <a:t>How We Capture</a:t>
            </a:r>
          </a:p>
          <a:p>
            <a:r>
              <a:rPr lang="en-NZ" sz="2800" dirty="0"/>
              <a:t>How We Scale</a:t>
            </a:r>
          </a:p>
        </p:txBody>
      </p:sp>
    </p:spTree>
    <p:extLst>
      <p:ext uri="{BB962C8B-B14F-4D97-AF65-F5344CB8AC3E}">
        <p14:creationId xmlns:p14="http://schemas.microsoft.com/office/powerpoint/2010/main" val="33692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110E-418F-4A0F-9B38-AFCC9A7A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Continuous Capture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BA731-48CC-4E87-A58B-D52708197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 dirty="0"/>
              <a:t>Bandwidth over time</a:t>
            </a:r>
          </a:p>
          <a:p>
            <a:pPr lvl="1"/>
            <a:r>
              <a:rPr lang="en-NZ" sz="1800" dirty="0"/>
              <a:t>1Gbps = 125MB/s</a:t>
            </a:r>
          </a:p>
          <a:p>
            <a:pPr lvl="1"/>
            <a:r>
              <a:rPr lang="en-NZ" sz="1800" dirty="0"/>
              <a:t>125MB/s * 3600s = 450GB/hr</a:t>
            </a:r>
          </a:p>
          <a:p>
            <a:pPr lvl="1"/>
            <a:r>
              <a:rPr lang="en-NZ" sz="1800" dirty="0"/>
              <a:t>450GB/hr * 24h = 10.8TB/day</a:t>
            </a:r>
          </a:p>
          <a:p>
            <a:pPr lvl="1"/>
            <a:r>
              <a:rPr lang="en-NZ" sz="1800" dirty="0"/>
              <a:t>10.8TB/day * 7d = 75.6TB/week</a:t>
            </a:r>
          </a:p>
          <a:p>
            <a:pPr lvl="1"/>
            <a:r>
              <a:rPr lang="en-NZ" sz="1800" dirty="0"/>
              <a:t>Plus indexes and metadata</a:t>
            </a:r>
          </a:p>
          <a:p>
            <a:r>
              <a:rPr lang="en-NZ" sz="2000" dirty="0"/>
              <a:t>Network links are bi-directional</a:t>
            </a:r>
          </a:p>
          <a:p>
            <a:pPr lvl="1"/>
            <a:r>
              <a:rPr lang="en-NZ" sz="1800" dirty="0"/>
              <a:t>75.6TB/week * 2 = 151.2TB/week!</a:t>
            </a:r>
            <a:endParaRPr lang="en-NZ" dirty="0"/>
          </a:p>
          <a:p>
            <a:pPr lvl="1"/>
            <a:r>
              <a:rPr lang="en-NZ" sz="1800" dirty="0"/>
              <a:t>At 10Gbps * 2 = 1.512PB/week</a:t>
            </a:r>
          </a:p>
        </p:txBody>
      </p:sp>
      <p:sp>
        <p:nvSpPr>
          <p:cNvPr id="4" name="Oval 3" descr="Security camera outline">
            <a:extLst>
              <a:ext uri="{FF2B5EF4-FFF2-40B4-BE49-F238E27FC236}">
                <a16:creationId xmlns:a16="http://schemas.microsoft.com/office/drawing/2014/main" id="{EFB67FC0-391D-4087-A2BD-8F38A2A95BF3}"/>
              </a:ext>
            </a:extLst>
          </p:cNvPr>
          <p:cNvSpPr/>
          <p:nvPr/>
        </p:nvSpPr>
        <p:spPr>
          <a:xfrm>
            <a:off x="803910" y="923928"/>
            <a:ext cx="430530" cy="43053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88215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61A9-E902-4149-AA54-84272663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9" y="922668"/>
            <a:ext cx="5585607" cy="435600"/>
          </a:xfrm>
        </p:spPr>
        <p:txBody>
          <a:bodyPr/>
          <a:lstStyle/>
          <a:p>
            <a:r>
              <a:rPr lang="en-NZ" dirty="0"/>
              <a:t>How: Example - REANNZ WAN traffic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64F00-864B-49CC-9B17-E88D68130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Example 10Gbps+ WAN link</a:t>
            </a:r>
          </a:p>
          <a:p>
            <a:pPr lvl="1"/>
            <a:r>
              <a:rPr lang="en-NZ" dirty="0"/>
              <a:t>Link asymmetry &gt;4:1</a:t>
            </a:r>
          </a:p>
          <a:p>
            <a:pPr lvl="1"/>
            <a:r>
              <a:rPr lang="en-NZ" dirty="0"/>
              <a:t>7-day bi-directional average 2.8Gbps</a:t>
            </a:r>
          </a:p>
          <a:p>
            <a:r>
              <a:rPr lang="en-NZ" dirty="0"/>
              <a:t>7-day raw packet total = 212TB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89899-6166-4EB5-894B-B2D9A31F8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307305"/>
            <a:ext cx="3642716" cy="1311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52920F-FEE7-4717-979E-17525DF03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26" y="3307305"/>
            <a:ext cx="3642716" cy="1311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526672-6FA4-46D8-AC34-5C548B9311AC}"/>
              </a:ext>
            </a:extLst>
          </p:cNvPr>
          <p:cNvSpPr txBox="1"/>
          <p:nvPr/>
        </p:nvSpPr>
        <p:spPr>
          <a:xfrm>
            <a:off x="2127326" y="4705688"/>
            <a:ext cx="50930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/>
              <a:t>https://weathermap.reannz.co.nz/node.php?src=and09&amp;int=ae0&amp;cf=AVERAGE</a:t>
            </a:r>
          </a:p>
        </p:txBody>
      </p:sp>
      <p:sp>
        <p:nvSpPr>
          <p:cNvPr id="11" name="Oval 10" descr="Security camera outline">
            <a:extLst>
              <a:ext uri="{FF2B5EF4-FFF2-40B4-BE49-F238E27FC236}">
                <a16:creationId xmlns:a16="http://schemas.microsoft.com/office/drawing/2014/main" id="{F67ED6E6-69AC-44AB-B3F7-C3491362642B}"/>
              </a:ext>
            </a:extLst>
          </p:cNvPr>
          <p:cNvSpPr/>
          <p:nvPr/>
        </p:nvSpPr>
        <p:spPr>
          <a:xfrm>
            <a:off x="803910" y="923928"/>
            <a:ext cx="430530" cy="43053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051C2-C803-4555-8220-9B8A3D7A9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71" y="4521459"/>
            <a:ext cx="1492155" cy="62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85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A0AD-976A-484D-8FD3-B1311AF2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Compression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2C967-6E04-4F36-87FA-5AEA1CC3E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Some network data compresses well</a:t>
            </a:r>
          </a:p>
          <a:p>
            <a:pPr lvl="1"/>
            <a:r>
              <a:rPr lang="en-NZ" dirty="0"/>
              <a:t>Packet headers, text, html, JSON…</a:t>
            </a:r>
          </a:p>
          <a:p>
            <a:pPr lvl="1"/>
            <a:r>
              <a:rPr lang="en-NZ" dirty="0"/>
              <a:t>Binary compression ratios can be 2:1 or better</a:t>
            </a:r>
          </a:p>
          <a:p>
            <a:r>
              <a:rPr lang="en-NZ" dirty="0"/>
              <a:t>Some data is incompressible</a:t>
            </a:r>
          </a:p>
          <a:p>
            <a:pPr lvl="1"/>
            <a:r>
              <a:rPr lang="en-NZ" dirty="0"/>
              <a:t>Compressed data (media)</a:t>
            </a:r>
          </a:p>
          <a:p>
            <a:pPr lvl="2"/>
            <a:r>
              <a:rPr lang="en-NZ" dirty="0"/>
              <a:t>Detect by file type or payload entropy</a:t>
            </a:r>
          </a:p>
          <a:p>
            <a:pPr lvl="1"/>
            <a:r>
              <a:rPr lang="en-NZ" dirty="0"/>
              <a:t>Encrypted data (without keys)</a:t>
            </a:r>
          </a:p>
          <a:p>
            <a:pPr lvl="2"/>
            <a:r>
              <a:rPr lang="en-NZ" dirty="0"/>
              <a:t>Detect by TLS or payload entropy</a:t>
            </a:r>
          </a:p>
          <a:p>
            <a:pPr lvl="1"/>
            <a:r>
              <a:rPr lang="en-NZ" dirty="0"/>
              <a:t>Can be truncated, keeping packet headers</a:t>
            </a:r>
          </a:p>
          <a:p>
            <a:pPr marL="76200" indent="0">
              <a:buNone/>
            </a:pPr>
            <a:endParaRPr lang="en-NZ" dirty="0"/>
          </a:p>
          <a:p>
            <a:pPr lvl="1"/>
            <a:endParaRPr lang="en-NZ" dirty="0"/>
          </a:p>
        </p:txBody>
      </p:sp>
      <p:sp>
        <p:nvSpPr>
          <p:cNvPr id="4" name="Oval 3" descr="Security camera outline">
            <a:extLst>
              <a:ext uri="{FF2B5EF4-FFF2-40B4-BE49-F238E27FC236}">
                <a16:creationId xmlns:a16="http://schemas.microsoft.com/office/drawing/2014/main" id="{CABA3D57-72D7-4298-8292-34A21C772840}"/>
              </a:ext>
            </a:extLst>
          </p:cNvPr>
          <p:cNvSpPr/>
          <p:nvPr/>
        </p:nvSpPr>
        <p:spPr>
          <a:xfrm>
            <a:off x="803910" y="923928"/>
            <a:ext cx="430530" cy="43053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137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6646-06FA-4162-A71B-DFB3AF7D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22668"/>
            <a:ext cx="5694464" cy="435600"/>
          </a:xfrm>
        </p:spPr>
        <p:txBody>
          <a:bodyPr/>
          <a:lstStyle/>
          <a:p>
            <a:r>
              <a:rPr lang="en-NZ" dirty="0"/>
              <a:t>How: Compression</a:t>
            </a:r>
            <a:br>
              <a:rPr lang="en-NZ" dirty="0"/>
            </a:br>
            <a:r>
              <a:rPr lang="en-NZ" dirty="0"/>
              <a:t>- payload entropy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971F8-F32E-4524-9963-12C9E5D39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Shannon entropy is measured in bits</a:t>
            </a:r>
          </a:p>
          <a:p>
            <a:pPr lvl="1"/>
            <a:r>
              <a:rPr lang="en-NZ" dirty="0"/>
              <a:t>0 is highly regular, 8 is totally random</a:t>
            </a:r>
          </a:p>
          <a:p>
            <a:r>
              <a:rPr lang="en-NZ" dirty="0"/>
              <a:t>Possible to categorise content types:</a:t>
            </a:r>
          </a:p>
          <a:p>
            <a:pPr lvl="1"/>
            <a:r>
              <a:rPr lang="en-NZ" dirty="0"/>
              <a:t>Text ~4-5</a:t>
            </a:r>
          </a:p>
          <a:p>
            <a:pPr lvl="1"/>
            <a:r>
              <a:rPr lang="en-NZ" dirty="0"/>
              <a:t>JPEG ~6-7</a:t>
            </a:r>
          </a:p>
          <a:p>
            <a:pPr lvl="1"/>
            <a:r>
              <a:rPr lang="en-NZ" dirty="0"/>
              <a:t>Binary compressed &gt;7</a:t>
            </a:r>
          </a:p>
          <a:p>
            <a:pPr lvl="1"/>
            <a:r>
              <a:rPr lang="en-NZ" dirty="0"/>
              <a:t>Encrypted &gt;7.5</a:t>
            </a:r>
          </a:p>
        </p:txBody>
      </p:sp>
      <p:sp>
        <p:nvSpPr>
          <p:cNvPr id="4" name="Oval 3" descr="Security camera outline">
            <a:extLst>
              <a:ext uri="{FF2B5EF4-FFF2-40B4-BE49-F238E27FC236}">
                <a16:creationId xmlns:a16="http://schemas.microsoft.com/office/drawing/2014/main" id="{4E45C543-C9EF-4254-994B-0DA9B6CC599F}"/>
              </a:ext>
            </a:extLst>
          </p:cNvPr>
          <p:cNvSpPr/>
          <p:nvPr/>
        </p:nvSpPr>
        <p:spPr>
          <a:xfrm>
            <a:off x="803910" y="923928"/>
            <a:ext cx="430530" cy="43053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66693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9547-1E04-424B-842F-C95F106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22668"/>
            <a:ext cx="6227864" cy="435600"/>
          </a:xfrm>
        </p:spPr>
        <p:txBody>
          <a:bodyPr/>
          <a:lstStyle/>
          <a:p>
            <a:r>
              <a:rPr lang="en-NZ" dirty="0"/>
              <a:t>How: Compression + Truncation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A562A-A0F6-4B8F-B4DE-7D32BA997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Incompressible payloads can be truncated</a:t>
            </a:r>
          </a:p>
          <a:p>
            <a:pPr lvl="1"/>
            <a:r>
              <a:rPr lang="en-NZ" dirty="0"/>
              <a:t>If they provide little useful information</a:t>
            </a:r>
          </a:p>
          <a:p>
            <a:pPr lvl="1"/>
            <a:r>
              <a:rPr lang="en-NZ" dirty="0"/>
              <a:t>Dynamic truncation length based on payload offset rather than fixed snap length</a:t>
            </a:r>
          </a:p>
          <a:p>
            <a:r>
              <a:rPr lang="en-NZ" dirty="0"/>
              <a:t>Remaining data compresses well</a:t>
            </a:r>
          </a:p>
          <a:p>
            <a:r>
              <a:rPr lang="en-NZ" dirty="0"/>
              <a:t>Combined reduction of 4-10:1 possible</a:t>
            </a:r>
          </a:p>
          <a:p>
            <a:pPr lvl="1"/>
            <a:r>
              <a:rPr lang="en-NZ" dirty="0"/>
              <a:t>REANNZ 212TB/week could become </a:t>
            </a:r>
            <a:br>
              <a:rPr lang="en-NZ" dirty="0"/>
            </a:br>
            <a:r>
              <a:rPr lang="en-NZ" dirty="0"/>
              <a:t>20-50TB/week</a:t>
            </a:r>
          </a:p>
        </p:txBody>
      </p:sp>
      <p:sp>
        <p:nvSpPr>
          <p:cNvPr id="4" name="Oval 3" descr="Security camera outline">
            <a:extLst>
              <a:ext uri="{FF2B5EF4-FFF2-40B4-BE49-F238E27FC236}">
                <a16:creationId xmlns:a16="http://schemas.microsoft.com/office/drawing/2014/main" id="{B29DA1EA-9A2D-4C4E-9634-632E1EF78F77}"/>
              </a:ext>
            </a:extLst>
          </p:cNvPr>
          <p:cNvSpPr/>
          <p:nvPr/>
        </p:nvSpPr>
        <p:spPr>
          <a:xfrm>
            <a:off x="803910" y="923928"/>
            <a:ext cx="430530" cy="43053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32481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264F-B17D-4947-BB7D-A2813DB0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How: Encryption/decryption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457EC-BBBA-4B98-8851-7C53EBC79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Known server keys - Deprecated</a:t>
            </a:r>
          </a:p>
          <a:p>
            <a:pPr lvl="1"/>
            <a:r>
              <a:rPr lang="en-NZ" dirty="0"/>
              <a:t>Perfect Forward Secrecy</a:t>
            </a:r>
          </a:p>
          <a:p>
            <a:r>
              <a:rPr lang="en-NZ" dirty="0"/>
              <a:t>Logging secrets client-side (SSLKEYLOGFILE)</a:t>
            </a:r>
          </a:p>
          <a:p>
            <a:pPr lvl="1"/>
            <a:r>
              <a:rPr lang="en-NZ" dirty="0"/>
              <a:t>Limited coverage</a:t>
            </a:r>
          </a:p>
          <a:p>
            <a:r>
              <a:rPr lang="en-NZ" dirty="0"/>
              <a:t>TLS proxy/offload</a:t>
            </a:r>
          </a:p>
          <a:p>
            <a:pPr lvl="1"/>
            <a:r>
              <a:rPr lang="en-NZ" dirty="0"/>
              <a:t>Proxy requires trusted CA/re-signing (MitM)</a:t>
            </a:r>
          </a:p>
          <a:p>
            <a:pPr lvl="1"/>
            <a:r>
              <a:rPr lang="en-NZ" dirty="0"/>
              <a:t>Crypto offload common for server farms</a:t>
            </a:r>
          </a:p>
        </p:txBody>
      </p:sp>
    </p:spTree>
    <p:extLst>
      <p:ext uri="{BB962C8B-B14F-4D97-AF65-F5344CB8AC3E}">
        <p14:creationId xmlns:p14="http://schemas.microsoft.com/office/powerpoint/2010/main" val="3768372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C082-E506-406E-B622-903043EE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D1133-DF58-4BB0-98B2-1A3733D1A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800" dirty="0">
                <a:solidFill>
                  <a:schemeClr val="accent4"/>
                </a:solidFill>
              </a:rPr>
              <a:t>Why We Capture</a:t>
            </a:r>
          </a:p>
          <a:p>
            <a:r>
              <a:rPr lang="en-NZ" sz="2800" dirty="0">
                <a:solidFill>
                  <a:schemeClr val="accent4"/>
                </a:solidFill>
              </a:rPr>
              <a:t>How We Capture</a:t>
            </a:r>
          </a:p>
          <a:p>
            <a:r>
              <a:rPr lang="en-NZ" sz="2800" dirty="0"/>
              <a:t>How We Scale</a:t>
            </a:r>
          </a:p>
        </p:txBody>
      </p:sp>
    </p:spTree>
    <p:extLst>
      <p:ext uri="{BB962C8B-B14F-4D97-AF65-F5344CB8AC3E}">
        <p14:creationId xmlns:p14="http://schemas.microsoft.com/office/powerpoint/2010/main" val="2602673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E4CC-CF62-441A-81A6-C7915946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22668"/>
            <a:ext cx="4790950" cy="435600"/>
          </a:xfrm>
        </p:spPr>
        <p:txBody>
          <a:bodyPr/>
          <a:lstStyle/>
          <a:p>
            <a:r>
              <a:rPr lang="en-NZ" sz="2800" dirty="0"/>
              <a:t>Scale: Comprehension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FB24E-A63B-43E2-B200-59F7767FF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Fabrics</a:t>
            </a:r>
          </a:p>
          <a:p>
            <a:r>
              <a:rPr lang="en-NZ" dirty="0"/>
              <a:t>Capture Metadata</a:t>
            </a:r>
          </a:p>
          <a:p>
            <a:r>
              <a:rPr lang="en-NZ" dirty="0"/>
              <a:t>Time Synchronization</a:t>
            </a:r>
          </a:p>
          <a:p>
            <a:r>
              <a:rPr lang="en-US" dirty="0"/>
              <a:t>Visualization</a:t>
            </a:r>
          </a:p>
          <a:p>
            <a:r>
              <a:rPr lang="en-NZ" dirty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3309784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0A38-EC9D-4863-9AFC-030DCCDF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Scale: Fabrics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E8D92-CADA-4987-A256-511A6853F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Enterprise scale networks</a:t>
            </a:r>
          </a:p>
          <a:p>
            <a:pPr lvl="1"/>
            <a:r>
              <a:rPr lang="en-NZ" dirty="0"/>
              <a:t>Globally distributed</a:t>
            </a:r>
          </a:p>
          <a:p>
            <a:pPr lvl="2"/>
            <a:r>
              <a:rPr lang="en-NZ" dirty="0" err="1"/>
              <a:t>Datacenters</a:t>
            </a:r>
            <a:r>
              <a:rPr lang="en-NZ" dirty="0"/>
              <a:t>, branch offices, staff</a:t>
            </a:r>
          </a:p>
          <a:p>
            <a:pPr lvl="1"/>
            <a:r>
              <a:rPr lang="en-NZ" dirty="0"/>
              <a:t>10-100k+ Devices</a:t>
            </a:r>
          </a:p>
          <a:p>
            <a:pPr lvl="1"/>
            <a:r>
              <a:rPr lang="en-NZ" dirty="0"/>
              <a:t>10s-100s of NPBs, Capture Devices</a:t>
            </a:r>
          </a:p>
          <a:p>
            <a:r>
              <a:rPr lang="en-NZ" dirty="0"/>
              <a:t>Fabric: distributed capture, storage, search</a:t>
            </a:r>
          </a:p>
          <a:p>
            <a:pPr lvl="1"/>
            <a:r>
              <a:rPr lang="en-NZ" dirty="0"/>
              <a:t>Avoid data backhaul</a:t>
            </a:r>
          </a:p>
          <a:p>
            <a:pPr lvl="1"/>
            <a:r>
              <a:rPr lang="en-NZ" dirty="0"/>
              <a:t>Centralized search front-end</a:t>
            </a:r>
          </a:p>
          <a:p>
            <a:pPr lvl="1"/>
            <a:r>
              <a:rPr lang="en-NZ" dirty="0"/>
              <a:t>Scalability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6354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85B5-AC2B-494A-B45F-6F822E27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Enterprise Fabric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215DCC5-F71C-4BFB-AA95-C89ED2757BB9}"/>
              </a:ext>
            </a:extLst>
          </p:cNvPr>
          <p:cNvGrpSpPr/>
          <p:nvPr/>
        </p:nvGrpSpPr>
        <p:grpSpPr>
          <a:xfrm>
            <a:off x="239846" y="1420484"/>
            <a:ext cx="8398689" cy="3577645"/>
            <a:chOff x="348842" y="1166601"/>
            <a:chExt cx="11696549" cy="4982456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2174CEA-4F63-4EF2-8E22-4CB1E2672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3611" y="2268354"/>
              <a:ext cx="10951780" cy="3880703"/>
            </a:xfrm>
            <a:prstGeom prst="rect">
              <a:avLst/>
            </a:prstGeom>
          </p:spPr>
        </p:pic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CF6DF53-91A7-4FEE-93F2-921406427A27}"/>
                </a:ext>
              </a:extLst>
            </p:cNvPr>
            <p:cNvGrpSpPr/>
            <p:nvPr/>
          </p:nvGrpSpPr>
          <p:grpSpPr>
            <a:xfrm>
              <a:off x="3894405" y="1166601"/>
              <a:ext cx="2627087" cy="1897955"/>
              <a:chOff x="3672620" y="-132834"/>
              <a:chExt cx="2627088" cy="1897954"/>
            </a:xfrm>
          </p:grpSpPr>
          <p:sp>
            <p:nvSpPr>
              <p:cNvPr id="163" name="Rounded Rectangle 4">
                <a:extLst>
                  <a:ext uri="{FF2B5EF4-FFF2-40B4-BE49-F238E27FC236}">
                    <a16:creationId xmlns:a16="http://schemas.microsoft.com/office/drawing/2014/main" id="{73BF07F9-F485-4A06-815C-AA47CC2C3FC4}"/>
                  </a:ext>
                </a:extLst>
              </p:cNvPr>
              <p:cNvSpPr/>
              <p:nvPr/>
            </p:nvSpPr>
            <p:spPr>
              <a:xfrm>
                <a:off x="3672620" y="-132834"/>
                <a:ext cx="2627088" cy="1897954"/>
              </a:xfrm>
              <a:prstGeom prst="roundRect">
                <a:avLst>
                  <a:gd name="adj" fmla="val 8070"/>
                </a:avLst>
              </a:prstGeom>
              <a:noFill/>
              <a:ln w="19050">
                <a:solidFill>
                  <a:srgbClr val="F791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C5EFDC6D-FDF3-45F5-910F-2FE015BC6405}"/>
                  </a:ext>
                </a:extLst>
              </p:cNvPr>
              <p:cNvSpPr/>
              <p:nvPr/>
            </p:nvSpPr>
            <p:spPr>
              <a:xfrm>
                <a:off x="3715681" y="-73385"/>
                <a:ext cx="833149" cy="42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7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Group A</a:t>
                </a:r>
              </a:p>
              <a:p>
                <a:pPr algn="ctr" defTabSz="914377">
                  <a:defRPr/>
                </a:pPr>
                <a:r>
                  <a:rPr lang="en-US" sz="7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(SecOps)</a:t>
                </a:r>
              </a:p>
            </p:txBody>
          </p:sp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65FBEA0D-199E-4F7A-9F33-881C29EB0B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649" t="36337" r="31410" b="36337"/>
              <a:stretch/>
            </p:blipFill>
            <p:spPr>
              <a:xfrm>
                <a:off x="3836794" y="299593"/>
                <a:ext cx="559616" cy="380117"/>
              </a:xfrm>
              <a:prstGeom prst="rect">
                <a:avLst/>
              </a:prstGeom>
            </p:spPr>
          </p:pic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983E588-EC96-491C-8512-CBA9CD8C520A}"/>
                  </a:ext>
                </a:extLst>
              </p:cNvPr>
              <p:cNvSpPr/>
              <p:nvPr/>
            </p:nvSpPr>
            <p:spPr>
              <a:xfrm>
                <a:off x="4606415" y="-73385"/>
                <a:ext cx="826451" cy="4286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7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Group B </a:t>
                </a:r>
              </a:p>
              <a:p>
                <a:pPr algn="ctr" defTabSz="914377">
                  <a:defRPr/>
                </a:pPr>
                <a:r>
                  <a:rPr lang="en-US" sz="7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(NetOps)</a:t>
                </a:r>
              </a:p>
            </p:txBody>
          </p:sp>
          <p:pic>
            <p:nvPicPr>
              <p:cNvPr id="167" name="Picture 166">
                <a:extLst>
                  <a:ext uri="{FF2B5EF4-FFF2-40B4-BE49-F238E27FC236}">
                    <a16:creationId xmlns:a16="http://schemas.microsoft.com/office/drawing/2014/main" id="{C4E7F075-CDFB-4B16-898E-BA67A9EFC5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649" t="36337" r="31410" b="36337"/>
              <a:stretch/>
            </p:blipFill>
            <p:spPr>
              <a:xfrm>
                <a:off x="4718768" y="296349"/>
                <a:ext cx="559616" cy="380117"/>
              </a:xfrm>
              <a:prstGeom prst="rect">
                <a:avLst/>
              </a:prstGeom>
            </p:spPr>
          </p:pic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3AA0875-D647-48F5-82C2-94805A8BC14E}"/>
                  </a:ext>
                </a:extLst>
              </p:cNvPr>
              <p:cNvSpPr/>
              <p:nvPr/>
            </p:nvSpPr>
            <p:spPr>
              <a:xfrm>
                <a:off x="5463700" y="31809"/>
                <a:ext cx="786266" cy="27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7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Group …</a:t>
                </a:r>
              </a:p>
            </p:txBody>
          </p:sp>
          <p:pic>
            <p:nvPicPr>
              <p:cNvPr id="169" name="Picture 168">
                <a:extLst>
                  <a:ext uri="{FF2B5EF4-FFF2-40B4-BE49-F238E27FC236}">
                    <a16:creationId xmlns:a16="http://schemas.microsoft.com/office/drawing/2014/main" id="{DDB137D0-2D7E-4D73-9A9A-3911F2ED82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649" t="36337" r="31410" b="36337"/>
              <a:stretch/>
            </p:blipFill>
            <p:spPr>
              <a:xfrm>
                <a:off x="5532653" y="293106"/>
                <a:ext cx="559616" cy="380117"/>
              </a:xfrm>
              <a:prstGeom prst="rect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C5F5DBD-BEAB-40A8-8A4F-FF327047EDA0}"/>
                </a:ext>
              </a:extLst>
            </p:cNvPr>
            <p:cNvGrpSpPr/>
            <p:nvPr/>
          </p:nvGrpSpPr>
          <p:grpSpPr>
            <a:xfrm>
              <a:off x="348842" y="2319755"/>
              <a:ext cx="1387232" cy="1728000"/>
              <a:chOff x="127053" y="1122416"/>
              <a:chExt cx="1387232" cy="1728000"/>
            </a:xfrm>
          </p:grpSpPr>
          <p:sp>
            <p:nvSpPr>
              <p:cNvPr id="160" name="Rounded Rectangle 12">
                <a:extLst>
                  <a:ext uri="{FF2B5EF4-FFF2-40B4-BE49-F238E27FC236}">
                    <a16:creationId xmlns:a16="http://schemas.microsoft.com/office/drawing/2014/main" id="{FB15ED8E-E3A4-4A1E-9A38-BC48D30E4983}"/>
                  </a:ext>
                </a:extLst>
              </p:cNvPr>
              <p:cNvSpPr/>
              <p:nvPr/>
            </p:nvSpPr>
            <p:spPr>
              <a:xfrm>
                <a:off x="127053" y="1122416"/>
                <a:ext cx="1329475" cy="1728000"/>
              </a:xfrm>
              <a:prstGeom prst="roundRect">
                <a:avLst>
                  <a:gd name="adj" fmla="val 8070"/>
                </a:avLst>
              </a:prstGeom>
              <a:noFill/>
              <a:ln w="19050">
                <a:solidFill>
                  <a:srgbClr val="F79146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C01DC721-B44B-4290-9546-A45D39F0B8A6}"/>
                  </a:ext>
                </a:extLst>
              </p:cNvPr>
              <p:cNvSpPr/>
              <p:nvPr/>
            </p:nvSpPr>
            <p:spPr>
              <a:xfrm>
                <a:off x="163211" y="1615266"/>
                <a:ext cx="1351074" cy="300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IT / Operations</a:t>
                </a:r>
              </a:p>
            </p:txBody>
          </p:sp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23E4BCF5-D728-4EAB-B048-1B8C39D0D3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649" t="36337" r="31410" b="36337"/>
              <a:stretch/>
            </p:blipFill>
            <p:spPr>
              <a:xfrm>
                <a:off x="501953" y="1149789"/>
                <a:ext cx="559616" cy="380117"/>
              </a:xfrm>
              <a:prstGeom prst="rect">
                <a:avLst/>
              </a:prstGeom>
            </p:spPr>
          </p:pic>
        </p:grpSp>
        <p:sp>
          <p:nvSpPr>
            <p:cNvPr id="90" name="Rounded Rectangle 15">
              <a:extLst>
                <a:ext uri="{FF2B5EF4-FFF2-40B4-BE49-F238E27FC236}">
                  <a16:creationId xmlns:a16="http://schemas.microsoft.com/office/drawing/2014/main" id="{C565A669-3ACD-4829-B939-24C8447C0507}"/>
                </a:ext>
              </a:extLst>
            </p:cNvPr>
            <p:cNvSpPr/>
            <p:nvPr/>
          </p:nvSpPr>
          <p:spPr>
            <a:xfrm>
              <a:off x="2644262" y="5259164"/>
              <a:ext cx="1056117" cy="2839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24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06095AD-FD04-4651-8CB1-6234EBDA2A94}"/>
                </a:ext>
              </a:extLst>
            </p:cNvPr>
            <p:cNvSpPr txBox="1"/>
            <p:nvPr/>
          </p:nvSpPr>
          <p:spPr>
            <a:xfrm>
              <a:off x="6556839" y="5434141"/>
              <a:ext cx="1343414" cy="47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Stack of EndaceProbes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FD8018F-7678-4733-9891-CFBD5CC1B4D6}"/>
                </a:ext>
              </a:extLst>
            </p:cNvPr>
            <p:cNvSpPr txBox="1"/>
            <p:nvPr/>
          </p:nvSpPr>
          <p:spPr>
            <a:xfrm>
              <a:off x="2709236" y="4282930"/>
              <a:ext cx="1296369" cy="47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Single EndaceProbe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6A27CC5-CEF8-4F6E-A15C-00BE2BC5FC06}"/>
                </a:ext>
              </a:extLst>
            </p:cNvPr>
            <p:cNvSpPr txBox="1"/>
            <p:nvPr/>
          </p:nvSpPr>
          <p:spPr>
            <a:xfrm>
              <a:off x="5273132" y="4297877"/>
              <a:ext cx="1296369" cy="47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Single EndaceProbe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BF351EE-A330-4284-BB0A-2C365830BFB1}"/>
                </a:ext>
              </a:extLst>
            </p:cNvPr>
            <p:cNvSpPr txBox="1"/>
            <p:nvPr/>
          </p:nvSpPr>
          <p:spPr>
            <a:xfrm>
              <a:off x="7990676" y="4284402"/>
              <a:ext cx="1296369" cy="47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Single EndaceProbe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C65DA70-EEF5-4613-A59F-1BCDD177CD00}"/>
                </a:ext>
              </a:extLst>
            </p:cNvPr>
            <p:cNvGrpSpPr/>
            <p:nvPr/>
          </p:nvGrpSpPr>
          <p:grpSpPr>
            <a:xfrm>
              <a:off x="405353" y="3082705"/>
              <a:ext cx="1255644" cy="872942"/>
              <a:chOff x="326444" y="1792604"/>
              <a:chExt cx="1255644" cy="872943"/>
            </a:xfrm>
          </p:grpSpPr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39F0E68F-DE2C-4770-AF92-24EC60826F2A}"/>
                  </a:ext>
                </a:extLst>
              </p:cNvPr>
              <p:cNvSpPr txBox="1"/>
              <p:nvPr/>
            </p:nvSpPr>
            <p:spPr>
              <a:xfrm>
                <a:off x="326444" y="2365506"/>
                <a:ext cx="1255644" cy="300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8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EndaceCMS</a:t>
                </a:r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5D38DBDA-2CC2-4CA6-9C79-ED7220C99768}"/>
                  </a:ext>
                </a:extLst>
              </p:cNvPr>
              <p:cNvGrpSpPr/>
              <p:nvPr/>
            </p:nvGrpSpPr>
            <p:grpSpPr>
              <a:xfrm>
                <a:off x="663990" y="1792604"/>
                <a:ext cx="547526" cy="472479"/>
                <a:chOff x="7862556" y="3154169"/>
                <a:chExt cx="410644" cy="354361"/>
              </a:xfrm>
            </p:grpSpPr>
            <p:sp>
              <p:nvSpPr>
                <p:cNvPr id="158" name="Rounded Rectangle 24">
                  <a:extLst>
                    <a:ext uri="{FF2B5EF4-FFF2-40B4-BE49-F238E27FC236}">
                      <a16:creationId xmlns:a16="http://schemas.microsoft.com/office/drawing/2014/main" id="{1E5DA4F7-3445-4D97-846C-AFF07DFAD167}"/>
                    </a:ext>
                  </a:extLst>
                </p:cNvPr>
                <p:cNvSpPr/>
                <p:nvPr/>
              </p:nvSpPr>
              <p:spPr>
                <a:xfrm>
                  <a:off x="7864732" y="3154930"/>
                  <a:ext cx="408468" cy="3536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NZ" sz="24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159" name="Picture 158">
                  <a:extLst>
                    <a:ext uri="{FF2B5EF4-FFF2-40B4-BE49-F238E27FC236}">
                      <a16:creationId xmlns:a16="http://schemas.microsoft.com/office/drawing/2014/main" id="{0CD06422-76E4-4D08-9E76-47A43EF814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62556" y="3154169"/>
                  <a:ext cx="408467" cy="35359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7F10BCF-7F82-47BA-9133-D8B49B1C42B6}"/>
                </a:ext>
              </a:extLst>
            </p:cNvPr>
            <p:cNvGrpSpPr/>
            <p:nvPr/>
          </p:nvGrpSpPr>
          <p:grpSpPr>
            <a:xfrm>
              <a:off x="1741430" y="2759163"/>
              <a:ext cx="9591204" cy="991360"/>
              <a:chOff x="1590173" y="1700808"/>
              <a:chExt cx="9591204" cy="991360"/>
            </a:xfrm>
          </p:grpSpPr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35C11608-943C-4BC0-A1B7-526BB6EF3DD3}"/>
                  </a:ext>
                </a:extLst>
              </p:cNvPr>
              <p:cNvCxnSpPr/>
              <p:nvPr/>
            </p:nvCxnSpPr>
            <p:spPr>
              <a:xfrm>
                <a:off x="3144559" y="2204864"/>
                <a:ext cx="0" cy="487304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88297CAE-B708-4E9F-970E-6ED98E8BDDA5}"/>
                  </a:ext>
                </a:extLst>
              </p:cNvPr>
              <p:cNvCxnSpPr/>
              <p:nvPr/>
            </p:nvCxnSpPr>
            <p:spPr>
              <a:xfrm>
                <a:off x="3144559" y="2201646"/>
                <a:ext cx="6636266" cy="3218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F14E59ED-F82A-49D9-81B0-E9FA5232EA42}"/>
                  </a:ext>
                </a:extLst>
              </p:cNvPr>
              <p:cNvCxnSpPr/>
              <p:nvPr/>
            </p:nvCxnSpPr>
            <p:spPr>
              <a:xfrm>
                <a:off x="5715762" y="2204864"/>
                <a:ext cx="0" cy="487304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9139689A-47B5-4774-B141-DF5FE00AA61D}"/>
                  </a:ext>
                </a:extLst>
              </p:cNvPr>
              <p:cNvCxnSpPr/>
              <p:nvPr/>
            </p:nvCxnSpPr>
            <p:spPr>
              <a:xfrm>
                <a:off x="4481704" y="2204864"/>
                <a:ext cx="0" cy="487304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5BEAC9E1-090E-4D5C-BC18-8534CE253F15}"/>
                  </a:ext>
                </a:extLst>
              </p:cNvPr>
              <p:cNvCxnSpPr/>
              <p:nvPr/>
            </p:nvCxnSpPr>
            <p:spPr>
              <a:xfrm>
                <a:off x="7032375" y="2204864"/>
                <a:ext cx="0" cy="487304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3B427F09-46B8-45D0-94E4-7AE1C1DC8F0D}"/>
                  </a:ext>
                </a:extLst>
              </p:cNvPr>
              <p:cNvCxnSpPr/>
              <p:nvPr/>
            </p:nvCxnSpPr>
            <p:spPr>
              <a:xfrm>
                <a:off x="8484825" y="2204864"/>
                <a:ext cx="0" cy="487304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91075BE4-0F74-463A-A8DD-12BE7563C095}"/>
                  </a:ext>
                </a:extLst>
              </p:cNvPr>
              <p:cNvCxnSpPr/>
              <p:nvPr/>
            </p:nvCxnSpPr>
            <p:spPr>
              <a:xfrm>
                <a:off x="9780825" y="2204864"/>
                <a:ext cx="0" cy="487304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AF5F016E-183F-4049-B183-42701DDAD15F}"/>
                  </a:ext>
                </a:extLst>
              </p:cNvPr>
              <p:cNvGrpSpPr/>
              <p:nvPr/>
            </p:nvGrpSpPr>
            <p:grpSpPr>
              <a:xfrm>
                <a:off x="9813377" y="2191033"/>
                <a:ext cx="1368000" cy="350724"/>
                <a:chOff x="9813377" y="2191033"/>
                <a:chExt cx="1368000" cy="350724"/>
              </a:xfrm>
            </p:grpSpPr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5B924580-9BD5-4FD4-B603-E074ADB8EB07}"/>
                    </a:ext>
                  </a:extLst>
                </p:cNvPr>
                <p:cNvCxnSpPr/>
                <p:nvPr/>
              </p:nvCxnSpPr>
              <p:spPr>
                <a:xfrm flipV="1">
                  <a:off x="9813377" y="2191033"/>
                  <a:ext cx="1368000" cy="3218"/>
                </a:xfrm>
                <a:prstGeom prst="straightConnector1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>
                  <a:extLst>
                    <a:ext uri="{FF2B5EF4-FFF2-40B4-BE49-F238E27FC236}">
                      <a16:creationId xmlns:a16="http://schemas.microsoft.com/office/drawing/2014/main" id="{26F103FF-A37C-4B2A-9644-430ABFB95C84}"/>
                    </a:ext>
                  </a:extLst>
                </p:cNvPr>
                <p:cNvCxnSpPr/>
                <p:nvPr/>
              </p:nvCxnSpPr>
              <p:spPr>
                <a:xfrm>
                  <a:off x="10533377" y="2191033"/>
                  <a:ext cx="0" cy="350724"/>
                </a:xfrm>
                <a:prstGeom prst="straightConnector1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>
                  <a:extLst>
                    <a:ext uri="{FF2B5EF4-FFF2-40B4-BE49-F238E27FC236}">
                      <a16:creationId xmlns:a16="http://schemas.microsoft.com/office/drawing/2014/main" id="{94165254-466F-445B-ADE0-E3C84FCDA0D6}"/>
                    </a:ext>
                  </a:extLst>
                </p:cNvPr>
                <p:cNvCxnSpPr/>
                <p:nvPr/>
              </p:nvCxnSpPr>
              <p:spPr>
                <a:xfrm>
                  <a:off x="11181377" y="2191033"/>
                  <a:ext cx="0" cy="350724"/>
                </a:xfrm>
                <a:prstGeom prst="straightConnector1">
                  <a:avLst/>
                </a:prstGeom>
                <a:ln w="19050">
                  <a:solidFill>
                    <a:schemeClr val="accent3">
                      <a:lumMod val="50000"/>
                    </a:schemeClr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21B2C0F2-D5D9-4AC9-98C2-00EA8B601293}"/>
                  </a:ext>
                </a:extLst>
              </p:cNvPr>
              <p:cNvCxnSpPr/>
              <p:nvPr/>
            </p:nvCxnSpPr>
            <p:spPr>
              <a:xfrm flipV="1">
                <a:off x="5083534" y="1700808"/>
                <a:ext cx="0" cy="492296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F79326AD-EC88-46CF-90DE-B9E1495128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0173" y="2200029"/>
                <a:ext cx="1554386" cy="4836"/>
              </a:xfrm>
              <a:prstGeom prst="straightConnector1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94FF0FF-F2D5-48D9-AC67-63819EA05E88}"/>
                </a:ext>
              </a:extLst>
            </p:cNvPr>
            <p:cNvGrpSpPr/>
            <p:nvPr/>
          </p:nvGrpSpPr>
          <p:grpSpPr>
            <a:xfrm>
              <a:off x="4027876" y="1977367"/>
              <a:ext cx="2347719" cy="1013398"/>
              <a:chOff x="3806087" y="677929"/>
              <a:chExt cx="2347719" cy="1013398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4545CC0-BD11-46CF-9D16-8799C85FC7A5}"/>
                  </a:ext>
                </a:extLst>
              </p:cNvPr>
              <p:cNvSpPr txBox="1"/>
              <p:nvPr/>
            </p:nvSpPr>
            <p:spPr>
              <a:xfrm>
                <a:off x="3806087" y="677929"/>
                <a:ext cx="2347719" cy="51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9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InvestigationManager instances</a:t>
                </a:r>
              </a:p>
            </p:txBody>
          </p: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01CCA7ED-9314-450A-BAC9-8A31267D2BA5}"/>
                  </a:ext>
                </a:extLst>
              </p:cNvPr>
              <p:cNvGrpSpPr/>
              <p:nvPr/>
            </p:nvGrpSpPr>
            <p:grpSpPr>
              <a:xfrm>
                <a:off x="4604141" y="1113711"/>
                <a:ext cx="544623" cy="432808"/>
                <a:chOff x="7045154" y="3285522"/>
                <a:chExt cx="408467" cy="353599"/>
              </a:xfrm>
            </p:grpSpPr>
            <p:sp>
              <p:nvSpPr>
                <p:cNvPr id="141" name="Rounded Rectangle 49">
                  <a:extLst>
                    <a:ext uri="{FF2B5EF4-FFF2-40B4-BE49-F238E27FC236}">
                      <a16:creationId xmlns:a16="http://schemas.microsoft.com/office/drawing/2014/main" id="{DA30EF14-E6F9-429F-9E36-629F8900CF00}"/>
                    </a:ext>
                  </a:extLst>
                </p:cNvPr>
                <p:cNvSpPr/>
                <p:nvPr/>
              </p:nvSpPr>
              <p:spPr>
                <a:xfrm>
                  <a:off x="7045154" y="3292634"/>
                  <a:ext cx="408467" cy="34648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NZ" sz="24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142" name="Picture 141">
                  <a:extLst>
                    <a:ext uri="{FF2B5EF4-FFF2-40B4-BE49-F238E27FC236}">
                      <a16:creationId xmlns:a16="http://schemas.microsoft.com/office/drawing/2014/main" id="{0C874387-55FC-4477-B282-C15AB67557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5154" y="3285522"/>
                  <a:ext cx="408467" cy="353599"/>
                </a:xfrm>
                <a:prstGeom prst="rect">
                  <a:avLst/>
                </a:prstGeom>
              </p:spPr>
            </p:pic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F9F59A6F-4C96-40A0-91B9-52F7579A1C87}"/>
                  </a:ext>
                </a:extLst>
              </p:cNvPr>
              <p:cNvGrpSpPr/>
              <p:nvPr/>
            </p:nvGrpSpPr>
            <p:grpSpPr>
              <a:xfrm>
                <a:off x="4707518" y="1185711"/>
                <a:ext cx="544623" cy="432808"/>
                <a:chOff x="7045154" y="3285522"/>
                <a:chExt cx="408467" cy="353599"/>
              </a:xfrm>
            </p:grpSpPr>
            <p:sp>
              <p:nvSpPr>
                <p:cNvPr id="139" name="Rounded Rectangle 47">
                  <a:extLst>
                    <a:ext uri="{FF2B5EF4-FFF2-40B4-BE49-F238E27FC236}">
                      <a16:creationId xmlns:a16="http://schemas.microsoft.com/office/drawing/2014/main" id="{AC19FE29-3406-4CF6-B77C-BEE3B5F93C23}"/>
                    </a:ext>
                  </a:extLst>
                </p:cNvPr>
                <p:cNvSpPr/>
                <p:nvPr/>
              </p:nvSpPr>
              <p:spPr>
                <a:xfrm>
                  <a:off x="7045154" y="3292634"/>
                  <a:ext cx="408467" cy="34648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NZ" sz="24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140" name="Picture 139">
                  <a:extLst>
                    <a:ext uri="{FF2B5EF4-FFF2-40B4-BE49-F238E27FC236}">
                      <a16:creationId xmlns:a16="http://schemas.microsoft.com/office/drawing/2014/main" id="{6C474B96-DF87-40E3-A192-35DA632D3E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5154" y="3285522"/>
                  <a:ext cx="408467" cy="353599"/>
                </a:xfrm>
                <a:prstGeom prst="rect">
                  <a:avLst/>
                </a:prstGeom>
              </p:spPr>
            </p:pic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5EB81344-C47E-4092-BFB9-ADD01BC98BB6}"/>
                  </a:ext>
                </a:extLst>
              </p:cNvPr>
              <p:cNvGrpSpPr/>
              <p:nvPr/>
            </p:nvGrpSpPr>
            <p:grpSpPr>
              <a:xfrm>
                <a:off x="4820141" y="1258519"/>
                <a:ext cx="544623" cy="432808"/>
                <a:chOff x="7045154" y="3285522"/>
                <a:chExt cx="408467" cy="353599"/>
              </a:xfrm>
            </p:grpSpPr>
            <p:sp>
              <p:nvSpPr>
                <p:cNvPr id="137" name="Rounded Rectangle 45">
                  <a:extLst>
                    <a:ext uri="{FF2B5EF4-FFF2-40B4-BE49-F238E27FC236}">
                      <a16:creationId xmlns:a16="http://schemas.microsoft.com/office/drawing/2014/main" id="{8D747AA4-6F4B-4E56-BBB6-41AE4D233800}"/>
                    </a:ext>
                  </a:extLst>
                </p:cNvPr>
                <p:cNvSpPr/>
                <p:nvPr/>
              </p:nvSpPr>
              <p:spPr>
                <a:xfrm>
                  <a:off x="7045154" y="3292634"/>
                  <a:ext cx="408467" cy="34648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NZ" sz="24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pic>
              <p:nvPicPr>
                <p:cNvPr id="138" name="Picture 137">
                  <a:extLst>
                    <a:ext uri="{FF2B5EF4-FFF2-40B4-BE49-F238E27FC236}">
                      <a16:creationId xmlns:a16="http://schemas.microsoft.com/office/drawing/2014/main" id="{F063B835-4DD7-4871-B011-310FE8F6E9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5154" y="3285522"/>
                  <a:ext cx="408467" cy="3535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DD16CEE4-0660-4008-A329-00AF1BBA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/>
          </p:blipFill>
          <p:spPr>
            <a:xfrm>
              <a:off x="2829256" y="3852624"/>
              <a:ext cx="1001108" cy="425471"/>
            </a:xfrm>
            <a:prstGeom prst="rect">
              <a:avLst/>
            </a:prstGeom>
          </p:spPr>
        </p:pic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29BCE9D-B19A-4650-857E-626AB4D52FF1}"/>
                </a:ext>
              </a:extLst>
            </p:cNvPr>
            <p:cNvGrpSpPr/>
            <p:nvPr/>
          </p:nvGrpSpPr>
          <p:grpSpPr>
            <a:xfrm>
              <a:off x="4027876" y="3797853"/>
              <a:ext cx="1223383" cy="2093578"/>
              <a:chOff x="4077970" y="3757392"/>
              <a:chExt cx="1223383" cy="2093578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43404B2-1C39-4AD5-BACD-292A96C7E2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4185684" y="3834667"/>
                <a:ext cx="1001108" cy="425471"/>
              </a:xfrm>
              <a:prstGeom prst="rect">
                <a:avLst/>
              </a:prstGeom>
            </p:spPr>
          </p:pic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6BC89B16-8755-40CA-945A-6C1CEBFA5517}"/>
                  </a:ext>
                </a:extLst>
              </p:cNvPr>
              <p:cNvGrpSpPr/>
              <p:nvPr/>
            </p:nvGrpSpPr>
            <p:grpSpPr>
              <a:xfrm>
                <a:off x="4173771" y="5637709"/>
                <a:ext cx="1056117" cy="172617"/>
                <a:chOff x="8752442" y="5085802"/>
                <a:chExt cx="1056117" cy="172617"/>
              </a:xfrm>
            </p:grpSpPr>
            <p:sp>
              <p:nvSpPr>
                <p:cNvPr id="129" name="Rounded Rectangle 59">
                  <a:extLst>
                    <a:ext uri="{FF2B5EF4-FFF2-40B4-BE49-F238E27FC236}">
                      <a16:creationId xmlns:a16="http://schemas.microsoft.com/office/drawing/2014/main" id="{70D3DFC3-C60C-4624-8F73-828DF0C5D309}"/>
                    </a:ext>
                  </a:extLst>
                </p:cNvPr>
                <p:cNvSpPr/>
                <p:nvPr/>
              </p:nvSpPr>
              <p:spPr>
                <a:xfrm>
                  <a:off x="8752442" y="5085802"/>
                  <a:ext cx="1056117" cy="172617"/>
                </a:xfrm>
                <a:prstGeom prst="roundRect">
                  <a:avLst/>
                </a:prstGeom>
                <a:solidFill>
                  <a:schemeClr val="bg1"/>
                </a:solidFill>
                <a:ln w="25400">
                  <a:solidFill>
                    <a:srgbClr val="F28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24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06A1B81F-6FF4-437A-A354-F03C0DAC6C6D}"/>
                    </a:ext>
                  </a:extLst>
                </p:cNvPr>
                <p:cNvCxnSpPr/>
                <p:nvPr/>
              </p:nvCxnSpPr>
              <p:spPr>
                <a:xfrm>
                  <a:off x="8818159" y="5152681"/>
                  <a:ext cx="903003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F28D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9AAD93C5-ADAB-46DA-936A-A8CB9C5CA830}"/>
                    </a:ext>
                  </a:extLst>
                </p:cNvPr>
                <p:cNvCxnSpPr/>
                <p:nvPr/>
              </p:nvCxnSpPr>
              <p:spPr>
                <a:xfrm>
                  <a:off x="8818159" y="5182492"/>
                  <a:ext cx="903003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F28D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05156380-F2F6-4F8B-B63F-DF79407F1BEC}"/>
                    </a:ext>
                  </a:extLst>
                </p:cNvPr>
                <p:cNvCxnSpPr/>
                <p:nvPr/>
              </p:nvCxnSpPr>
              <p:spPr>
                <a:xfrm>
                  <a:off x="8818159" y="5212301"/>
                  <a:ext cx="903003" cy="0"/>
                </a:xfrm>
                <a:prstGeom prst="line">
                  <a:avLst/>
                </a:prstGeom>
                <a:solidFill>
                  <a:schemeClr val="bg1">
                    <a:lumMod val="95000"/>
                  </a:schemeClr>
                </a:solidFill>
                <a:ln w="15875">
                  <a:solidFill>
                    <a:srgbClr val="F28D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Rounded Rectangle 55">
                <a:extLst>
                  <a:ext uri="{FF2B5EF4-FFF2-40B4-BE49-F238E27FC236}">
                    <a16:creationId xmlns:a16="http://schemas.microsoft.com/office/drawing/2014/main" id="{F882BE11-938D-4CA4-B010-C06BAE77BCE5}"/>
                  </a:ext>
                </a:extLst>
              </p:cNvPr>
              <p:cNvSpPr/>
              <p:nvPr/>
            </p:nvSpPr>
            <p:spPr>
              <a:xfrm>
                <a:off x="4077970" y="3757392"/>
                <a:ext cx="1223383" cy="2093578"/>
              </a:xfrm>
              <a:prstGeom prst="roundRect">
                <a:avLst>
                  <a:gd name="adj" fmla="val 7628"/>
                </a:avLst>
              </a:prstGeom>
              <a:noFill/>
              <a:ln w="19050">
                <a:solidFill>
                  <a:srgbClr val="F28D4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NZ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0CDBEFD6-539B-4A68-8E86-7BABDDCD0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4185684" y="4283310"/>
                <a:ext cx="1001108" cy="425471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F0FB3E20-6FF5-4D25-8A47-8DAAB47587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4185684" y="4726129"/>
                <a:ext cx="1001108" cy="425471"/>
              </a:xfrm>
              <a:prstGeom prst="rect">
                <a:avLst/>
              </a:prstGeom>
            </p:spPr>
          </p:pic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06410B4B-4DBF-4CB5-9A35-6EC9E25A08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4185684" y="5174045"/>
                <a:ext cx="1001108" cy="425471"/>
              </a:xfrm>
              <a:prstGeom prst="rect">
                <a:avLst/>
              </a:prstGeom>
            </p:spPr>
          </p:pic>
        </p:grp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E7F7D258-2687-442D-A5A1-B4098092D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/>
          </p:blipFill>
          <p:spPr>
            <a:xfrm>
              <a:off x="5410138" y="3882382"/>
              <a:ext cx="1001108" cy="425471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764382E-9E20-4D43-8305-BE52B25D6C84}"/>
                </a:ext>
              </a:extLst>
            </p:cNvPr>
            <p:cNvGrpSpPr/>
            <p:nvPr/>
          </p:nvGrpSpPr>
          <p:grpSpPr>
            <a:xfrm>
              <a:off x="6638053" y="3815659"/>
              <a:ext cx="1206415" cy="1615436"/>
              <a:chOff x="6706670" y="3780759"/>
              <a:chExt cx="1206415" cy="1615436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3CF49E23-4078-4F74-A986-8A10E514EA5D}"/>
                  </a:ext>
                </a:extLst>
              </p:cNvPr>
              <p:cNvGrpSpPr/>
              <p:nvPr/>
            </p:nvGrpSpPr>
            <p:grpSpPr>
              <a:xfrm>
                <a:off x="6781818" y="5181716"/>
                <a:ext cx="1056117" cy="172617"/>
                <a:chOff x="8752442" y="5085802"/>
                <a:chExt cx="1056117" cy="172617"/>
              </a:xfrm>
              <a:solidFill>
                <a:schemeClr val="bg1"/>
              </a:solidFill>
            </p:grpSpPr>
            <p:sp>
              <p:nvSpPr>
                <p:cNvPr id="119" name="Rounded Rectangle 70">
                  <a:extLst>
                    <a:ext uri="{FF2B5EF4-FFF2-40B4-BE49-F238E27FC236}">
                      <a16:creationId xmlns:a16="http://schemas.microsoft.com/office/drawing/2014/main" id="{549798B0-76A9-4EE9-9551-BC64016A5C3A}"/>
                    </a:ext>
                  </a:extLst>
                </p:cNvPr>
                <p:cNvSpPr/>
                <p:nvPr/>
              </p:nvSpPr>
              <p:spPr>
                <a:xfrm>
                  <a:off x="8752442" y="5085802"/>
                  <a:ext cx="1056117" cy="172617"/>
                </a:xfrm>
                <a:prstGeom prst="roundRect">
                  <a:avLst/>
                </a:prstGeom>
                <a:grpFill/>
                <a:ln w="25400">
                  <a:solidFill>
                    <a:srgbClr val="F28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24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CF00B1C8-7D54-485B-B70D-794DFE8390E9}"/>
                    </a:ext>
                  </a:extLst>
                </p:cNvPr>
                <p:cNvCxnSpPr/>
                <p:nvPr/>
              </p:nvCxnSpPr>
              <p:spPr>
                <a:xfrm>
                  <a:off x="8818159" y="5152681"/>
                  <a:ext cx="903003" cy="0"/>
                </a:xfrm>
                <a:prstGeom prst="line">
                  <a:avLst/>
                </a:prstGeom>
                <a:grpFill/>
                <a:ln w="9525">
                  <a:solidFill>
                    <a:srgbClr val="F28D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9E212C84-B57E-452D-9590-78ED2804973F}"/>
                    </a:ext>
                  </a:extLst>
                </p:cNvPr>
                <p:cNvCxnSpPr/>
                <p:nvPr/>
              </p:nvCxnSpPr>
              <p:spPr>
                <a:xfrm>
                  <a:off x="8818159" y="5182492"/>
                  <a:ext cx="903003" cy="0"/>
                </a:xfrm>
                <a:prstGeom prst="line">
                  <a:avLst/>
                </a:prstGeom>
                <a:grpFill/>
                <a:ln w="9525">
                  <a:solidFill>
                    <a:srgbClr val="F28D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DF14544C-6707-4E85-A50F-75C3A3C8075E}"/>
                    </a:ext>
                  </a:extLst>
                </p:cNvPr>
                <p:cNvCxnSpPr/>
                <p:nvPr/>
              </p:nvCxnSpPr>
              <p:spPr>
                <a:xfrm>
                  <a:off x="8818159" y="5212301"/>
                  <a:ext cx="903003" cy="0"/>
                </a:xfrm>
                <a:prstGeom prst="line">
                  <a:avLst/>
                </a:prstGeom>
                <a:grpFill/>
                <a:ln w="15875">
                  <a:solidFill>
                    <a:srgbClr val="F28D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Rounded Rectangle 66">
                <a:extLst>
                  <a:ext uri="{FF2B5EF4-FFF2-40B4-BE49-F238E27FC236}">
                    <a16:creationId xmlns:a16="http://schemas.microsoft.com/office/drawing/2014/main" id="{AAAA55FF-E876-44CB-B7EF-4FA3BFD3BA51}"/>
                  </a:ext>
                </a:extLst>
              </p:cNvPr>
              <p:cNvSpPr/>
              <p:nvPr/>
            </p:nvSpPr>
            <p:spPr>
              <a:xfrm>
                <a:off x="6706670" y="3780759"/>
                <a:ext cx="1206415" cy="1615436"/>
              </a:xfrm>
              <a:prstGeom prst="roundRect">
                <a:avLst>
                  <a:gd name="adj" fmla="val 7628"/>
                </a:avLst>
              </a:prstGeom>
              <a:noFill/>
              <a:ln w="19050">
                <a:solidFill>
                  <a:srgbClr val="F28D4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NZ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6EAC0716-164E-40FE-B3FD-C791F21A74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6814723" y="3853862"/>
                <a:ext cx="1001108" cy="42547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68D21182-0868-4940-BF82-447459E946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6805898" y="4283310"/>
                <a:ext cx="1001108" cy="425471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A581C571-9BB8-4A16-916E-08E6D723B0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6805898" y="4720945"/>
                <a:ext cx="1001108" cy="425471"/>
              </a:xfrm>
              <a:prstGeom prst="rect">
                <a:avLst/>
              </a:prstGeom>
            </p:spPr>
          </p:pic>
        </p:grp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D7BF0767-B918-4D61-86DD-4DB51F6BED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/>
            <a:stretch/>
          </p:blipFill>
          <p:spPr>
            <a:xfrm>
              <a:off x="8134613" y="3843245"/>
              <a:ext cx="1001108" cy="425471"/>
            </a:xfrm>
            <a:prstGeom prst="rect">
              <a:avLst/>
            </a:prstGeom>
          </p:spPr>
        </p:pic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9486DA1-6903-4710-B6D4-124E81132C38}"/>
                </a:ext>
              </a:extLst>
            </p:cNvPr>
            <p:cNvGrpSpPr/>
            <p:nvPr/>
          </p:nvGrpSpPr>
          <p:grpSpPr>
            <a:xfrm>
              <a:off x="9322804" y="3770142"/>
              <a:ext cx="1343413" cy="2086929"/>
              <a:chOff x="9467551" y="3769830"/>
              <a:chExt cx="1343413" cy="2086929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9B8C0A5-1392-4302-B2AA-F182D8508942}"/>
                  </a:ext>
                </a:extLst>
              </p:cNvPr>
              <p:cNvGrpSpPr/>
              <p:nvPr/>
            </p:nvGrpSpPr>
            <p:grpSpPr>
              <a:xfrm>
                <a:off x="9619947" y="5170787"/>
                <a:ext cx="1056117" cy="172617"/>
                <a:chOff x="8752442" y="5085802"/>
                <a:chExt cx="1056117" cy="172617"/>
              </a:xfrm>
              <a:solidFill>
                <a:schemeClr val="bg1"/>
              </a:solidFill>
            </p:grpSpPr>
            <p:sp>
              <p:nvSpPr>
                <p:cNvPr id="110" name="Rounded Rectangle 82">
                  <a:extLst>
                    <a:ext uri="{FF2B5EF4-FFF2-40B4-BE49-F238E27FC236}">
                      <a16:creationId xmlns:a16="http://schemas.microsoft.com/office/drawing/2014/main" id="{2EED4033-2775-4D2C-89D1-872270864C8F}"/>
                    </a:ext>
                  </a:extLst>
                </p:cNvPr>
                <p:cNvSpPr/>
                <p:nvPr/>
              </p:nvSpPr>
              <p:spPr>
                <a:xfrm>
                  <a:off x="8752442" y="5085802"/>
                  <a:ext cx="1056117" cy="172617"/>
                </a:xfrm>
                <a:prstGeom prst="roundRect">
                  <a:avLst/>
                </a:prstGeom>
                <a:grpFill/>
                <a:ln w="25400">
                  <a:solidFill>
                    <a:srgbClr val="F28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en-US" sz="240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0579EB86-7CF9-4A37-BEF7-98A0B379B636}"/>
                    </a:ext>
                  </a:extLst>
                </p:cNvPr>
                <p:cNvCxnSpPr/>
                <p:nvPr/>
              </p:nvCxnSpPr>
              <p:spPr>
                <a:xfrm>
                  <a:off x="8818159" y="5152681"/>
                  <a:ext cx="903003" cy="0"/>
                </a:xfrm>
                <a:prstGeom prst="line">
                  <a:avLst/>
                </a:prstGeom>
                <a:grpFill/>
                <a:ln w="9525">
                  <a:solidFill>
                    <a:srgbClr val="F28D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8364A679-96FE-4A12-9A7C-E66CE0DCE027}"/>
                    </a:ext>
                  </a:extLst>
                </p:cNvPr>
                <p:cNvCxnSpPr/>
                <p:nvPr/>
              </p:nvCxnSpPr>
              <p:spPr>
                <a:xfrm>
                  <a:off x="8818159" y="5182492"/>
                  <a:ext cx="903003" cy="0"/>
                </a:xfrm>
                <a:prstGeom prst="line">
                  <a:avLst/>
                </a:prstGeom>
                <a:grpFill/>
                <a:ln w="9525">
                  <a:solidFill>
                    <a:srgbClr val="F28D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87527F57-A614-4C98-99F9-ABC5BC162A90}"/>
                    </a:ext>
                  </a:extLst>
                </p:cNvPr>
                <p:cNvCxnSpPr/>
                <p:nvPr/>
              </p:nvCxnSpPr>
              <p:spPr>
                <a:xfrm>
                  <a:off x="8818159" y="5212301"/>
                  <a:ext cx="903003" cy="0"/>
                </a:xfrm>
                <a:prstGeom prst="line">
                  <a:avLst/>
                </a:prstGeom>
                <a:grpFill/>
                <a:ln w="15875">
                  <a:solidFill>
                    <a:srgbClr val="F28D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Rounded Rectangle 77">
                <a:extLst>
                  <a:ext uri="{FF2B5EF4-FFF2-40B4-BE49-F238E27FC236}">
                    <a16:creationId xmlns:a16="http://schemas.microsoft.com/office/drawing/2014/main" id="{016E2898-6E08-4730-A81A-259CA34653E4}"/>
                  </a:ext>
                </a:extLst>
              </p:cNvPr>
              <p:cNvSpPr/>
              <p:nvPr/>
            </p:nvSpPr>
            <p:spPr>
              <a:xfrm>
                <a:off x="9544799" y="3769830"/>
                <a:ext cx="1206415" cy="1615436"/>
              </a:xfrm>
              <a:prstGeom prst="roundRect">
                <a:avLst>
                  <a:gd name="adj" fmla="val 7628"/>
                </a:avLst>
              </a:prstGeom>
              <a:noFill/>
              <a:ln w="19050">
                <a:solidFill>
                  <a:srgbClr val="F28D47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NZ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DE843A6-0CCA-4910-98F6-1B60B7DD4E20}"/>
                  </a:ext>
                </a:extLst>
              </p:cNvPr>
              <p:cNvSpPr txBox="1"/>
              <p:nvPr/>
            </p:nvSpPr>
            <p:spPr>
              <a:xfrm>
                <a:off x="9467551" y="5385267"/>
                <a:ext cx="1343413" cy="471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Stack of EndaceProbes</a:t>
                </a:r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BEEF3CA6-E4DC-4FF9-9C3C-2732A48ABA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9652852" y="3842933"/>
                <a:ext cx="1001108" cy="42547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658FB027-21C2-423E-BFAF-116D7D1C50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9644027" y="4272381"/>
                <a:ext cx="1001108" cy="425471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5CAD8BEA-D2DA-493B-95E2-E54B2ACB5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/>
              <a:stretch/>
            </p:blipFill>
            <p:spPr>
              <a:xfrm>
                <a:off x="9644027" y="4710016"/>
                <a:ext cx="1001108" cy="425471"/>
              </a:xfrm>
              <a:prstGeom prst="rect">
                <a:avLst/>
              </a:prstGeom>
            </p:spPr>
          </p:pic>
        </p:grp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9ABF5D79-3BD0-4446-8685-BB9CD6AF5E4F}"/>
              </a:ext>
            </a:extLst>
          </p:cNvPr>
          <p:cNvSpPr txBox="1"/>
          <p:nvPr/>
        </p:nvSpPr>
        <p:spPr>
          <a:xfrm>
            <a:off x="2833733" y="4806815"/>
            <a:ext cx="96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Stack of EndaceProbes</a:t>
            </a:r>
          </a:p>
        </p:txBody>
      </p:sp>
    </p:spTree>
    <p:extLst>
      <p:ext uri="{BB962C8B-B14F-4D97-AF65-F5344CB8AC3E}">
        <p14:creationId xmlns:p14="http://schemas.microsoft.com/office/powerpoint/2010/main" val="382049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55B1-092B-4B0C-A7A0-75BE873D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1800" dirty="0"/>
              <a:t>Why: Who is it for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836DF44-B390-40FB-896B-CBBC4A82F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689539"/>
              </p:ext>
            </p:extLst>
          </p:nvPr>
        </p:nvGraphicFramePr>
        <p:xfrm>
          <a:off x="1936028" y="1358268"/>
          <a:ext cx="5489730" cy="356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945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8864-AC61-4D03-3D91-A3B10F51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Scale: Multi-point capture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5449-4D2A-43B9-2C9B-F3E8367E1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Coverage</a:t>
            </a:r>
          </a:p>
          <a:p>
            <a:r>
              <a:rPr lang="en-NZ" dirty="0"/>
              <a:t>History</a:t>
            </a:r>
          </a:p>
          <a:p>
            <a:r>
              <a:rPr lang="en-NZ" dirty="0"/>
              <a:t>Reachability</a:t>
            </a:r>
          </a:p>
          <a:p>
            <a:pPr lvl="1"/>
            <a:r>
              <a:rPr lang="en-NZ" dirty="0"/>
              <a:t>Packet Loss determination</a:t>
            </a:r>
          </a:p>
          <a:p>
            <a:r>
              <a:rPr lang="en-NZ" dirty="0"/>
              <a:t>Latency</a:t>
            </a:r>
          </a:p>
          <a:p>
            <a:pPr lvl="1"/>
            <a:r>
              <a:rPr lang="en-NZ" dirty="0"/>
              <a:t>One-way-delay vs Round-trip</a:t>
            </a:r>
          </a:p>
          <a:p>
            <a:r>
              <a:rPr lang="en-NZ" dirty="0"/>
              <a:t>Mutation</a:t>
            </a:r>
          </a:p>
        </p:txBody>
      </p:sp>
    </p:spTree>
    <p:extLst>
      <p:ext uri="{BB962C8B-B14F-4D97-AF65-F5344CB8AC3E}">
        <p14:creationId xmlns:p14="http://schemas.microsoft.com/office/powerpoint/2010/main" val="3287284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4F1D4-4C65-4E85-9E3F-D0F90F94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Scale: Capture Metadata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A625D-C80B-46F7-82D2-A7A280F7B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Packets tell us </a:t>
            </a:r>
            <a:r>
              <a:rPr lang="en-NZ" b="1" u="sng" dirty="0"/>
              <a:t>What</a:t>
            </a:r>
            <a:r>
              <a:rPr lang="en-NZ" dirty="0"/>
              <a:t> happened</a:t>
            </a:r>
          </a:p>
          <a:p>
            <a:pPr lvl="1"/>
            <a:r>
              <a:rPr lang="en-NZ" dirty="0"/>
              <a:t>Need Who, When, Where, How, Why?</a:t>
            </a:r>
          </a:p>
          <a:p>
            <a:pPr lvl="2"/>
            <a:r>
              <a:rPr lang="en-NZ" dirty="0"/>
              <a:t>Who: Multi-tenant, Authorization, Users</a:t>
            </a:r>
          </a:p>
          <a:p>
            <a:pPr lvl="2"/>
            <a:r>
              <a:rPr lang="en-NZ" dirty="0"/>
              <a:t>When: Time stamps, Synchronization</a:t>
            </a:r>
          </a:p>
          <a:p>
            <a:pPr lvl="2"/>
            <a:r>
              <a:rPr lang="en-NZ" dirty="0"/>
              <a:t>Where: Probe and link details</a:t>
            </a:r>
          </a:p>
          <a:p>
            <a:pPr lvl="2"/>
            <a:r>
              <a:rPr lang="en-NZ" dirty="0"/>
              <a:t>How: Capture tools, versions, statistics</a:t>
            </a:r>
          </a:p>
          <a:p>
            <a:pPr lvl="2"/>
            <a:r>
              <a:rPr lang="en-NZ" dirty="0"/>
              <a:t>Why: Ticket IDs, alerts, comments</a:t>
            </a:r>
          </a:p>
          <a:p>
            <a:pPr lvl="1"/>
            <a:r>
              <a:rPr lang="en-NZ" dirty="0"/>
              <a:t>Critical when capturing at multiple points</a:t>
            </a:r>
          </a:p>
          <a:p>
            <a:r>
              <a:rPr lang="en-NZ" dirty="0"/>
              <a:t>May require anonymization when sharing</a:t>
            </a:r>
          </a:p>
        </p:txBody>
      </p:sp>
    </p:spTree>
    <p:extLst>
      <p:ext uri="{BB962C8B-B14F-4D97-AF65-F5344CB8AC3E}">
        <p14:creationId xmlns:p14="http://schemas.microsoft.com/office/powerpoint/2010/main" val="1434870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BDBA-5B6C-47D8-B7B2-CF69B485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Scale: Time Synchronization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02050-1B73-45F4-BC89-8249F1D85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High Resolution sufficient for single points</a:t>
            </a:r>
          </a:p>
          <a:p>
            <a:pPr lvl="1"/>
            <a:r>
              <a:rPr lang="en-NZ" dirty="0"/>
              <a:t>Round-trip time</a:t>
            </a:r>
          </a:p>
          <a:p>
            <a:pPr lvl="1"/>
            <a:r>
              <a:rPr lang="en-NZ" dirty="0"/>
              <a:t>Service response time</a:t>
            </a:r>
          </a:p>
          <a:p>
            <a:r>
              <a:rPr lang="en-NZ" dirty="0"/>
              <a:t>Synchronization necessary for multi-point</a:t>
            </a:r>
          </a:p>
          <a:p>
            <a:pPr lvl="1"/>
            <a:r>
              <a:rPr lang="en-NZ" dirty="0"/>
              <a:t>One-way delay, latency</a:t>
            </a:r>
          </a:p>
          <a:p>
            <a:pPr lvl="1"/>
            <a:r>
              <a:rPr lang="en-NZ" dirty="0"/>
              <a:t>Ordering of packets, events</a:t>
            </a:r>
          </a:p>
          <a:p>
            <a:pPr lvl="1"/>
            <a:r>
              <a:rPr lang="en-NZ" dirty="0"/>
              <a:t>Correlation with logs, alerts</a:t>
            </a:r>
          </a:p>
          <a:p>
            <a:r>
              <a:rPr lang="en-NZ" dirty="0"/>
              <a:t>Financial industry</a:t>
            </a:r>
          </a:p>
          <a:p>
            <a:pPr lvl="1"/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2566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8029-59F1-455A-91F6-1FA74F07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Scale: Visualisation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9C4B4-3FEE-47CE-9A12-D31F2C60C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Visualize network information</a:t>
            </a:r>
          </a:p>
          <a:p>
            <a:pPr lvl="1"/>
            <a:r>
              <a:rPr lang="en-NZ" dirty="0"/>
              <a:t>Over time</a:t>
            </a:r>
          </a:p>
          <a:p>
            <a:pPr lvl="1"/>
            <a:r>
              <a:rPr lang="en-NZ" dirty="0"/>
              <a:t>Connectivity</a:t>
            </a:r>
          </a:p>
          <a:p>
            <a:pPr lvl="1"/>
            <a:r>
              <a:rPr lang="en-NZ" dirty="0"/>
              <a:t>Flows/applications</a:t>
            </a:r>
          </a:p>
          <a:p>
            <a:pPr lvl="1"/>
            <a:r>
              <a:rPr lang="en-NZ" dirty="0"/>
              <a:t>Statistics</a:t>
            </a:r>
          </a:p>
          <a:p>
            <a:r>
              <a:rPr lang="en-NZ" dirty="0"/>
              <a:t>Based on flow data or indexes</a:t>
            </a:r>
          </a:p>
          <a:p>
            <a:pPr lvl="1"/>
            <a:r>
              <a:rPr lang="en-NZ" dirty="0"/>
              <a:t>Accelerate searches</a:t>
            </a:r>
          </a:p>
        </p:txBody>
      </p:sp>
    </p:spTree>
    <p:extLst>
      <p:ext uri="{BB962C8B-B14F-4D97-AF65-F5344CB8AC3E}">
        <p14:creationId xmlns:p14="http://schemas.microsoft.com/office/powerpoint/2010/main" val="265753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F9CE-94DD-4CE7-B381-734E48C40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73508-63E8-45A6-A14D-9D34EE09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0" y="784800"/>
            <a:ext cx="774246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A6A9-7B4C-4F8C-92A9-08C2B9D7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Scale: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2C8BE-D675-4965-B89F-45B9525F4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How do you find one flow in TBs of packets?</a:t>
            </a:r>
          </a:p>
          <a:p>
            <a:pPr lvl="1"/>
            <a:r>
              <a:rPr lang="en-NZ" dirty="0"/>
              <a:t>Time indexes</a:t>
            </a:r>
          </a:p>
          <a:p>
            <a:pPr lvl="1"/>
            <a:r>
              <a:rPr lang="en-NZ" dirty="0"/>
              <a:t>Address indexes</a:t>
            </a:r>
          </a:p>
          <a:p>
            <a:pPr lvl="1"/>
            <a:r>
              <a:rPr lang="en-NZ" dirty="0"/>
              <a:t>Flow indexes (5-tuple: Addresses, Ports, Protocol)</a:t>
            </a:r>
          </a:p>
          <a:p>
            <a:pPr lvl="1"/>
            <a:r>
              <a:rPr lang="en-NZ" dirty="0"/>
              <a:t>Extraction capability -&gt; dissect/download</a:t>
            </a:r>
          </a:p>
          <a:p>
            <a:pPr lvl="1"/>
            <a:r>
              <a:rPr lang="en-NZ" dirty="0"/>
              <a:t>Comprehensive indexes can be large</a:t>
            </a:r>
          </a:p>
          <a:p>
            <a:r>
              <a:rPr lang="en-NZ" dirty="0"/>
              <a:t>APIs and Integrations for Automation</a:t>
            </a:r>
          </a:p>
          <a:p>
            <a:pPr lvl="1"/>
            <a:r>
              <a:rPr lang="en-NZ" dirty="0"/>
              <a:t>REST</a:t>
            </a:r>
          </a:p>
          <a:p>
            <a:pPr lvl="1"/>
            <a:r>
              <a:rPr lang="en-NZ" dirty="0"/>
              <a:t>SIEM</a:t>
            </a:r>
          </a:p>
        </p:txBody>
      </p:sp>
    </p:spTree>
    <p:extLst>
      <p:ext uri="{BB962C8B-B14F-4D97-AF65-F5344CB8AC3E}">
        <p14:creationId xmlns:p14="http://schemas.microsoft.com/office/powerpoint/2010/main" val="2872828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D5CACD-695A-4EB6-A5B5-0285B8DF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7C604A-94B1-4FEB-9689-4E95EB3C3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8" y="785866"/>
            <a:ext cx="787080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75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A9DB-6C81-4595-A0E8-FDB267AC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97EB9-C6CA-400A-80E1-0579CA210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7" y="790514"/>
            <a:ext cx="785045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79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73E9-4D9E-43C3-92B3-97753B9C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Conclusion: Wireshark in Enterprise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BA33-9189-4125-8150-698D28D56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 dirty="0"/>
              <a:t>Wireshark is a tremendous analysis tool!</a:t>
            </a:r>
          </a:p>
          <a:p>
            <a:pPr lvl="1"/>
            <a:r>
              <a:rPr lang="en-NZ" sz="1800" dirty="0"/>
              <a:t>Unparalleled detail</a:t>
            </a:r>
          </a:p>
          <a:p>
            <a:pPr lvl="1"/>
            <a:r>
              <a:rPr lang="en-NZ" sz="1800" dirty="0"/>
              <a:t>2800+ protocols, 228k+ fields</a:t>
            </a:r>
          </a:p>
          <a:p>
            <a:r>
              <a:rPr lang="en-NZ" sz="2000" dirty="0"/>
              <a:t>Augmented to Enterprise Scale</a:t>
            </a:r>
          </a:p>
          <a:p>
            <a:pPr lvl="1"/>
            <a:r>
              <a:rPr lang="en-NZ" sz="1800" dirty="0"/>
              <a:t>High performance multi-point capture</a:t>
            </a:r>
          </a:p>
          <a:p>
            <a:pPr lvl="1"/>
            <a:r>
              <a:rPr lang="en-NZ" sz="1800" dirty="0"/>
              <a:t>Metadata generation and collection</a:t>
            </a:r>
          </a:p>
          <a:p>
            <a:pPr lvl="1"/>
            <a:r>
              <a:rPr lang="en-NZ" sz="1800" dirty="0"/>
              <a:t>Indexing and Storage</a:t>
            </a:r>
          </a:p>
          <a:p>
            <a:pPr lvl="1"/>
            <a:r>
              <a:rPr lang="en-NZ" sz="1800" dirty="0"/>
              <a:t>Distributed Fabric Search</a:t>
            </a:r>
          </a:p>
          <a:p>
            <a:r>
              <a:rPr lang="en-NZ" sz="2000" dirty="0"/>
              <a:t>Perfect combination</a:t>
            </a:r>
          </a:p>
        </p:txBody>
      </p:sp>
    </p:spTree>
    <p:extLst>
      <p:ext uri="{BB962C8B-B14F-4D97-AF65-F5344CB8AC3E}">
        <p14:creationId xmlns:p14="http://schemas.microsoft.com/office/powerpoint/2010/main" val="3685886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Please fill in your session feedback Survey!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Any questions?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You can contact me on Discord or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stephen.donnelly@endace.com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144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0CFD-D256-4423-BF00-36CEA1CE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Why: Application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633E6-55FE-4B8A-BB2A-66E0D34F6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 dirty="0"/>
              <a:t>Owns the applications</a:t>
            </a:r>
          </a:p>
          <a:p>
            <a:r>
              <a:rPr lang="en-NZ" sz="2000" dirty="0"/>
              <a:t>Responsible for application availability and performance</a:t>
            </a:r>
          </a:p>
          <a:p>
            <a:pPr lvl="1"/>
            <a:r>
              <a:rPr lang="en-NZ" sz="1600" dirty="0"/>
              <a:t>Business Critical Infrastructure and Services</a:t>
            </a:r>
          </a:p>
          <a:p>
            <a:r>
              <a:rPr lang="en-NZ" sz="2000" dirty="0"/>
              <a:t>Troubleshooting Application Issues</a:t>
            </a:r>
          </a:p>
          <a:p>
            <a:pPr lvl="1"/>
            <a:r>
              <a:rPr lang="en-US" sz="1600" dirty="0"/>
              <a:t>Has access to server and application logs</a:t>
            </a:r>
          </a:p>
          <a:p>
            <a:pPr lvl="1"/>
            <a:r>
              <a:rPr lang="en-US" sz="1600" dirty="0"/>
              <a:t>Rely on Network</a:t>
            </a:r>
            <a:endParaRPr lang="en-NZ" sz="1600" dirty="0"/>
          </a:p>
          <a:p>
            <a:r>
              <a:rPr lang="en-NZ" sz="2000" dirty="0"/>
              <a:t>Request Packets for advanced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05023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0CFD-D256-4423-BF00-36CEA1CE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Why: Network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633E6-55FE-4B8A-BB2A-66E0D34F6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 dirty="0"/>
              <a:t>Owns the network</a:t>
            </a:r>
          </a:p>
          <a:p>
            <a:pPr lvl="1"/>
            <a:r>
              <a:rPr lang="en-NZ" sz="1800" dirty="0"/>
              <a:t>Has access to network infrastructure</a:t>
            </a:r>
          </a:p>
          <a:p>
            <a:pPr lvl="1"/>
            <a:r>
              <a:rPr lang="en-NZ" sz="1800" dirty="0"/>
              <a:t>Controls switching, routing, and firewalls</a:t>
            </a:r>
          </a:p>
          <a:p>
            <a:r>
              <a:rPr lang="en-NZ" sz="2000" dirty="0"/>
              <a:t>Responsible for Network availability and performance</a:t>
            </a:r>
          </a:p>
          <a:p>
            <a:r>
              <a:rPr lang="en-NZ" sz="2000" dirty="0"/>
              <a:t>Monitoring for network layer issues</a:t>
            </a:r>
          </a:p>
          <a:p>
            <a:pPr lvl="1"/>
            <a:r>
              <a:rPr lang="en-NZ" sz="1800" dirty="0"/>
              <a:t>High-level SNMP statistics</a:t>
            </a:r>
          </a:p>
          <a:p>
            <a:pPr lvl="1"/>
            <a:r>
              <a:rPr lang="en-NZ" sz="1800" dirty="0"/>
              <a:t>NetFlow/IPFIX</a:t>
            </a:r>
          </a:p>
          <a:p>
            <a:r>
              <a:rPr lang="en-NZ" sz="2000" dirty="0"/>
              <a:t>Packets for advanced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53039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FE2F-4ACD-4DA2-BFA7-80BAFA036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Why: Security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13301-A427-49DB-87D6-386EC848F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 dirty="0"/>
              <a:t>Responsible for securing the enterprise</a:t>
            </a:r>
          </a:p>
          <a:p>
            <a:r>
              <a:rPr lang="en-NZ" sz="2000" dirty="0"/>
              <a:t>Network monitoring for security</a:t>
            </a:r>
          </a:p>
          <a:p>
            <a:pPr lvl="1"/>
            <a:r>
              <a:rPr lang="en-NZ" sz="1800" dirty="0"/>
              <a:t>Detect intrusions, IOCs, threats, vulnerabilities</a:t>
            </a:r>
          </a:p>
          <a:p>
            <a:pPr lvl="1"/>
            <a:r>
              <a:rPr lang="en-NZ" sz="1800" dirty="0"/>
              <a:t>May rely on NetOps for access or response</a:t>
            </a:r>
          </a:p>
          <a:p>
            <a:r>
              <a:rPr lang="en-NZ" sz="2000" dirty="0"/>
              <a:t>Need full packet capture in real-time (DPI)</a:t>
            </a:r>
          </a:p>
          <a:p>
            <a:pPr lvl="1"/>
            <a:r>
              <a:rPr lang="en-NZ" sz="1800" dirty="0"/>
              <a:t>Signature detection (IDS)</a:t>
            </a:r>
          </a:p>
          <a:p>
            <a:pPr lvl="1"/>
            <a:r>
              <a:rPr lang="en-NZ" sz="1800" dirty="0"/>
              <a:t>Behavioural Analysis (NBAD)</a:t>
            </a:r>
          </a:p>
          <a:p>
            <a:r>
              <a:rPr lang="en-NZ" sz="2000" dirty="0"/>
              <a:t>Packet capture and retention for incident analysis</a:t>
            </a:r>
          </a:p>
        </p:txBody>
      </p:sp>
    </p:spTree>
    <p:extLst>
      <p:ext uri="{BB962C8B-B14F-4D97-AF65-F5344CB8AC3E}">
        <p14:creationId xmlns:p14="http://schemas.microsoft.com/office/powerpoint/2010/main" val="403696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6D7F-F5DE-4856-989F-DCD8E713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9" y="922668"/>
            <a:ext cx="5269921" cy="435600"/>
          </a:xfrm>
        </p:spPr>
        <p:txBody>
          <a:bodyPr/>
          <a:lstStyle/>
          <a:p>
            <a:r>
              <a:rPr lang="en-NZ" dirty="0"/>
              <a:t>Why: what you can’t do</a:t>
            </a:r>
            <a:br>
              <a:rPr lang="en-NZ" dirty="0"/>
            </a:br>
            <a:r>
              <a:rPr lang="en-NZ" dirty="0"/>
              <a:t>without Packets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5E7DB-51D4-4FE5-B369-A672C283A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 dirty="0"/>
              <a:t>Collect and examine evidence</a:t>
            </a:r>
          </a:p>
          <a:p>
            <a:pPr lvl="1"/>
            <a:r>
              <a:rPr lang="en-NZ" sz="1800" dirty="0"/>
              <a:t>Requests and responses</a:t>
            </a:r>
          </a:p>
          <a:p>
            <a:pPr lvl="1"/>
            <a:r>
              <a:rPr lang="en-NZ" sz="1800" dirty="0"/>
              <a:t>Actual data transferred</a:t>
            </a:r>
          </a:p>
          <a:p>
            <a:r>
              <a:rPr lang="en-NZ" sz="2000" dirty="0"/>
              <a:t>Develop and test rules/signatures/ACLs</a:t>
            </a:r>
          </a:p>
          <a:p>
            <a:r>
              <a:rPr lang="en-NZ" sz="2000" dirty="0"/>
              <a:t>Debug network/transport layer issues</a:t>
            </a:r>
          </a:p>
          <a:p>
            <a:pPr lvl="1"/>
            <a:r>
              <a:rPr lang="en-NZ" sz="1800" dirty="0"/>
              <a:t>Protocol and application errors</a:t>
            </a:r>
          </a:p>
          <a:p>
            <a:pPr lvl="1"/>
            <a:r>
              <a:rPr lang="en-NZ" sz="1800" dirty="0"/>
              <a:t>Timing issues, packet loss, latency, microbursts</a:t>
            </a:r>
          </a:p>
          <a:p>
            <a:r>
              <a:rPr lang="en-NZ" sz="2000" dirty="0"/>
              <a:t>Regulatory compliance</a:t>
            </a:r>
          </a:p>
        </p:txBody>
      </p:sp>
    </p:spTree>
    <p:extLst>
      <p:ext uri="{BB962C8B-B14F-4D97-AF65-F5344CB8AC3E}">
        <p14:creationId xmlns:p14="http://schemas.microsoft.com/office/powerpoint/2010/main" val="82940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0697-DBD9-4835-82C3-7444AF5B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Why: Enterprise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C7B5C-030F-419C-B4F8-1BB221164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Scale</a:t>
            </a:r>
          </a:p>
          <a:p>
            <a:pPr lvl="1"/>
            <a:r>
              <a:rPr lang="en-NZ" dirty="0"/>
              <a:t>Multiple distributed capture points</a:t>
            </a:r>
          </a:p>
          <a:p>
            <a:pPr lvl="1"/>
            <a:r>
              <a:rPr lang="en-NZ" dirty="0"/>
              <a:t>High speed links</a:t>
            </a:r>
          </a:p>
          <a:p>
            <a:pPr lvl="1"/>
            <a:r>
              <a:rPr lang="en-NZ" dirty="0"/>
              <a:t>Huge data volumes</a:t>
            </a:r>
          </a:p>
          <a:p>
            <a:pPr lvl="1"/>
            <a:r>
              <a:rPr lang="en-NZ" dirty="0"/>
              <a:t>History vs Cost</a:t>
            </a:r>
          </a:p>
          <a:p>
            <a:r>
              <a:rPr lang="en-NZ" dirty="0"/>
              <a:t>Comprehension</a:t>
            </a:r>
          </a:p>
          <a:p>
            <a:pPr lvl="1"/>
            <a:r>
              <a:rPr lang="en-NZ" dirty="0"/>
              <a:t>Visualisation</a:t>
            </a:r>
          </a:p>
          <a:p>
            <a:pPr lvl="1"/>
            <a:r>
              <a:rPr lang="en-NZ" dirty="0"/>
              <a:t>Indexing</a:t>
            </a:r>
          </a:p>
          <a:p>
            <a:pPr lvl="1"/>
            <a:r>
              <a:rPr lang="en-NZ" dirty="0"/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109450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C082-E506-406E-B622-903043EE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D1133-DF58-4BB0-98B2-1A3733D1A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800" dirty="0">
                <a:solidFill>
                  <a:schemeClr val="accent4"/>
                </a:solidFill>
              </a:rPr>
              <a:t>Why We Capture</a:t>
            </a:r>
          </a:p>
          <a:p>
            <a:r>
              <a:rPr lang="en-NZ" sz="2800" dirty="0"/>
              <a:t>How We Capture</a:t>
            </a:r>
          </a:p>
          <a:p>
            <a:r>
              <a:rPr lang="en-NZ" sz="2800" dirty="0"/>
              <a:t>How We Scale</a:t>
            </a:r>
          </a:p>
        </p:txBody>
      </p:sp>
    </p:spTree>
    <p:extLst>
      <p:ext uri="{BB962C8B-B14F-4D97-AF65-F5344CB8AC3E}">
        <p14:creationId xmlns:p14="http://schemas.microsoft.com/office/powerpoint/2010/main" val="3409080613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033C92"/>
      </a:accent1>
      <a:accent2>
        <a:srgbClr val="C9DAF8"/>
      </a:accent2>
      <a:accent3>
        <a:srgbClr val="286492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1260</Words>
  <Application>Microsoft Office PowerPoint</Application>
  <PresentationFormat>On-screen Show (16:9)</PresentationFormat>
  <Paragraphs>296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Trebuchet MS</vt:lpstr>
      <vt:lpstr>Verdana</vt:lpstr>
      <vt:lpstr>Lora</vt:lpstr>
      <vt:lpstr>Viola template</vt:lpstr>
      <vt:lpstr>Wireshark at Enterprise Scale</vt:lpstr>
      <vt:lpstr>Agenda</vt:lpstr>
      <vt:lpstr>Why: Who is it for</vt:lpstr>
      <vt:lpstr>Why: Application team</vt:lpstr>
      <vt:lpstr>Why: Network team</vt:lpstr>
      <vt:lpstr>Why: Security team</vt:lpstr>
      <vt:lpstr>Why: what you can’t do without Packets</vt:lpstr>
      <vt:lpstr>Why: Enterprise Challenges</vt:lpstr>
      <vt:lpstr>Agenda</vt:lpstr>
      <vt:lpstr>How: Types of capture</vt:lpstr>
      <vt:lpstr>How: On-demand capture</vt:lpstr>
      <vt:lpstr>How: Live inspection</vt:lpstr>
      <vt:lpstr>How: Triggered recording</vt:lpstr>
      <vt:lpstr>How: Continuous recording</vt:lpstr>
      <vt:lpstr>How: Technology</vt:lpstr>
      <vt:lpstr>How: On-Demand Capture</vt:lpstr>
      <vt:lpstr>How: Live/Continuous Capture</vt:lpstr>
      <vt:lpstr>How: Network Packet Broker</vt:lpstr>
      <vt:lpstr>How: Deployment options</vt:lpstr>
      <vt:lpstr>How: Continuous Capture Storage</vt:lpstr>
      <vt:lpstr>How: Example - REANNZ WAN traffic</vt:lpstr>
      <vt:lpstr>How: Compression</vt:lpstr>
      <vt:lpstr>How: Compression - payload entropy</vt:lpstr>
      <vt:lpstr>How: Compression + Truncation</vt:lpstr>
      <vt:lpstr>How: Encryption/decryption</vt:lpstr>
      <vt:lpstr>Agenda</vt:lpstr>
      <vt:lpstr>Scale: Comprehension</vt:lpstr>
      <vt:lpstr>Scale: Fabrics</vt:lpstr>
      <vt:lpstr>Enterprise Fabric</vt:lpstr>
      <vt:lpstr>Scale: Multi-point capture</vt:lpstr>
      <vt:lpstr>Scale: Capture Metadata</vt:lpstr>
      <vt:lpstr>Scale: Time Synchronization</vt:lpstr>
      <vt:lpstr>Scale: Visualisation</vt:lpstr>
      <vt:lpstr>PowerPoint Presentation</vt:lpstr>
      <vt:lpstr>Scale: Search</vt:lpstr>
      <vt:lpstr>PowerPoint Presentation</vt:lpstr>
      <vt:lpstr>PowerPoint Presentation</vt:lpstr>
      <vt:lpstr>Conclusion: Wireshark in Enterprise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Stephen Donnelly</cp:lastModifiedBy>
  <cp:revision>10</cp:revision>
  <dcterms:modified xsi:type="dcterms:W3CDTF">2022-07-12T23:07:30Z</dcterms:modified>
</cp:coreProperties>
</file>