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53" r:id="rId1"/>
  </p:sldMasterIdLst>
  <p:notesMasterIdLst>
    <p:notesMasterId r:id="rId30"/>
  </p:notesMasterIdLst>
  <p:sldIdLst>
    <p:sldId id="256" r:id="rId2"/>
    <p:sldId id="291" r:id="rId3"/>
    <p:sldId id="2858" r:id="rId4"/>
    <p:sldId id="2854" r:id="rId5"/>
    <p:sldId id="2856" r:id="rId6"/>
    <p:sldId id="2857" r:id="rId7"/>
    <p:sldId id="2860" r:id="rId8"/>
    <p:sldId id="2859" r:id="rId9"/>
    <p:sldId id="2881" r:id="rId10"/>
    <p:sldId id="2892" r:id="rId11"/>
    <p:sldId id="2893" r:id="rId12"/>
    <p:sldId id="2875" r:id="rId13"/>
    <p:sldId id="2874" r:id="rId14"/>
    <p:sldId id="2876" r:id="rId15"/>
    <p:sldId id="2878" r:id="rId16"/>
    <p:sldId id="2877" r:id="rId17"/>
    <p:sldId id="2886" r:id="rId18"/>
    <p:sldId id="2883" r:id="rId19"/>
    <p:sldId id="2879" r:id="rId20"/>
    <p:sldId id="2884" r:id="rId21"/>
    <p:sldId id="2885" r:id="rId22"/>
    <p:sldId id="2887" r:id="rId23"/>
    <p:sldId id="2880" r:id="rId24"/>
    <p:sldId id="2888" r:id="rId25"/>
    <p:sldId id="2882" r:id="rId26"/>
    <p:sldId id="2890" r:id="rId27"/>
    <p:sldId id="2889" r:id="rId28"/>
    <p:sldId id="2891" r:id="rId29"/>
  </p:sldIdLst>
  <p:sldSz cx="9144000" cy="5143500" type="screen16x9"/>
  <p:notesSz cx="6858000" cy="9144000"/>
  <p:embeddedFontLst>
    <p:embeddedFont>
      <p:font typeface="Calibri Light" panose="020F0302020204030204" pitchFamily="34" charset="0"/>
      <p:regular r:id="rId31"/>
      <p:italic r:id="rId32"/>
    </p:embeddedFont>
    <p:embeddedFont>
      <p:font typeface="Lora" pitchFamily="2" charset="77"/>
      <p:regular r:id="rId33"/>
      <p:bold r:id="rId34"/>
      <p:italic r:id="rId35"/>
      <p:boldItalic r:id="rId36"/>
    </p:embeddedFont>
    <p:embeddedFont>
      <p:font typeface="Trebuchet MS" panose="020B0703020202090204" pitchFamily="34" charset="0"/>
      <p:regular r:id="rId37"/>
      <p:bold r:id="rId38"/>
      <p:italic r:id="rId39"/>
      <p:boldItalic r:id="rId40"/>
    </p:embeddedFont>
    <p:embeddedFont>
      <p:font typeface="Verdana" panose="020B0604030504040204" pitchFamily="3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7356A9-9179-454D-8024-6202F38CB3CB}" v="540" dt="2023-06-13T06:26:42.8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72"/>
    <p:restoredTop sz="94686"/>
  </p:normalViewPr>
  <p:slideViewPr>
    <p:cSldViewPr snapToGrid="0">
      <p:cViewPr varScale="1">
        <p:scale>
          <a:sx n="194" d="100"/>
          <a:sy n="194" d="100"/>
        </p:scale>
        <p:origin x="6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en Donnelly (He/Him)" userId="3a8eaecc-cbc9-4108-88b7-051596e2d8c7" providerId="ADAL" clId="{4E7F5F2B-0BBD-425D-93A8-606D66FB7F6C}"/>
    <pc:docChg chg="custSel addSld delSld modSld sldOrd">
      <pc:chgData name="Stephen Donnelly (He/Him)" userId="3a8eaecc-cbc9-4108-88b7-051596e2d8c7" providerId="ADAL" clId="{4E7F5F2B-0BBD-425D-93A8-606D66FB7F6C}" dt="2023-05-24T04:32:04.999" v="395" actId="20577"/>
      <pc:docMkLst>
        <pc:docMk/>
      </pc:docMkLst>
      <pc:sldChg chg="modSp mod ord">
        <pc:chgData name="Stephen Donnelly (He/Him)" userId="3a8eaecc-cbc9-4108-88b7-051596e2d8c7" providerId="ADAL" clId="{4E7F5F2B-0BBD-425D-93A8-606D66FB7F6C}" dt="2023-05-22T23:44:23.110" v="18" actId="20577"/>
        <pc:sldMkLst>
          <pc:docMk/>
          <pc:sldMk cId="1241642699" sldId="2857"/>
        </pc:sldMkLst>
        <pc:spChg chg="mod">
          <ac:chgData name="Stephen Donnelly (He/Him)" userId="3a8eaecc-cbc9-4108-88b7-051596e2d8c7" providerId="ADAL" clId="{4E7F5F2B-0BBD-425D-93A8-606D66FB7F6C}" dt="2023-05-22T23:43:24.649" v="11" actId="114"/>
          <ac:spMkLst>
            <pc:docMk/>
            <pc:sldMk cId="1241642699" sldId="2857"/>
            <ac:spMk id="2" creationId="{F220887E-9FF1-B442-B8FC-D911CC849757}"/>
          </ac:spMkLst>
        </pc:spChg>
        <pc:spChg chg="mod">
          <ac:chgData name="Stephen Donnelly (He/Him)" userId="3a8eaecc-cbc9-4108-88b7-051596e2d8c7" providerId="ADAL" clId="{4E7F5F2B-0BBD-425D-93A8-606D66FB7F6C}" dt="2023-05-22T23:44:23.110" v="18" actId="20577"/>
          <ac:spMkLst>
            <pc:docMk/>
            <pc:sldMk cId="1241642699" sldId="2857"/>
            <ac:spMk id="3" creationId="{82765F55-FB7A-42B3-901F-6C91FFDA0665}"/>
          </ac:spMkLst>
        </pc:spChg>
      </pc:sldChg>
      <pc:sldChg chg="modSp add del mod">
        <pc:chgData name="Stephen Donnelly (He/Him)" userId="3a8eaecc-cbc9-4108-88b7-051596e2d8c7" providerId="ADAL" clId="{4E7F5F2B-0BBD-425D-93A8-606D66FB7F6C}" dt="2023-05-24T04:14:38.571" v="372" actId="47"/>
        <pc:sldMkLst>
          <pc:docMk/>
          <pc:sldMk cId="3245389046" sldId="2873"/>
        </pc:sldMkLst>
        <pc:spChg chg="mod">
          <ac:chgData name="Stephen Donnelly (He/Him)" userId="3a8eaecc-cbc9-4108-88b7-051596e2d8c7" providerId="ADAL" clId="{4E7F5F2B-0BBD-425D-93A8-606D66FB7F6C}" dt="2023-05-24T03:56:54.253" v="234" actId="20577"/>
          <ac:spMkLst>
            <pc:docMk/>
            <pc:sldMk cId="3245389046" sldId="2873"/>
            <ac:spMk id="3" creationId="{62DDE484-E762-C1FF-7F5B-4CA3260DD429}"/>
          </ac:spMkLst>
        </pc:spChg>
      </pc:sldChg>
      <pc:sldChg chg="modSp new mod ord">
        <pc:chgData name="Stephen Donnelly (He/Him)" userId="3a8eaecc-cbc9-4108-88b7-051596e2d8c7" providerId="ADAL" clId="{4E7F5F2B-0BBD-425D-93A8-606D66FB7F6C}" dt="2023-05-24T04:32:04.999" v="395" actId="20577"/>
        <pc:sldMkLst>
          <pc:docMk/>
          <pc:sldMk cId="30424461" sldId="2874"/>
        </pc:sldMkLst>
        <pc:spChg chg="mod">
          <ac:chgData name="Stephen Donnelly (He/Him)" userId="3a8eaecc-cbc9-4108-88b7-051596e2d8c7" providerId="ADAL" clId="{4E7F5F2B-0BBD-425D-93A8-606D66FB7F6C}" dt="2023-05-24T04:14:33.157" v="371" actId="20577"/>
          <ac:spMkLst>
            <pc:docMk/>
            <pc:sldMk cId="30424461" sldId="2874"/>
            <ac:spMk id="2" creationId="{7F764AFA-7C88-6A88-64FF-9060CB068689}"/>
          </ac:spMkLst>
        </pc:spChg>
        <pc:spChg chg="mod">
          <ac:chgData name="Stephen Donnelly (He/Him)" userId="3a8eaecc-cbc9-4108-88b7-051596e2d8c7" providerId="ADAL" clId="{4E7F5F2B-0BBD-425D-93A8-606D66FB7F6C}" dt="2023-05-24T04:32:04.999" v="395" actId="20577"/>
          <ac:spMkLst>
            <pc:docMk/>
            <pc:sldMk cId="30424461" sldId="2874"/>
            <ac:spMk id="3" creationId="{134F2E55-3121-E0CA-B3A7-9B4C45E14C6C}"/>
          </ac:spMkLst>
        </pc:spChg>
      </pc:sldChg>
      <pc:sldChg chg="addSp delSp modSp new mod ord modClrScheme chgLayout">
        <pc:chgData name="Stephen Donnelly (He/Him)" userId="3a8eaecc-cbc9-4108-88b7-051596e2d8c7" providerId="ADAL" clId="{4E7F5F2B-0BBD-425D-93A8-606D66FB7F6C}" dt="2023-05-24T04:16:03.522" v="374"/>
        <pc:sldMkLst>
          <pc:docMk/>
          <pc:sldMk cId="821503269" sldId="2875"/>
        </pc:sldMkLst>
        <pc:spChg chg="del mod ord">
          <ac:chgData name="Stephen Donnelly (He/Him)" userId="3a8eaecc-cbc9-4108-88b7-051596e2d8c7" providerId="ADAL" clId="{4E7F5F2B-0BBD-425D-93A8-606D66FB7F6C}" dt="2023-05-24T03:58:36.485" v="258" actId="700"/>
          <ac:spMkLst>
            <pc:docMk/>
            <pc:sldMk cId="821503269" sldId="2875"/>
            <ac:spMk id="2" creationId="{B05BAD59-8AD6-2F72-351C-D68FB8201FC5}"/>
          </ac:spMkLst>
        </pc:spChg>
        <pc:spChg chg="del">
          <ac:chgData name="Stephen Donnelly (He/Him)" userId="3a8eaecc-cbc9-4108-88b7-051596e2d8c7" providerId="ADAL" clId="{4E7F5F2B-0BBD-425D-93A8-606D66FB7F6C}" dt="2023-05-24T03:57:47.541" v="250" actId="478"/>
          <ac:spMkLst>
            <pc:docMk/>
            <pc:sldMk cId="821503269" sldId="2875"/>
            <ac:spMk id="3" creationId="{AFDA62C9-235C-A1CB-C375-3A3A8BBD9308}"/>
          </ac:spMkLst>
        </pc:spChg>
        <pc:spChg chg="add mod ord">
          <ac:chgData name="Stephen Donnelly (He/Him)" userId="3a8eaecc-cbc9-4108-88b7-051596e2d8c7" providerId="ADAL" clId="{4E7F5F2B-0BBD-425D-93A8-606D66FB7F6C}" dt="2023-05-24T04:01:35.293" v="277" actId="20577"/>
          <ac:spMkLst>
            <pc:docMk/>
            <pc:sldMk cId="821503269" sldId="2875"/>
            <ac:spMk id="5" creationId="{0E76D780-A9C2-B5A6-6053-BEE3D2398C38}"/>
          </ac:spMkLst>
        </pc:spChg>
        <pc:picChg chg="add mod">
          <ac:chgData name="Stephen Donnelly (He/Him)" userId="3a8eaecc-cbc9-4108-88b7-051596e2d8c7" providerId="ADAL" clId="{4E7F5F2B-0BBD-425D-93A8-606D66FB7F6C}" dt="2023-05-24T03:58:28.411" v="257" actId="1076"/>
          <ac:picMkLst>
            <pc:docMk/>
            <pc:sldMk cId="821503269" sldId="2875"/>
            <ac:picMk id="4" creationId="{FC748E44-F363-D412-603D-8E121F33E0BE}"/>
          </ac:picMkLst>
        </pc:picChg>
      </pc:sldChg>
      <pc:sldMasterChg chg="delSldLayout">
        <pc:chgData name="Stephen Donnelly (He/Him)" userId="3a8eaecc-cbc9-4108-88b7-051596e2d8c7" providerId="ADAL" clId="{4E7F5F2B-0BBD-425D-93A8-606D66FB7F6C}" dt="2023-05-24T04:14:38.571" v="372" actId="47"/>
        <pc:sldMasterMkLst>
          <pc:docMk/>
          <pc:sldMasterMk cId="0" sldId="2147483653"/>
        </pc:sldMasterMkLst>
        <pc:sldLayoutChg chg="del">
          <pc:chgData name="Stephen Donnelly (He/Him)" userId="3a8eaecc-cbc9-4108-88b7-051596e2d8c7" providerId="ADAL" clId="{4E7F5F2B-0BBD-425D-93A8-606D66FB7F6C}" dt="2023-05-24T04:14:38.571" v="372" actId="47"/>
          <pc:sldLayoutMkLst>
            <pc:docMk/>
            <pc:sldMasterMk cId="0" sldId="2147483653"/>
            <pc:sldLayoutMk cId="1899308731" sldId="2147483655"/>
          </pc:sldLayoutMkLst>
        </pc:sldLayoutChg>
      </pc:sldMasterChg>
    </pc:docChg>
  </pc:docChgLst>
  <pc:docChgLst>
    <pc:chgData name="Stephen Donnelly (He/Him)" userId="3a8eaecc-cbc9-4108-88b7-051596e2d8c7" providerId="ADAL" clId="{3F7356A9-9179-454D-8024-6202F38CB3CB}"/>
    <pc:docChg chg="undo custSel addSld delSld modSld sldOrd">
      <pc:chgData name="Stephen Donnelly (He/Him)" userId="3a8eaecc-cbc9-4108-88b7-051596e2d8c7" providerId="ADAL" clId="{3F7356A9-9179-454D-8024-6202F38CB3CB}" dt="2023-06-13T06:26:42.863" v="1926" actId="1037"/>
      <pc:docMkLst>
        <pc:docMk/>
      </pc:docMkLst>
      <pc:sldChg chg="modNotesTx">
        <pc:chgData name="Stephen Donnelly (He/Him)" userId="3a8eaecc-cbc9-4108-88b7-051596e2d8c7" providerId="ADAL" clId="{3F7356A9-9179-454D-8024-6202F38CB3CB}" dt="2023-06-13T04:09:06.207" v="758"/>
        <pc:sldMkLst>
          <pc:docMk/>
          <pc:sldMk cId="0" sldId="256"/>
        </pc:sldMkLst>
      </pc:sldChg>
      <pc:sldChg chg="modSp mod">
        <pc:chgData name="Stephen Donnelly (He/Him)" userId="3a8eaecc-cbc9-4108-88b7-051596e2d8c7" providerId="ADAL" clId="{3F7356A9-9179-454D-8024-6202F38CB3CB}" dt="2023-06-13T04:23:44.726" v="876" actId="404"/>
        <pc:sldMkLst>
          <pc:docMk/>
          <pc:sldMk cId="1241642699" sldId="2857"/>
        </pc:sldMkLst>
        <pc:spChg chg="mod">
          <ac:chgData name="Stephen Donnelly (He/Him)" userId="3a8eaecc-cbc9-4108-88b7-051596e2d8c7" providerId="ADAL" clId="{3F7356A9-9179-454D-8024-6202F38CB3CB}" dt="2023-06-13T04:23:44.726" v="876" actId="404"/>
          <ac:spMkLst>
            <pc:docMk/>
            <pc:sldMk cId="1241642699" sldId="2857"/>
            <ac:spMk id="3" creationId="{82765F55-FB7A-42B3-901F-6C91FFDA0665}"/>
          </ac:spMkLst>
        </pc:spChg>
      </pc:sldChg>
      <pc:sldChg chg="modSp mod">
        <pc:chgData name="Stephen Donnelly (He/Him)" userId="3a8eaecc-cbc9-4108-88b7-051596e2d8c7" providerId="ADAL" clId="{3F7356A9-9179-454D-8024-6202F38CB3CB}" dt="2023-06-13T05:02:21.327" v="1314" actId="20577"/>
        <pc:sldMkLst>
          <pc:docMk/>
          <pc:sldMk cId="967175320" sldId="2859"/>
        </pc:sldMkLst>
        <pc:spChg chg="mod">
          <ac:chgData name="Stephen Donnelly (He/Him)" userId="3a8eaecc-cbc9-4108-88b7-051596e2d8c7" providerId="ADAL" clId="{3F7356A9-9179-454D-8024-6202F38CB3CB}" dt="2023-06-13T05:02:21.327" v="1314" actId="20577"/>
          <ac:spMkLst>
            <pc:docMk/>
            <pc:sldMk cId="967175320" sldId="2859"/>
            <ac:spMk id="2" creationId="{89B2720F-42E9-4909-A084-F3646D586870}"/>
          </ac:spMkLst>
        </pc:spChg>
      </pc:sldChg>
      <pc:sldChg chg="modSp">
        <pc:chgData name="Stephen Donnelly (He/Him)" userId="3a8eaecc-cbc9-4108-88b7-051596e2d8c7" providerId="ADAL" clId="{3F7356A9-9179-454D-8024-6202F38CB3CB}" dt="2023-06-13T04:24:29.558" v="877"/>
        <pc:sldMkLst>
          <pc:docMk/>
          <pc:sldMk cId="3339634224" sldId="2860"/>
        </pc:sldMkLst>
        <pc:spChg chg="mod">
          <ac:chgData name="Stephen Donnelly (He/Him)" userId="3a8eaecc-cbc9-4108-88b7-051596e2d8c7" providerId="ADAL" clId="{3F7356A9-9179-454D-8024-6202F38CB3CB}" dt="2023-06-13T04:24:29.558" v="877"/>
          <ac:spMkLst>
            <pc:docMk/>
            <pc:sldMk cId="3339634224" sldId="2860"/>
            <ac:spMk id="3" creationId="{31696492-318A-780A-0D47-5B10D65D619B}"/>
          </ac:spMkLst>
        </pc:spChg>
      </pc:sldChg>
      <pc:sldChg chg="ord">
        <pc:chgData name="Stephen Donnelly (He/Him)" userId="3a8eaecc-cbc9-4108-88b7-051596e2d8c7" providerId="ADAL" clId="{3F7356A9-9179-454D-8024-6202F38CB3CB}" dt="2023-06-13T05:13:52.975" v="1417" actId="20578"/>
        <pc:sldMkLst>
          <pc:docMk/>
          <pc:sldMk cId="30424461" sldId="2874"/>
        </pc:sldMkLst>
      </pc:sldChg>
      <pc:sldChg chg="ord">
        <pc:chgData name="Stephen Donnelly (He/Him)" userId="3a8eaecc-cbc9-4108-88b7-051596e2d8c7" providerId="ADAL" clId="{3F7356A9-9179-454D-8024-6202F38CB3CB}" dt="2023-06-13T05:13:46.737" v="1416" actId="20578"/>
        <pc:sldMkLst>
          <pc:docMk/>
          <pc:sldMk cId="821503269" sldId="2875"/>
        </pc:sldMkLst>
      </pc:sldChg>
      <pc:sldChg chg="modSp mod">
        <pc:chgData name="Stephen Donnelly (He/Him)" userId="3a8eaecc-cbc9-4108-88b7-051596e2d8c7" providerId="ADAL" clId="{3F7356A9-9179-454D-8024-6202F38CB3CB}" dt="2023-06-13T05:12:14.992" v="1415" actId="20577"/>
        <pc:sldMkLst>
          <pc:docMk/>
          <pc:sldMk cId="586781801" sldId="2876"/>
        </pc:sldMkLst>
        <pc:spChg chg="mod">
          <ac:chgData name="Stephen Donnelly (He/Him)" userId="3a8eaecc-cbc9-4108-88b7-051596e2d8c7" providerId="ADAL" clId="{3F7356A9-9179-454D-8024-6202F38CB3CB}" dt="2023-06-13T05:10:21.121" v="1362" actId="20577"/>
          <ac:spMkLst>
            <pc:docMk/>
            <pc:sldMk cId="586781801" sldId="2876"/>
            <ac:spMk id="2" creationId="{F1773DD2-75C2-80DE-B850-D9951CC68512}"/>
          </ac:spMkLst>
        </pc:spChg>
        <pc:spChg chg="mod">
          <ac:chgData name="Stephen Donnelly (He/Him)" userId="3a8eaecc-cbc9-4108-88b7-051596e2d8c7" providerId="ADAL" clId="{3F7356A9-9179-454D-8024-6202F38CB3CB}" dt="2023-06-13T05:12:14.992" v="1415" actId="20577"/>
          <ac:spMkLst>
            <pc:docMk/>
            <pc:sldMk cId="586781801" sldId="2876"/>
            <ac:spMk id="3" creationId="{20125E2B-2EFB-C95E-29D4-8628D1F72A36}"/>
          </ac:spMkLst>
        </pc:spChg>
        <pc:picChg chg="mod">
          <ac:chgData name="Stephen Donnelly (He/Him)" userId="3a8eaecc-cbc9-4108-88b7-051596e2d8c7" providerId="ADAL" clId="{3F7356A9-9179-454D-8024-6202F38CB3CB}" dt="2023-06-13T05:10:53.477" v="1380" actId="1036"/>
          <ac:picMkLst>
            <pc:docMk/>
            <pc:sldMk cId="586781801" sldId="2876"/>
            <ac:picMk id="8194" creationId="{1715C0D4-2B4B-3701-25DD-29339062CB0D}"/>
          </ac:picMkLst>
        </pc:picChg>
      </pc:sldChg>
      <pc:sldChg chg="modSp mod">
        <pc:chgData name="Stephen Donnelly (He/Him)" userId="3a8eaecc-cbc9-4108-88b7-051596e2d8c7" providerId="ADAL" clId="{3F7356A9-9179-454D-8024-6202F38CB3CB}" dt="2023-06-13T05:16:59.035" v="1434" actId="20577"/>
        <pc:sldMkLst>
          <pc:docMk/>
          <pc:sldMk cId="950219481" sldId="2877"/>
        </pc:sldMkLst>
        <pc:spChg chg="mod">
          <ac:chgData name="Stephen Donnelly (He/Him)" userId="3a8eaecc-cbc9-4108-88b7-051596e2d8c7" providerId="ADAL" clId="{3F7356A9-9179-454D-8024-6202F38CB3CB}" dt="2023-06-13T05:16:59.035" v="1434" actId="20577"/>
          <ac:spMkLst>
            <pc:docMk/>
            <pc:sldMk cId="950219481" sldId="2877"/>
            <ac:spMk id="3" creationId="{B6E4B642-F2F9-88E4-16D2-939806339865}"/>
          </ac:spMkLst>
        </pc:spChg>
      </pc:sldChg>
      <pc:sldChg chg="modSp mod">
        <pc:chgData name="Stephen Donnelly (He/Him)" userId="3a8eaecc-cbc9-4108-88b7-051596e2d8c7" providerId="ADAL" clId="{3F7356A9-9179-454D-8024-6202F38CB3CB}" dt="2023-06-13T05:25:53.770" v="1640" actId="20577"/>
        <pc:sldMkLst>
          <pc:docMk/>
          <pc:sldMk cId="1196199054" sldId="2878"/>
        </pc:sldMkLst>
        <pc:spChg chg="mod">
          <ac:chgData name="Stephen Donnelly (He/Him)" userId="3a8eaecc-cbc9-4108-88b7-051596e2d8c7" providerId="ADAL" clId="{3F7356A9-9179-454D-8024-6202F38CB3CB}" dt="2023-06-13T05:25:53.770" v="1640" actId="20577"/>
          <ac:spMkLst>
            <pc:docMk/>
            <pc:sldMk cId="1196199054" sldId="2878"/>
            <ac:spMk id="3" creationId="{633E2091-BC46-32AB-5D36-89066CCE68F6}"/>
          </ac:spMkLst>
        </pc:spChg>
      </pc:sldChg>
      <pc:sldChg chg="modSp mod">
        <pc:chgData name="Stephen Donnelly (He/Him)" userId="3a8eaecc-cbc9-4108-88b7-051596e2d8c7" providerId="ADAL" clId="{3F7356A9-9179-454D-8024-6202F38CB3CB}" dt="2023-06-13T04:51:45.860" v="1313" actId="20577"/>
        <pc:sldMkLst>
          <pc:docMk/>
          <pc:sldMk cId="3923371536" sldId="2879"/>
        </pc:sldMkLst>
        <pc:spChg chg="mod">
          <ac:chgData name="Stephen Donnelly (He/Him)" userId="3a8eaecc-cbc9-4108-88b7-051596e2d8c7" providerId="ADAL" clId="{3F7356A9-9179-454D-8024-6202F38CB3CB}" dt="2023-06-13T04:51:45.860" v="1313" actId="20577"/>
          <ac:spMkLst>
            <pc:docMk/>
            <pc:sldMk cId="3923371536" sldId="2879"/>
            <ac:spMk id="3" creationId="{9A90E6AD-8C06-71FF-A7BF-46397939688E}"/>
          </ac:spMkLst>
        </pc:spChg>
      </pc:sldChg>
      <pc:sldChg chg="modSp mod">
        <pc:chgData name="Stephen Donnelly (He/Him)" userId="3a8eaecc-cbc9-4108-88b7-051596e2d8c7" providerId="ADAL" clId="{3F7356A9-9179-454D-8024-6202F38CB3CB}" dt="2023-06-13T05:26:34.001" v="1641" actId="20577"/>
        <pc:sldMkLst>
          <pc:docMk/>
          <pc:sldMk cId="3117185428" sldId="2880"/>
        </pc:sldMkLst>
        <pc:spChg chg="mod">
          <ac:chgData name="Stephen Donnelly (He/Him)" userId="3a8eaecc-cbc9-4108-88b7-051596e2d8c7" providerId="ADAL" clId="{3F7356A9-9179-454D-8024-6202F38CB3CB}" dt="2023-06-13T05:24:11.464" v="1635" actId="20577"/>
          <ac:spMkLst>
            <pc:docMk/>
            <pc:sldMk cId="3117185428" sldId="2880"/>
            <ac:spMk id="2" creationId="{D8FED4E7-6C82-7B6B-B4A3-993A051AE47F}"/>
          </ac:spMkLst>
        </pc:spChg>
        <pc:spChg chg="mod">
          <ac:chgData name="Stephen Donnelly (He/Him)" userId="3a8eaecc-cbc9-4108-88b7-051596e2d8c7" providerId="ADAL" clId="{3F7356A9-9179-454D-8024-6202F38CB3CB}" dt="2023-06-13T05:26:34.001" v="1641" actId="20577"/>
          <ac:spMkLst>
            <pc:docMk/>
            <pc:sldMk cId="3117185428" sldId="2880"/>
            <ac:spMk id="3" creationId="{9A90E6AD-8C06-71FF-A7BF-46397939688E}"/>
          </ac:spMkLst>
        </pc:spChg>
      </pc:sldChg>
      <pc:sldChg chg="modNotesTx">
        <pc:chgData name="Stephen Donnelly (He/Him)" userId="3a8eaecc-cbc9-4108-88b7-051596e2d8c7" providerId="ADAL" clId="{3F7356A9-9179-454D-8024-6202F38CB3CB}" dt="2023-06-13T05:27:00.952" v="1642" actId="20577"/>
        <pc:sldMkLst>
          <pc:docMk/>
          <pc:sldMk cId="317822025" sldId="2885"/>
        </pc:sldMkLst>
      </pc:sldChg>
      <pc:sldChg chg="modNotesTx">
        <pc:chgData name="Stephen Donnelly (He/Him)" userId="3a8eaecc-cbc9-4108-88b7-051596e2d8c7" providerId="ADAL" clId="{3F7356A9-9179-454D-8024-6202F38CB3CB}" dt="2023-06-13T05:20:18.501" v="1590" actId="20577"/>
        <pc:sldMkLst>
          <pc:docMk/>
          <pc:sldMk cId="1142928469" sldId="2886"/>
        </pc:sldMkLst>
      </pc:sldChg>
      <pc:sldChg chg="modSp mod">
        <pc:chgData name="Stephen Donnelly (He/Him)" userId="3a8eaecc-cbc9-4108-88b7-051596e2d8c7" providerId="ADAL" clId="{3F7356A9-9179-454D-8024-6202F38CB3CB}" dt="2023-06-13T05:27:18.863" v="1648" actId="20577"/>
        <pc:sldMkLst>
          <pc:docMk/>
          <pc:sldMk cId="994250302" sldId="2887"/>
        </pc:sldMkLst>
        <pc:spChg chg="mod">
          <ac:chgData name="Stephen Donnelly (He/Him)" userId="3a8eaecc-cbc9-4108-88b7-051596e2d8c7" providerId="ADAL" clId="{3F7356A9-9179-454D-8024-6202F38CB3CB}" dt="2023-06-13T05:27:18.863" v="1648" actId="20577"/>
          <ac:spMkLst>
            <pc:docMk/>
            <pc:sldMk cId="994250302" sldId="2887"/>
            <ac:spMk id="2" creationId="{7F0BC593-B81D-BA99-CCB4-CE63612A5FA2}"/>
          </ac:spMkLst>
        </pc:spChg>
      </pc:sldChg>
      <pc:sldChg chg="modSp mod">
        <pc:chgData name="Stephen Donnelly (He/Him)" userId="3a8eaecc-cbc9-4108-88b7-051596e2d8c7" providerId="ADAL" clId="{3F7356A9-9179-454D-8024-6202F38CB3CB}" dt="2023-06-13T05:24:44.408" v="1639" actId="20577"/>
        <pc:sldMkLst>
          <pc:docMk/>
          <pc:sldMk cId="1812101741" sldId="2888"/>
        </pc:sldMkLst>
        <pc:spChg chg="mod">
          <ac:chgData name="Stephen Donnelly (He/Him)" userId="3a8eaecc-cbc9-4108-88b7-051596e2d8c7" providerId="ADAL" clId="{3F7356A9-9179-454D-8024-6202F38CB3CB}" dt="2023-06-13T05:24:44.408" v="1639" actId="20577"/>
          <ac:spMkLst>
            <pc:docMk/>
            <pc:sldMk cId="1812101741" sldId="2888"/>
            <ac:spMk id="2" creationId="{B131911A-231F-44B3-8478-336A6C17E30E}"/>
          </ac:spMkLst>
        </pc:spChg>
        <pc:spChg chg="mod">
          <ac:chgData name="Stephen Donnelly (He/Him)" userId="3a8eaecc-cbc9-4108-88b7-051596e2d8c7" providerId="ADAL" clId="{3F7356A9-9179-454D-8024-6202F38CB3CB}" dt="2023-06-13T05:24:43.180" v="1638" actId="20577"/>
          <ac:spMkLst>
            <pc:docMk/>
            <pc:sldMk cId="1812101741" sldId="2888"/>
            <ac:spMk id="3" creationId="{77033201-FBB9-4756-7BD9-EB81ED77D854}"/>
          </ac:spMkLst>
        </pc:spChg>
      </pc:sldChg>
      <pc:sldChg chg="modSp mod">
        <pc:chgData name="Stephen Donnelly (He/Him)" userId="3a8eaecc-cbc9-4108-88b7-051596e2d8c7" providerId="ADAL" clId="{3F7356A9-9179-454D-8024-6202F38CB3CB}" dt="2023-06-13T04:34:22.574" v="988"/>
        <pc:sldMkLst>
          <pc:docMk/>
          <pc:sldMk cId="2318126308" sldId="2889"/>
        </pc:sldMkLst>
        <pc:spChg chg="mod">
          <ac:chgData name="Stephen Donnelly (He/Him)" userId="3a8eaecc-cbc9-4108-88b7-051596e2d8c7" providerId="ADAL" clId="{3F7356A9-9179-454D-8024-6202F38CB3CB}" dt="2023-06-13T04:34:22.574" v="988"/>
          <ac:spMkLst>
            <pc:docMk/>
            <pc:sldMk cId="2318126308" sldId="2889"/>
            <ac:spMk id="3" creationId="{FAF52521-F5A8-C14A-B0A5-636FD09E1611}"/>
          </ac:spMkLst>
        </pc:spChg>
      </pc:sldChg>
      <pc:sldChg chg="addSp delSp modSp new mod">
        <pc:chgData name="Stephen Donnelly (He/Him)" userId="3a8eaecc-cbc9-4108-88b7-051596e2d8c7" providerId="ADAL" clId="{3F7356A9-9179-454D-8024-6202F38CB3CB}" dt="2023-06-09T03:02:15.570" v="344" actId="20577"/>
        <pc:sldMkLst>
          <pc:docMk/>
          <pc:sldMk cId="326675816" sldId="2891"/>
        </pc:sldMkLst>
        <pc:spChg chg="mod">
          <ac:chgData name="Stephen Donnelly (He/Him)" userId="3a8eaecc-cbc9-4108-88b7-051596e2d8c7" providerId="ADAL" clId="{3F7356A9-9179-454D-8024-6202F38CB3CB}" dt="2023-06-09T03:02:15.570" v="344" actId="20577"/>
          <ac:spMkLst>
            <pc:docMk/>
            <pc:sldMk cId="326675816" sldId="2891"/>
            <ac:spMk id="2" creationId="{919ECCB9-4C4D-0CBF-4666-2A81EF720BAF}"/>
          </ac:spMkLst>
        </pc:spChg>
        <pc:spChg chg="add mod">
          <ac:chgData name="Stephen Donnelly (He/Him)" userId="3a8eaecc-cbc9-4108-88b7-051596e2d8c7" providerId="ADAL" clId="{3F7356A9-9179-454D-8024-6202F38CB3CB}" dt="2023-06-09T02:32:49.624" v="3" actId="14100"/>
          <ac:spMkLst>
            <pc:docMk/>
            <pc:sldMk cId="326675816" sldId="2891"/>
            <ac:spMk id="3" creationId="{F0D20C0F-32CD-4955-E94B-AF1E7374F17B}"/>
          </ac:spMkLst>
        </pc:spChg>
        <pc:spChg chg="add mod">
          <ac:chgData name="Stephen Donnelly (He/Him)" userId="3a8eaecc-cbc9-4108-88b7-051596e2d8c7" providerId="ADAL" clId="{3F7356A9-9179-454D-8024-6202F38CB3CB}" dt="2023-06-09T02:34:47.553" v="13" actId="14100"/>
          <ac:spMkLst>
            <pc:docMk/>
            <pc:sldMk cId="326675816" sldId="2891"/>
            <ac:spMk id="5" creationId="{A99BC8F3-CAC8-DB80-ABDE-E921C88CCD3D}"/>
          </ac:spMkLst>
        </pc:spChg>
        <pc:spChg chg="add mod">
          <ac:chgData name="Stephen Donnelly (He/Him)" userId="3a8eaecc-cbc9-4108-88b7-051596e2d8c7" providerId="ADAL" clId="{3F7356A9-9179-454D-8024-6202F38CB3CB}" dt="2023-06-09T02:34:40.044" v="12" actId="14100"/>
          <ac:spMkLst>
            <pc:docMk/>
            <pc:sldMk cId="326675816" sldId="2891"/>
            <ac:spMk id="7" creationId="{E1B52351-0C1C-3684-8386-C3EE677C36DA}"/>
          </ac:spMkLst>
        </pc:spChg>
        <pc:spChg chg="add mod">
          <ac:chgData name="Stephen Donnelly (He/Him)" userId="3a8eaecc-cbc9-4108-88b7-051596e2d8c7" providerId="ADAL" clId="{3F7356A9-9179-454D-8024-6202F38CB3CB}" dt="2023-06-09T02:41:30.498" v="160" actId="1037"/>
          <ac:spMkLst>
            <pc:docMk/>
            <pc:sldMk cId="326675816" sldId="2891"/>
            <ac:spMk id="9" creationId="{C5E42AE3-5D55-CADB-A186-C1B1A88EF225}"/>
          </ac:spMkLst>
        </pc:spChg>
        <pc:spChg chg="add mod">
          <ac:chgData name="Stephen Donnelly (He/Him)" userId="3a8eaecc-cbc9-4108-88b7-051596e2d8c7" providerId="ADAL" clId="{3F7356A9-9179-454D-8024-6202F38CB3CB}" dt="2023-06-09T02:38:08.840" v="121" actId="1036"/>
          <ac:spMkLst>
            <pc:docMk/>
            <pc:sldMk cId="326675816" sldId="2891"/>
            <ac:spMk id="11" creationId="{814BD181-E37C-4731-C979-D88EFF3B771E}"/>
          </ac:spMkLst>
        </pc:spChg>
        <pc:spChg chg="add mod">
          <ac:chgData name="Stephen Donnelly (He/Him)" userId="3a8eaecc-cbc9-4108-88b7-051596e2d8c7" providerId="ADAL" clId="{3F7356A9-9179-454D-8024-6202F38CB3CB}" dt="2023-06-09T02:38:08.840" v="121" actId="1036"/>
          <ac:spMkLst>
            <pc:docMk/>
            <pc:sldMk cId="326675816" sldId="2891"/>
            <ac:spMk id="13" creationId="{C59E82E8-0596-E017-D9C1-62E3DDA01DA9}"/>
          </ac:spMkLst>
        </pc:spChg>
        <pc:spChg chg="add mod">
          <ac:chgData name="Stephen Donnelly (He/Him)" userId="3a8eaecc-cbc9-4108-88b7-051596e2d8c7" providerId="ADAL" clId="{3F7356A9-9179-454D-8024-6202F38CB3CB}" dt="2023-06-09T02:42:17.690" v="189" actId="14100"/>
          <ac:spMkLst>
            <pc:docMk/>
            <pc:sldMk cId="326675816" sldId="2891"/>
            <ac:spMk id="15" creationId="{86A39592-40B2-CD94-51C1-397AFF9D35C8}"/>
          </ac:spMkLst>
        </pc:spChg>
        <pc:spChg chg="add mod">
          <ac:chgData name="Stephen Donnelly (He/Him)" userId="3a8eaecc-cbc9-4108-88b7-051596e2d8c7" providerId="ADAL" clId="{3F7356A9-9179-454D-8024-6202F38CB3CB}" dt="2023-06-09T02:47:08.214" v="248" actId="1076"/>
          <ac:spMkLst>
            <pc:docMk/>
            <pc:sldMk cId="326675816" sldId="2891"/>
            <ac:spMk id="17" creationId="{846E4B68-A63B-DB96-59D2-0EE62E862E3F}"/>
          </ac:spMkLst>
        </pc:spChg>
        <pc:spChg chg="add mod">
          <ac:chgData name="Stephen Donnelly (He/Him)" userId="3a8eaecc-cbc9-4108-88b7-051596e2d8c7" providerId="ADAL" clId="{3F7356A9-9179-454D-8024-6202F38CB3CB}" dt="2023-06-09T02:43:24.120" v="202" actId="1076"/>
          <ac:spMkLst>
            <pc:docMk/>
            <pc:sldMk cId="326675816" sldId="2891"/>
            <ac:spMk id="19" creationId="{0B63A744-0599-68A1-D4B3-B88EB51A7EDD}"/>
          </ac:spMkLst>
        </pc:spChg>
        <pc:spChg chg="add mod">
          <ac:chgData name="Stephen Donnelly (He/Him)" userId="3a8eaecc-cbc9-4108-88b7-051596e2d8c7" providerId="ADAL" clId="{3F7356A9-9179-454D-8024-6202F38CB3CB}" dt="2023-06-09T03:01:12.784" v="291" actId="1037"/>
          <ac:spMkLst>
            <pc:docMk/>
            <pc:sldMk cId="326675816" sldId="2891"/>
            <ac:spMk id="40" creationId="{0FF12A2A-C967-A5B7-4802-CE6F17F6F4C5}"/>
          </ac:spMkLst>
        </pc:spChg>
        <pc:spChg chg="add mod">
          <ac:chgData name="Stephen Donnelly (He/Him)" userId="3a8eaecc-cbc9-4108-88b7-051596e2d8c7" providerId="ADAL" clId="{3F7356A9-9179-454D-8024-6202F38CB3CB}" dt="2023-06-09T03:01:24.760" v="293" actId="14100"/>
          <ac:spMkLst>
            <pc:docMk/>
            <pc:sldMk cId="326675816" sldId="2891"/>
            <ac:spMk id="42" creationId="{0F8D44B7-B4BB-6967-836B-0B45691C78E0}"/>
          </ac:spMkLst>
        </pc:spChg>
        <pc:spChg chg="add mod">
          <ac:chgData name="Stephen Donnelly (He/Him)" userId="3a8eaecc-cbc9-4108-88b7-051596e2d8c7" providerId="ADAL" clId="{3F7356A9-9179-454D-8024-6202F38CB3CB}" dt="2023-06-09T03:01:18.794" v="292" actId="14100"/>
          <ac:spMkLst>
            <pc:docMk/>
            <pc:sldMk cId="326675816" sldId="2891"/>
            <ac:spMk id="43" creationId="{9F3A6403-8C36-2B1B-24F5-664AF93496B1}"/>
          </ac:spMkLst>
        </pc:spChg>
        <pc:picChg chg="add mod">
          <ac:chgData name="Stephen Donnelly (He/Him)" userId="3a8eaecc-cbc9-4108-88b7-051596e2d8c7" providerId="ADAL" clId="{3F7356A9-9179-454D-8024-6202F38CB3CB}" dt="2023-06-09T02:32:40.889" v="2" actId="1076"/>
          <ac:picMkLst>
            <pc:docMk/>
            <pc:sldMk cId="326675816" sldId="2891"/>
            <ac:picMk id="4" creationId="{946E1EF2-B6E6-905D-63C6-EDDA1890FAFC}"/>
          </ac:picMkLst>
        </pc:picChg>
        <pc:picChg chg="add mod">
          <ac:chgData name="Stephen Donnelly (He/Him)" userId="3a8eaecc-cbc9-4108-88b7-051596e2d8c7" providerId="ADAL" clId="{3F7356A9-9179-454D-8024-6202F38CB3CB}" dt="2023-06-09T02:34:31.089" v="10" actId="1076"/>
          <ac:picMkLst>
            <pc:docMk/>
            <pc:sldMk cId="326675816" sldId="2891"/>
            <ac:picMk id="6" creationId="{8788625F-7722-BA63-FA9C-A64EABCA3702}"/>
          </ac:picMkLst>
        </pc:picChg>
        <pc:picChg chg="add mod">
          <ac:chgData name="Stephen Donnelly (He/Him)" userId="3a8eaecc-cbc9-4108-88b7-051596e2d8c7" providerId="ADAL" clId="{3F7356A9-9179-454D-8024-6202F38CB3CB}" dt="2023-06-09T02:34:03.749" v="7" actId="1076"/>
          <ac:picMkLst>
            <pc:docMk/>
            <pc:sldMk cId="326675816" sldId="2891"/>
            <ac:picMk id="8" creationId="{E02DAD50-7034-356A-82C0-C63E600AD72D}"/>
          </ac:picMkLst>
        </pc:picChg>
        <pc:picChg chg="add mod">
          <ac:chgData name="Stephen Donnelly (He/Him)" userId="3a8eaecc-cbc9-4108-88b7-051596e2d8c7" providerId="ADAL" clId="{3F7356A9-9179-454D-8024-6202F38CB3CB}" dt="2023-06-09T02:41:30.498" v="160" actId="1037"/>
          <ac:picMkLst>
            <pc:docMk/>
            <pc:sldMk cId="326675816" sldId="2891"/>
            <ac:picMk id="10" creationId="{A9945080-ADF6-DA07-99FC-397BBD416459}"/>
          </ac:picMkLst>
        </pc:picChg>
        <pc:picChg chg="add mod">
          <ac:chgData name="Stephen Donnelly (He/Him)" userId="3a8eaecc-cbc9-4108-88b7-051596e2d8c7" providerId="ADAL" clId="{3F7356A9-9179-454D-8024-6202F38CB3CB}" dt="2023-06-09T02:38:08.840" v="121" actId="1036"/>
          <ac:picMkLst>
            <pc:docMk/>
            <pc:sldMk cId="326675816" sldId="2891"/>
            <ac:picMk id="12" creationId="{2D3DECFB-D9F2-BB16-AF6D-999734CDBB98}"/>
          </ac:picMkLst>
        </pc:picChg>
        <pc:picChg chg="add mod">
          <ac:chgData name="Stephen Donnelly (He/Him)" userId="3a8eaecc-cbc9-4108-88b7-051596e2d8c7" providerId="ADAL" clId="{3F7356A9-9179-454D-8024-6202F38CB3CB}" dt="2023-06-09T02:38:08.840" v="121" actId="1036"/>
          <ac:picMkLst>
            <pc:docMk/>
            <pc:sldMk cId="326675816" sldId="2891"/>
            <ac:picMk id="14" creationId="{20214355-F7E5-4D22-7A45-87568A026D70}"/>
          </ac:picMkLst>
        </pc:picChg>
        <pc:picChg chg="add del mod">
          <ac:chgData name="Stephen Donnelly (He/Him)" userId="3a8eaecc-cbc9-4108-88b7-051596e2d8c7" providerId="ADAL" clId="{3F7356A9-9179-454D-8024-6202F38CB3CB}" dt="2023-06-09T02:46:12.352" v="235" actId="21"/>
          <ac:picMkLst>
            <pc:docMk/>
            <pc:sldMk cId="326675816" sldId="2891"/>
            <ac:picMk id="16" creationId="{8FB928C1-A5F3-6FE6-2F22-8F2DEC0E5AD3}"/>
          </ac:picMkLst>
        </pc:picChg>
        <pc:picChg chg="add mod">
          <ac:chgData name="Stephen Donnelly (He/Him)" userId="3a8eaecc-cbc9-4108-88b7-051596e2d8c7" providerId="ADAL" clId="{3F7356A9-9179-454D-8024-6202F38CB3CB}" dt="2023-06-09T02:47:08.214" v="248" actId="1076"/>
          <ac:picMkLst>
            <pc:docMk/>
            <pc:sldMk cId="326675816" sldId="2891"/>
            <ac:picMk id="18" creationId="{628BD4B4-F391-1A24-3944-A9BB349CF64D}"/>
          </ac:picMkLst>
        </pc:picChg>
        <pc:picChg chg="add mod">
          <ac:chgData name="Stephen Donnelly (He/Him)" userId="3a8eaecc-cbc9-4108-88b7-051596e2d8c7" providerId="ADAL" clId="{3F7356A9-9179-454D-8024-6202F38CB3CB}" dt="2023-06-09T02:43:24.120" v="202" actId="1076"/>
          <ac:picMkLst>
            <pc:docMk/>
            <pc:sldMk cId="326675816" sldId="2891"/>
            <ac:picMk id="20" creationId="{750029BD-A677-5EF9-2A06-678FE1C30AAC}"/>
          </ac:picMkLst>
        </pc:picChg>
        <pc:picChg chg="add mod">
          <ac:chgData name="Stephen Donnelly (He/Him)" userId="3a8eaecc-cbc9-4108-88b7-051596e2d8c7" providerId="ADAL" clId="{3F7356A9-9179-454D-8024-6202F38CB3CB}" dt="2023-06-09T03:01:12.784" v="291" actId="1037"/>
          <ac:picMkLst>
            <pc:docMk/>
            <pc:sldMk cId="326675816" sldId="2891"/>
            <ac:picMk id="41" creationId="{EC326F23-028F-E5ED-B9F9-7D0305AD250D}"/>
          </ac:picMkLst>
        </pc:picChg>
        <pc:cxnChg chg="add mod">
          <ac:chgData name="Stephen Donnelly (He/Him)" userId="3a8eaecc-cbc9-4108-88b7-051596e2d8c7" providerId="ADAL" clId="{3F7356A9-9179-454D-8024-6202F38CB3CB}" dt="2023-06-09T02:47:41.140" v="253" actId="14100"/>
          <ac:cxnSpMkLst>
            <pc:docMk/>
            <pc:sldMk cId="326675816" sldId="2891"/>
            <ac:cxnSpMk id="21" creationId="{A7074698-122E-EA40-CC30-E0EB772EAC7B}"/>
          </ac:cxnSpMkLst>
        </pc:cxnChg>
        <pc:cxnChg chg="add mod">
          <ac:chgData name="Stephen Donnelly (He/Him)" userId="3a8eaecc-cbc9-4108-88b7-051596e2d8c7" providerId="ADAL" clId="{3F7356A9-9179-454D-8024-6202F38CB3CB}" dt="2023-06-09T02:47:30.463" v="251" actId="14100"/>
          <ac:cxnSpMkLst>
            <pc:docMk/>
            <pc:sldMk cId="326675816" sldId="2891"/>
            <ac:cxnSpMk id="24" creationId="{28D38873-F662-6F90-8717-3D331A807C09}"/>
          </ac:cxnSpMkLst>
        </pc:cxnChg>
        <pc:cxnChg chg="add mod">
          <ac:chgData name="Stephen Donnelly (He/Him)" userId="3a8eaecc-cbc9-4108-88b7-051596e2d8c7" providerId="ADAL" clId="{3F7356A9-9179-454D-8024-6202F38CB3CB}" dt="2023-06-09T02:48:02.952" v="257" actId="14100"/>
          <ac:cxnSpMkLst>
            <pc:docMk/>
            <pc:sldMk cId="326675816" sldId="2891"/>
            <ac:cxnSpMk id="33" creationId="{585B7E77-CE73-0C04-EC59-BA14C33817A8}"/>
          </ac:cxnSpMkLst>
        </pc:cxnChg>
        <pc:cxnChg chg="add mod">
          <ac:chgData name="Stephen Donnelly (He/Him)" userId="3a8eaecc-cbc9-4108-88b7-051596e2d8c7" providerId="ADAL" clId="{3F7356A9-9179-454D-8024-6202F38CB3CB}" dt="2023-06-09T02:48:38.728" v="261" actId="14100"/>
          <ac:cxnSpMkLst>
            <pc:docMk/>
            <pc:sldMk cId="326675816" sldId="2891"/>
            <ac:cxnSpMk id="37" creationId="{741E974B-0793-A7FD-19DE-5A1A8B87D2BB}"/>
          </ac:cxnSpMkLst>
        </pc:cxnChg>
      </pc:sldChg>
      <pc:sldChg chg="new del">
        <pc:chgData name="Stephen Donnelly (He/Him)" userId="3a8eaecc-cbc9-4108-88b7-051596e2d8c7" providerId="ADAL" clId="{3F7356A9-9179-454D-8024-6202F38CB3CB}" dt="2023-06-13T04:03:19.127" v="608" actId="2696"/>
        <pc:sldMkLst>
          <pc:docMk/>
          <pc:sldMk cId="822738457" sldId="2892"/>
        </pc:sldMkLst>
      </pc:sldChg>
      <pc:sldChg chg="modSp new mod">
        <pc:chgData name="Stephen Donnelly (He/Him)" userId="3a8eaecc-cbc9-4108-88b7-051596e2d8c7" providerId="ADAL" clId="{3F7356A9-9179-454D-8024-6202F38CB3CB}" dt="2023-06-13T04:48:05.794" v="1311" actId="20577"/>
        <pc:sldMkLst>
          <pc:docMk/>
          <pc:sldMk cId="3524573830" sldId="2892"/>
        </pc:sldMkLst>
        <pc:spChg chg="mod">
          <ac:chgData name="Stephen Donnelly (He/Him)" userId="3a8eaecc-cbc9-4108-88b7-051596e2d8c7" providerId="ADAL" clId="{3F7356A9-9179-454D-8024-6202F38CB3CB}" dt="2023-06-13T04:37:14.674" v="1010" actId="20577"/>
          <ac:spMkLst>
            <pc:docMk/>
            <pc:sldMk cId="3524573830" sldId="2892"/>
            <ac:spMk id="2" creationId="{A27FB691-F674-341C-8EE6-DFB8E7B7696B}"/>
          </ac:spMkLst>
        </pc:spChg>
        <pc:spChg chg="mod">
          <ac:chgData name="Stephen Donnelly (He/Him)" userId="3a8eaecc-cbc9-4108-88b7-051596e2d8c7" providerId="ADAL" clId="{3F7356A9-9179-454D-8024-6202F38CB3CB}" dt="2023-06-13T04:48:05.794" v="1311" actId="20577"/>
          <ac:spMkLst>
            <pc:docMk/>
            <pc:sldMk cId="3524573830" sldId="2892"/>
            <ac:spMk id="3" creationId="{99C86D43-F170-6391-16E9-EFE2FF904DBC}"/>
          </ac:spMkLst>
        </pc:spChg>
      </pc:sldChg>
      <pc:sldChg chg="addSp delSp modSp add mod ord">
        <pc:chgData name="Stephen Donnelly (He/Him)" userId="3a8eaecc-cbc9-4108-88b7-051596e2d8c7" providerId="ADAL" clId="{3F7356A9-9179-454D-8024-6202F38CB3CB}" dt="2023-06-13T06:26:42.863" v="1926" actId="1037"/>
        <pc:sldMkLst>
          <pc:docMk/>
          <pc:sldMk cId="884796217" sldId="2893"/>
        </pc:sldMkLst>
        <pc:spChg chg="mod">
          <ac:chgData name="Stephen Donnelly (He/Him)" userId="3a8eaecc-cbc9-4108-88b7-051596e2d8c7" providerId="ADAL" clId="{3F7356A9-9179-454D-8024-6202F38CB3CB}" dt="2023-06-13T06:05:57.772" v="1694" actId="20577"/>
          <ac:spMkLst>
            <pc:docMk/>
            <pc:sldMk cId="884796217" sldId="2893"/>
            <ac:spMk id="2" creationId="{919ECCB9-4C4D-0CBF-4666-2A81EF720BAF}"/>
          </ac:spMkLst>
        </pc:spChg>
        <pc:spChg chg="mod">
          <ac:chgData name="Stephen Donnelly (He/Him)" userId="3a8eaecc-cbc9-4108-88b7-051596e2d8c7" providerId="ADAL" clId="{3F7356A9-9179-454D-8024-6202F38CB3CB}" dt="2023-06-13T06:21:39.854" v="1844" actId="14100"/>
          <ac:spMkLst>
            <pc:docMk/>
            <pc:sldMk cId="884796217" sldId="2893"/>
            <ac:spMk id="5" creationId="{A99BC8F3-CAC8-DB80-ABDE-E921C88CCD3D}"/>
          </ac:spMkLst>
        </pc:spChg>
        <pc:spChg chg="mod">
          <ac:chgData name="Stephen Donnelly (He/Him)" userId="3a8eaecc-cbc9-4108-88b7-051596e2d8c7" providerId="ADAL" clId="{3F7356A9-9179-454D-8024-6202F38CB3CB}" dt="2023-06-13T06:08:25.155" v="1707" actId="20577"/>
          <ac:spMkLst>
            <pc:docMk/>
            <pc:sldMk cId="884796217" sldId="2893"/>
            <ac:spMk id="9" creationId="{C5E42AE3-5D55-CADB-A186-C1B1A88EF225}"/>
          </ac:spMkLst>
        </pc:spChg>
        <pc:spChg chg="mod">
          <ac:chgData name="Stephen Donnelly (He/Him)" userId="3a8eaecc-cbc9-4108-88b7-051596e2d8c7" providerId="ADAL" clId="{3F7356A9-9179-454D-8024-6202F38CB3CB}" dt="2023-06-13T06:10:46.297" v="1730" actId="20577"/>
          <ac:spMkLst>
            <pc:docMk/>
            <pc:sldMk cId="884796217" sldId="2893"/>
            <ac:spMk id="11" creationId="{814BD181-E37C-4731-C979-D88EFF3B771E}"/>
          </ac:spMkLst>
        </pc:spChg>
        <pc:spChg chg="mod">
          <ac:chgData name="Stephen Donnelly (He/Him)" userId="3a8eaecc-cbc9-4108-88b7-051596e2d8c7" providerId="ADAL" clId="{3F7356A9-9179-454D-8024-6202F38CB3CB}" dt="2023-06-13T06:17:39.023" v="1827" actId="1038"/>
          <ac:spMkLst>
            <pc:docMk/>
            <pc:sldMk cId="884796217" sldId="2893"/>
            <ac:spMk id="13" creationId="{C59E82E8-0596-E017-D9C1-62E3DDA01DA9}"/>
          </ac:spMkLst>
        </pc:spChg>
        <pc:spChg chg="mod">
          <ac:chgData name="Stephen Donnelly (He/Him)" userId="3a8eaecc-cbc9-4108-88b7-051596e2d8c7" providerId="ADAL" clId="{3F7356A9-9179-454D-8024-6202F38CB3CB}" dt="2023-06-13T06:17:39.023" v="1827" actId="1038"/>
          <ac:spMkLst>
            <pc:docMk/>
            <pc:sldMk cId="884796217" sldId="2893"/>
            <ac:spMk id="19" creationId="{0B63A744-0599-68A1-D4B3-B88EB51A7EDD}"/>
          </ac:spMkLst>
        </pc:spChg>
        <pc:spChg chg="add mod">
          <ac:chgData name="Stephen Donnelly (He/Him)" userId="3a8eaecc-cbc9-4108-88b7-051596e2d8c7" providerId="ADAL" clId="{3F7356A9-9179-454D-8024-6202F38CB3CB}" dt="2023-06-13T06:09:06.897" v="1709" actId="1076"/>
          <ac:spMkLst>
            <pc:docMk/>
            <pc:sldMk cId="884796217" sldId="2893"/>
            <ac:spMk id="22" creationId="{2AF958CE-1E3D-75AD-46D2-599852430E77}"/>
          </ac:spMkLst>
        </pc:spChg>
        <pc:spChg chg="add mod">
          <ac:chgData name="Stephen Donnelly (He/Him)" userId="3a8eaecc-cbc9-4108-88b7-051596e2d8c7" providerId="ADAL" clId="{3F7356A9-9179-454D-8024-6202F38CB3CB}" dt="2023-06-13T06:24:28.188" v="1915" actId="1037"/>
          <ac:spMkLst>
            <pc:docMk/>
            <pc:sldMk cId="884796217" sldId="2893"/>
            <ac:spMk id="34" creationId="{6903C256-E99A-FD22-CE66-7B059B67BA0E}"/>
          </ac:spMkLst>
        </pc:spChg>
        <pc:spChg chg="del">
          <ac:chgData name="Stephen Donnelly (He/Him)" userId="3a8eaecc-cbc9-4108-88b7-051596e2d8c7" providerId="ADAL" clId="{3F7356A9-9179-454D-8024-6202F38CB3CB}" dt="2023-06-13T06:06:47.006" v="1696" actId="478"/>
          <ac:spMkLst>
            <pc:docMk/>
            <pc:sldMk cId="884796217" sldId="2893"/>
            <ac:spMk id="40" creationId="{0FF12A2A-C967-A5B7-4802-CE6F17F6F4C5}"/>
          </ac:spMkLst>
        </pc:spChg>
        <pc:spChg chg="del">
          <ac:chgData name="Stephen Donnelly (He/Him)" userId="3a8eaecc-cbc9-4108-88b7-051596e2d8c7" providerId="ADAL" clId="{3F7356A9-9179-454D-8024-6202F38CB3CB}" dt="2023-06-13T06:06:49.676" v="1697" actId="478"/>
          <ac:spMkLst>
            <pc:docMk/>
            <pc:sldMk cId="884796217" sldId="2893"/>
            <ac:spMk id="42" creationId="{0F8D44B7-B4BB-6967-836B-0B45691C78E0}"/>
          </ac:spMkLst>
        </pc:spChg>
        <pc:spChg chg="del">
          <ac:chgData name="Stephen Donnelly (He/Him)" userId="3a8eaecc-cbc9-4108-88b7-051596e2d8c7" providerId="ADAL" clId="{3F7356A9-9179-454D-8024-6202F38CB3CB}" dt="2023-06-13T06:06:51.752" v="1698" actId="478"/>
          <ac:spMkLst>
            <pc:docMk/>
            <pc:sldMk cId="884796217" sldId="2893"/>
            <ac:spMk id="43" creationId="{9F3A6403-8C36-2B1B-24F5-664AF93496B1}"/>
          </ac:spMkLst>
        </pc:spChg>
        <pc:spChg chg="add mod">
          <ac:chgData name="Stephen Donnelly (He/Him)" userId="3a8eaecc-cbc9-4108-88b7-051596e2d8c7" providerId="ADAL" clId="{3F7356A9-9179-454D-8024-6202F38CB3CB}" dt="2023-06-13T06:26:42.863" v="1926" actId="1037"/>
          <ac:spMkLst>
            <pc:docMk/>
            <pc:sldMk cId="884796217" sldId="2893"/>
            <ac:spMk id="45" creationId="{4CB4DB54-02E3-FE3F-DD55-3C7F07564402}"/>
          </ac:spMkLst>
        </pc:spChg>
        <pc:spChg chg="add mod">
          <ac:chgData name="Stephen Donnelly (He/Him)" userId="3a8eaecc-cbc9-4108-88b7-051596e2d8c7" providerId="ADAL" clId="{3F7356A9-9179-454D-8024-6202F38CB3CB}" dt="2023-06-13T06:21:25.888" v="1843" actId="14100"/>
          <ac:spMkLst>
            <pc:docMk/>
            <pc:sldMk cId="884796217" sldId="2893"/>
            <ac:spMk id="47" creationId="{F0831E75-DFE2-D871-7D3C-80F33A6BFA8B}"/>
          </ac:spMkLst>
        </pc:spChg>
        <pc:picChg chg="mod">
          <ac:chgData name="Stephen Donnelly (He/Him)" userId="3a8eaecc-cbc9-4108-88b7-051596e2d8c7" providerId="ADAL" clId="{3F7356A9-9179-454D-8024-6202F38CB3CB}" dt="2023-06-13T06:21:55.303" v="1889" actId="1076"/>
          <ac:picMkLst>
            <pc:docMk/>
            <pc:sldMk cId="884796217" sldId="2893"/>
            <ac:picMk id="6" creationId="{8788625F-7722-BA63-FA9C-A64EABCA3702}"/>
          </ac:picMkLst>
        </pc:picChg>
        <pc:picChg chg="mod">
          <ac:chgData name="Stephen Donnelly (He/Him)" userId="3a8eaecc-cbc9-4108-88b7-051596e2d8c7" providerId="ADAL" clId="{3F7356A9-9179-454D-8024-6202F38CB3CB}" dt="2023-06-13T06:17:39.023" v="1827" actId="1038"/>
          <ac:picMkLst>
            <pc:docMk/>
            <pc:sldMk cId="884796217" sldId="2893"/>
            <ac:picMk id="14" creationId="{20214355-F7E5-4D22-7A45-87568A026D70}"/>
          </ac:picMkLst>
        </pc:picChg>
        <pc:picChg chg="mod">
          <ac:chgData name="Stephen Donnelly (He/Him)" userId="3a8eaecc-cbc9-4108-88b7-051596e2d8c7" providerId="ADAL" clId="{3F7356A9-9179-454D-8024-6202F38CB3CB}" dt="2023-06-13T06:17:39.023" v="1827" actId="1038"/>
          <ac:picMkLst>
            <pc:docMk/>
            <pc:sldMk cId="884796217" sldId="2893"/>
            <ac:picMk id="20" creationId="{750029BD-A677-5EF9-2A06-678FE1C30AAC}"/>
          </ac:picMkLst>
        </pc:picChg>
        <pc:picChg chg="add mod">
          <ac:chgData name="Stephen Donnelly (He/Him)" userId="3a8eaecc-cbc9-4108-88b7-051596e2d8c7" providerId="ADAL" clId="{3F7356A9-9179-454D-8024-6202F38CB3CB}" dt="2023-06-13T06:09:06.897" v="1709" actId="1076"/>
          <ac:picMkLst>
            <pc:docMk/>
            <pc:sldMk cId="884796217" sldId="2893"/>
            <ac:picMk id="23" creationId="{2E444479-837D-2228-62C1-583BBB4AAF81}"/>
          </ac:picMkLst>
        </pc:picChg>
        <pc:picChg chg="add mod">
          <ac:chgData name="Stephen Donnelly (He/Him)" userId="3a8eaecc-cbc9-4108-88b7-051596e2d8c7" providerId="ADAL" clId="{3F7356A9-9179-454D-8024-6202F38CB3CB}" dt="2023-06-13T06:09:57.993" v="1717" actId="1076"/>
          <ac:picMkLst>
            <pc:docMk/>
            <pc:sldMk cId="884796217" sldId="2893"/>
            <ac:picMk id="26" creationId="{7E7F3836-82B7-DE24-5105-94CA628CA98B}"/>
          </ac:picMkLst>
        </pc:picChg>
        <pc:picChg chg="add mod">
          <ac:chgData name="Stephen Donnelly (He/Him)" userId="3a8eaecc-cbc9-4108-88b7-051596e2d8c7" providerId="ADAL" clId="{3F7356A9-9179-454D-8024-6202F38CB3CB}" dt="2023-06-13T06:25:26.341" v="1917" actId="207"/>
          <ac:picMkLst>
            <pc:docMk/>
            <pc:sldMk cId="884796217" sldId="2893"/>
            <ac:picMk id="35" creationId="{E9DBFD1D-0E27-F203-1C56-6653E9517FC5}"/>
          </ac:picMkLst>
        </pc:picChg>
        <pc:picChg chg="del">
          <ac:chgData name="Stephen Donnelly (He/Him)" userId="3a8eaecc-cbc9-4108-88b7-051596e2d8c7" providerId="ADAL" clId="{3F7356A9-9179-454D-8024-6202F38CB3CB}" dt="2023-06-13T06:06:41.933" v="1695" actId="478"/>
          <ac:picMkLst>
            <pc:docMk/>
            <pc:sldMk cId="884796217" sldId="2893"/>
            <ac:picMk id="41" creationId="{EC326F23-028F-E5ED-B9F9-7D0305AD250D}"/>
          </ac:picMkLst>
        </pc:picChg>
        <pc:picChg chg="add mod">
          <ac:chgData name="Stephen Donnelly (He/Him)" userId="3a8eaecc-cbc9-4108-88b7-051596e2d8c7" providerId="ADAL" clId="{3F7356A9-9179-454D-8024-6202F38CB3CB}" dt="2023-06-13T06:21:01.432" v="1842" actId="1076"/>
          <ac:picMkLst>
            <pc:docMk/>
            <pc:sldMk cId="884796217" sldId="2893"/>
            <ac:picMk id="48" creationId="{0D41C5D1-17F5-0505-9EF9-6EFCA0A755E9}"/>
          </ac:picMkLst>
        </pc:picChg>
        <pc:cxnChg chg="add mod">
          <ac:chgData name="Stephen Donnelly (He/Him)" userId="3a8eaecc-cbc9-4108-88b7-051596e2d8c7" providerId="ADAL" clId="{3F7356A9-9179-454D-8024-6202F38CB3CB}" dt="2023-06-13T06:09:16.556" v="1711" actId="1076"/>
          <ac:cxnSpMkLst>
            <pc:docMk/>
            <pc:sldMk cId="884796217" sldId="2893"/>
            <ac:cxnSpMk id="25" creationId="{91A67AB3-E81D-DEC0-198A-60AB52C166BB}"/>
          </ac:cxnSpMkLst>
        </pc:cxnChg>
        <pc:cxnChg chg="add mod">
          <ac:chgData name="Stephen Donnelly (He/Him)" userId="3a8eaecc-cbc9-4108-88b7-051596e2d8c7" providerId="ADAL" clId="{3F7356A9-9179-454D-8024-6202F38CB3CB}" dt="2023-06-13T06:09:57.993" v="1717" actId="1076"/>
          <ac:cxnSpMkLst>
            <pc:docMk/>
            <pc:sldMk cId="884796217" sldId="2893"/>
            <ac:cxnSpMk id="27" creationId="{1A805E5A-3847-D4C1-CDDC-6EED35E67755}"/>
          </ac:cxnSpMkLst>
        </pc:cxnChg>
        <pc:cxnChg chg="add mod">
          <ac:chgData name="Stephen Donnelly (He/Him)" userId="3a8eaecc-cbc9-4108-88b7-051596e2d8c7" providerId="ADAL" clId="{3F7356A9-9179-454D-8024-6202F38CB3CB}" dt="2023-06-13T06:17:46.206" v="1828" actId="14100"/>
          <ac:cxnSpMkLst>
            <pc:docMk/>
            <pc:sldMk cId="884796217" sldId="2893"/>
            <ac:cxnSpMk id="31" creationId="{288B714B-FE8B-E454-9D22-CF87BFA3FF8A}"/>
          </ac:cxnSpMkLst>
        </pc:cxnChg>
        <pc:cxnChg chg="mod">
          <ac:chgData name="Stephen Donnelly (He/Him)" userId="3a8eaecc-cbc9-4108-88b7-051596e2d8c7" providerId="ADAL" clId="{3F7356A9-9179-454D-8024-6202F38CB3CB}" dt="2023-06-13T06:17:39.023" v="1827" actId="1038"/>
          <ac:cxnSpMkLst>
            <pc:docMk/>
            <pc:sldMk cId="884796217" sldId="2893"/>
            <ac:cxnSpMk id="33" creationId="{585B7E77-CE73-0C04-EC59-BA14C33817A8}"/>
          </ac:cxnSpMkLst>
        </pc:cxnChg>
        <pc:cxnChg chg="add mod">
          <ac:chgData name="Stephen Donnelly (He/Him)" userId="3a8eaecc-cbc9-4108-88b7-051596e2d8c7" providerId="ADAL" clId="{3F7356A9-9179-454D-8024-6202F38CB3CB}" dt="2023-06-13T06:23:53.547" v="1907" actId="14100"/>
          <ac:cxnSpMkLst>
            <pc:docMk/>
            <pc:sldMk cId="884796217" sldId="2893"/>
            <ac:cxnSpMk id="36" creationId="{D222CA87-BD23-D937-59B3-65C402BEF466}"/>
          </ac:cxnSpMkLst>
        </pc:cxnChg>
      </pc:sldChg>
    </pc:docChg>
  </pc:docChgLst>
  <pc:docChgLst>
    <pc:chgData name="Stephen Donnelly (He/Him)" userId="3a8eaecc-cbc9-4108-88b7-051596e2d8c7" providerId="ADAL" clId="{49F0509B-1E4E-4527-8109-3FA78726129C}"/>
    <pc:docChg chg="undo redo custSel addSld delSld modSld sldOrd">
      <pc:chgData name="Stephen Donnelly (He/Him)" userId="3a8eaecc-cbc9-4108-88b7-051596e2d8c7" providerId="ADAL" clId="{49F0509B-1E4E-4527-8109-3FA78726129C}" dt="2023-06-08T01:32:59.944" v="4273" actId="20577"/>
      <pc:docMkLst>
        <pc:docMk/>
      </pc:docMkLst>
      <pc:sldChg chg="modSp mod">
        <pc:chgData name="Stephen Donnelly (He/Him)" userId="3a8eaecc-cbc9-4108-88b7-051596e2d8c7" providerId="ADAL" clId="{49F0509B-1E4E-4527-8109-3FA78726129C}" dt="2023-06-07T23:47:43.911" v="3879" actId="20577"/>
        <pc:sldMkLst>
          <pc:docMk/>
          <pc:sldMk cId="4091945082" sldId="291"/>
        </pc:sldMkLst>
        <pc:spChg chg="mod">
          <ac:chgData name="Stephen Donnelly (He/Him)" userId="3a8eaecc-cbc9-4108-88b7-051596e2d8c7" providerId="ADAL" clId="{49F0509B-1E4E-4527-8109-3FA78726129C}" dt="2023-06-07T23:47:43.911" v="3879" actId="20577"/>
          <ac:spMkLst>
            <pc:docMk/>
            <pc:sldMk cId="4091945082" sldId="291"/>
            <ac:spMk id="2" creationId="{A4B255B1-092B-4B0C-A7A0-75BE873D5F62}"/>
          </ac:spMkLst>
        </pc:spChg>
      </pc:sldChg>
      <pc:sldChg chg="mod modShow">
        <pc:chgData name="Stephen Donnelly (He/Him)" userId="3a8eaecc-cbc9-4108-88b7-051596e2d8c7" providerId="ADAL" clId="{49F0509B-1E4E-4527-8109-3FA78726129C}" dt="2023-06-07T23:49:29.489" v="3880" actId="729"/>
        <pc:sldMkLst>
          <pc:docMk/>
          <pc:sldMk cId="2072201846" sldId="2854"/>
        </pc:sldMkLst>
      </pc:sldChg>
      <pc:sldChg chg="mod modShow">
        <pc:chgData name="Stephen Donnelly (He/Him)" userId="3a8eaecc-cbc9-4108-88b7-051596e2d8c7" providerId="ADAL" clId="{49F0509B-1E4E-4527-8109-3FA78726129C}" dt="2023-06-07T23:49:36.469" v="3881" actId="729"/>
        <pc:sldMkLst>
          <pc:docMk/>
          <pc:sldMk cId="531468915" sldId="2856"/>
        </pc:sldMkLst>
      </pc:sldChg>
      <pc:sldChg chg="modSp mod">
        <pc:chgData name="Stephen Donnelly (He/Him)" userId="3a8eaecc-cbc9-4108-88b7-051596e2d8c7" providerId="ADAL" clId="{49F0509B-1E4E-4527-8109-3FA78726129C}" dt="2023-06-07T23:53:04.992" v="3936" actId="404"/>
        <pc:sldMkLst>
          <pc:docMk/>
          <pc:sldMk cId="1241642699" sldId="2857"/>
        </pc:sldMkLst>
        <pc:spChg chg="mod">
          <ac:chgData name="Stephen Donnelly (He/Him)" userId="3a8eaecc-cbc9-4108-88b7-051596e2d8c7" providerId="ADAL" clId="{49F0509B-1E4E-4527-8109-3FA78726129C}" dt="2023-06-07T23:53:04.992" v="3936" actId="404"/>
          <ac:spMkLst>
            <pc:docMk/>
            <pc:sldMk cId="1241642699" sldId="2857"/>
            <ac:spMk id="3" creationId="{82765F55-FB7A-42B3-901F-6C91FFDA0665}"/>
          </ac:spMkLst>
        </pc:spChg>
      </pc:sldChg>
      <pc:sldChg chg="ord">
        <pc:chgData name="Stephen Donnelly (He/Him)" userId="3a8eaecc-cbc9-4108-88b7-051596e2d8c7" providerId="ADAL" clId="{49F0509B-1E4E-4527-8109-3FA78726129C}" dt="2023-06-07T23:23:53.989" v="3109"/>
        <pc:sldMkLst>
          <pc:docMk/>
          <pc:sldMk cId="30424461" sldId="2874"/>
        </pc:sldMkLst>
      </pc:sldChg>
      <pc:sldChg chg="ord">
        <pc:chgData name="Stephen Donnelly (He/Him)" userId="3a8eaecc-cbc9-4108-88b7-051596e2d8c7" providerId="ADAL" clId="{49F0509B-1E4E-4527-8109-3FA78726129C}" dt="2023-06-07T23:19:05.103" v="3006"/>
        <pc:sldMkLst>
          <pc:docMk/>
          <pc:sldMk cId="821503269" sldId="2875"/>
        </pc:sldMkLst>
      </pc:sldChg>
      <pc:sldChg chg="addSp modSp new mod ord">
        <pc:chgData name="Stephen Donnelly (He/Him)" userId="3a8eaecc-cbc9-4108-88b7-051596e2d8c7" providerId="ADAL" clId="{49F0509B-1E4E-4527-8109-3FA78726129C}" dt="2023-06-08T00:09:45.816" v="4003"/>
        <pc:sldMkLst>
          <pc:docMk/>
          <pc:sldMk cId="586781801" sldId="2876"/>
        </pc:sldMkLst>
        <pc:spChg chg="mod">
          <ac:chgData name="Stephen Donnelly (He/Him)" userId="3a8eaecc-cbc9-4108-88b7-051596e2d8c7" providerId="ADAL" clId="{49F0509B-1E4E-4527-8109-3FA78726129C}" dt="2023-06-07T01:52:57.044" v="30" actId="20577"/>
          <ac:spMkLst>
            <pc:docMk/>
            <pc:sldMk cId="586781801" sldId="2876"/>
            <ac:spMk id="2" creationId="{F1773DD2-75C2-80DE-B850-D9951CC68512}"/>
          </ac:spMkLst>
        </pc:spChg>
        <pc:spChg chg="mod">
          <ac:chgData name="Stephen Donnelly (He/Him)" userId="3a8eaecc-cbc9-4108-88b7-051596e2d8c7" providerId="ADAL" clId="{49F0509B-1E4E-4527-8109-3FA78726129C}" dt="2023-06-08T00:09:45.816" v="4003"/>
          <ac:spMkLst>
            <pc:docMk/>
            <pc:sldMk cId="586781801" sldId="2876"/>
            <ac:spMk id="3" creationId="{20125E2B-2EFB-C95E-29D4-8628D1F72A36}"/>
          </ac:spMkLst>
        </pc:spChg>
        <pc:picChg chg="add mod">
          <ac:chgData name="Stephen Donnelly (He/Him)" userId="3a8eaecc-cbc9-4108-88b7-051596e2d8c7" providerId="ADAL" clId="{49F0509B-1E4E-4527-8109-3FA78726129C}" dt="2023-06-08T00:09:23.306" v="4002" actId="14100"/>
          <ac:picMkLst>
            <pc:docMk/>
            <pc:sldMk cId="586781801" sldId="2876"/>
            <ac:picMk id="8194" creationId="{1715C0D4-2B4B-3701-25DD-29339062CB0D}"/>
          </ac:picMkLst>
        </pc:picChg>
      </pc:sldChg>
      <pc:sldChg chg="modSp new mod">
        <pc:chgData name="Stephen Donnelly (He/Him)" userId="3a8eaecc-cbc9-4108-88b7-051596e2d8c7" providerId="ADAL" clId="{49F0509B-1E4E-4527-8109-3FA78726129C}" dt="2023-06-08T01:32:59.944" v="4273" actId="20577"/>
        <pc:sldMkLst>
          <pc:docMk/>
          <pc:sldMk cId="950219481" sldId="2877"/>
        </pc:sldMkLst>
        <pc:spChg chg="mod">
          <ac:chgData name="Stephen Donnelly (He/Him)" userId="3a8eaecc-cbc9-4108-88b7-051596e2d8c7" providerId="ADAL" clId="{49F0509B-1E4E-4527-8109-3FA78726129C}" dt="2023-06-07T01:56:22.137" v="163" actId="20577"/>
          <ac:spMkLst>
            <pc:docMk/>
            <pc:sldMk cId="950219481" sldId="2877"/>
            <ac:spMk id="2" creationId="{C2486AA8-976B-4D90-072C-DA4F69607F28}"/>
          </ac:spMkLst>
        </pc:spChg>
        <pc:spChg chg="mod">
          <ac:chgData name="Stephen Donnelly (He/Him)" userId="3a8eaecc-cbc9-4108-88b7-051596e2d8c7" providerId="ADAL" clId="{49F0509B-1E4E-4527-8109-3FA78726129C}" dt="2023-06-08T01:32:59.944" v="4273" actId="20577"/>
          <ac:spMkLst>
            <pc:docMk/>
            <pc:sldMk cId="950219481" sldId="2877"/>
            <ac:spMk id="3" creationId="{B6E4B642-F2F9-88E4-16D2-939806339865}"/>
          </ac:spMkLst>
        </pc:spChg>
      </pc:sldChg>
      <pc:sldChg chg="modSp new mod">
        <pc:chgData name="Stephen Donnelly (He/Him)" userId="3a8eaecc-cbc9-4108-88b7-051596e2d8c7" providerId="ADAL" clId="{49F0509B-1E4E-4527-8109-3FA78726129C}" dt="2023-06-08T00:29:28.652" v="4165" actId="20577"/>
        <pc:sldMkLst>
          <pc:docMk/>
          <pc:sldMk cId="1196199054" sldId="2878"/>
        </pc:sldMkLst>
        <pc:spChg chg="mod">
          <ac:chgData name="Stephen Donnelly (He/Him)" userId="3a8eaecc-cbc9-4108-88b7-051596e2d8c7" providerId="ADAL" clId="{49F0509B-1E4E-4527-8109-3FA78726129C}" dt="2023-06-07T03:14:21.586" v="881" actId="20577"/>
          <ac:spMkLst>
            <pc:docMk/>
            <pc:sldMk cId="1196199054" sldId="2878"/>
            <ac:spMk id="2" creationId="{37B72254-D80A-2DA4-39B5-67055CFDA853}"/>
          </ac:spMkLst>
        </pc:spChg>
        <pc:spChg chg="mod">
          <ac:chgData name="Stephen Donnelly (He/Him)" userId="3a8eaecc-cbc9-4108-88b7-051596e2d8c7" providerId="ADAL" clId="{49F0509B-1E4E-4527-8109-3FA78726129C}" dt="2023-06-08T00:29:28.652" v="4165" actId="20577"/>
          <ac:spMkLst>
            <pc:docMk/>
            <pc:sldMk cId="1196199054" sldId="2878"/>
            <ac:spMk id="3" creationId="{633E2091-BC46-32AB-5D36-89066CCE68F6}"/>
          </ac:spMkLst>
        </pc:spChg>
      </pc:sldChg>
      <pc:sldChg chg="modSp new mod">
        <pc:chgData name="Stephen Donnelly (He/Him)" userId="3a8eaecc-cbc9-4108-88b7-051596e2d8c7" providerId="ADAL" clId="{49F0509B-1E4E-4527-8109-3FA78726129C}" dt="2023-06-08T00:18:13.970" v="4047" actId="20577"/>
        <pc:sldMkLst>
          <pc:docMk/>
          <pc:sldMk cId="3923371536" sldId="2879"/>
        </pc:sldMkLst>
        <pc:spChg chg="mod">
          <ac:chgData name="Stephen Donnelly (He/Him)" userId="3a8eaecc-cbc9-4108-88b7-051596e2d8c7" providerId="ADAL" clId="{49F0509B-1E4E-4527-8109-3FA78726129C}" dt="2023-06-07T03:47:20.945" v="1631" actId="20577"/>
          <ac:spMkLst>
            <pc:docMk/>
            <pc:sldMk cId="3923371536" sldId="2879"/>
            <ac:spMk id="2" creationId="{D8FED4E7-6C82-7B6B-B4A3-993A051AE47F}"/>
          </ac:spMkLst>
        </pc:spChg>
        <pc:spChg chg="mod">
          <ac:chgData name="Stephen Donnelly (He/Him)" userId="3a8eaecc-cbc9-4108-88b7-051596e2d8c7" providerId="ADAL" clId="{49F0509B-1E4E-4527-8109-3FA78726129C}" dt="2023-06-08T00:18:13.970" v="4047" actId="20577"/>
          <ac:spMkLst>
            <pc:docMk/>
            <pc:sldMk cId="3923371536" sldId="2879"/>
            <ac:spMk id="3" creationId="{9A90E6AD-8C06-71FF-A7BF-46397939688E}"/>
          </ac:spMkLst>
        </pc:spChg>
      </pc:sldChg>
      <pc:sldChg chg="modSp add mod">
        <pc:chgData name="Stephen Donnelly (He/Him)" userId="3a8eaecc-cbc9-4108-88b7-051596e2d8c7" providerId="ADAL" clId="{49F0509B-1E4E-4527-8109-3FA78726129C}" dt="2023-06-08T00:24:36.042" v="4151" actId="20577"/>
        <pc:sldMkLst>
          <pc:docMk/>
          <pc:sldMk cId="3117185428" sldId="2880"/>
        </pc:sldMkLst>
        <pc:spChg chg="mod">
          <ac:chgData name="Stephen Donnelly (He/Him)" userId="3a8eaecc-cbc9-4108-88b7-051596e2d8c7" providerId="ADAL" clId="{49F0509B-1E4E-4527-8109-3FA78726129C}" dt="2023-06-07T03:47:32.656" v="1638" actId="20577"/>
          <ac:spMkLst>
            <pc:docMk/>
            <pc:sldMk cId="3117185428" sldId="2880"/>
            <ac:spMk id="2" creationId="{D8FED4E7-6C82-7B6B-B4A3-993A051AE47F}"/>
          </ac:spMkLst>
        </pc:spChg>
        <pc:spChg chg="mod">
          <ac:chgData name="Stephen Donnelly (He/Him)" userId="3a8eaecc-cbc9-4108-88b7-051596e2d8c7" providerId="ADAL" clId="{49F0509B-1E4E-4527-8109-3FA78726129C}" dt="2023-06-08T00:24:36.042" v="4151" actId="20577"/>
          <ac:spMkLst>
            <pc:docMk/>
            <pc:sldMk cId="3117185428" sldId="2880"/>
            <ac:spMk id="3" creationId="{9A90E6AD-8C06-71FF-A7BF-46397939688E}"/>
          </ac:spMkLst>
        </pc:spChg>
      </pc:sldChg>
      <pc:sldChg chg="modSp new mod">
        <pc:chgData name="Stephen Donnelly (He/Him)" userId="3a8eaecc-cbc9-4108-88b7-051596e2d8c7" providerId="ADAL" clId="{49F0509B-1E4E-4527-8109-3FA78726129C}" dt="2023-06-07T23:58:15.063" v="3955" actId="20577"/>
        <pc:sldMkLst>
          <pc:docMk/>
          <pc:sldMk cId="205727778" sldId="2881"/>
        </pc:sldMkLst>
        <pc:spChg chg="mod">
          <ac:chgData name="Stephen Donnelly (He/Him)" userId="3a8eaecc-cbc9-4108-88b7-051596e2d8c7" providerId="ADAL" clId="{49F0509B-1E4E-4527-8109-3FA78726129C}" dt="2023-06-07T05:38:35.730" v="2204" actId="20577"/>
          <ac:spMkLst>
            <pc:docMk/>
            <pc:sldMk cId="205727778" sldId="2881"/>
            <ac:spMk id="2" creationId="{FEFB65E2-096B-F73E-A2B1-1B319EE4D1B3}"/>
          </ac:spMkLst>
        </pc:spChg>
        <pc:spChg chg="mod">
          <ac:chgData name="Stephen Donnelly (He/Him)" userId="3a8eaecc-cbc9-4108-88b7-051596e2d8c7" providerId="ADAL" clId="{49F0509B-1E4E-4527-8109-3FA78726129C}" dt="2023-06-07T23:58:15.063" v="3955" actId="20577"/>
          <ac:spMkLst>
            <pc:docMk/>
            <pc:sldMk cId="205727778" sldId="2881"/>
            <ac:spMk id="3" creationId="{A8375C01-D5BB-CCFC-796A-5AB494755892}"/>
          </ac:spMkLst>
        </pc:spChg>
      </pc:sldChg>
      <pc:sldChg chg="addSp delSp modSp new mod">
        <pc:chgData name="Stephen Donnelly (He/Him)" userId="3a8eaecc-cbc9-4108-88b7-051596e2d8c7" providerId="ADAL" clId="{49F0509B-1E4E-4527-8109-3FA78726129C}" dt="2023-06-07T22:57:40.834" v="2342" actId="20577"/>
        <pc:sldMkLst>
          <pc:docMk/>
          <pc:sldMk cId="907921175" sldId="2882"/>
        </pc:sldMkLst>
        <pc:spChg chg="mod">
          <ac:chgData name="Stephen Donnelly (He/Him)" userId="3a8eaecc-cbc9-4108-88b7-051596e2d8c7" providerId="ADAL" clId="{49F0509B-1E4E-4527-8109-3FA78726129C}" dt="2023-06-07T22:57:40.834" v="2342" actId="20577"/>
          <ac:spMkLst>
            <pc:docMk/>
            <pc:sldMk cId="907921175" sldId="2882"/>
            <ac:spMk id="2" creationId="{FDAE1722-C662-230B-4874-CCEAA09B178A}"/>
          </ac:spMkLst>
        </pc:spChg>
        <pc:spChg chg="del">
          <ac:chgData name="Stephen Donnelly (He/Him)" userId="3a8eaecc-cbc9-4108-88b7-051596e2d8c7" providerId="ADAL" clId="{49F0509B-1E4E-4527-8109-3FA78726129C}" dt="2023-06-07T22:57:00.890" v="2307" actId="478"/>
          <ac:spMkLst>
            <pc:docMk/>
            <pc:sldMk cId="907921175" sldId="2882"/>
            <ac:spMk id="3" creationId="{9C4A206A-9F83-3F12-441D-71F2D0CCAC72}"/>
          </ac:spMkLst>
        </pc:spChg>
        <pc:picChg chg="add mod">
          <ac:chgData name="Stephen Donnelly (He/Him)" userId="3a8eaecc-cbc9-4108-88b7-051596e2d8c7" providerId="ADAL" clId="{49F0509B-1E4E-4527-8109-3FA78726129C}" dt="2023-06-07T22:57:20.372" v="2311" actId="1076"/>
          <ac:picMkLst>
            <pc:docMk/>
            <pc:sldMk cId="907921175" sldId="2882"/>
            <ac:picMk id="1026" creationId="{58A8C98B-113A-2B5B-E9CB-5FD6B0063301}"/>
          </ac:picMkLst>
        </pc:picChg>
      </pc:sldChg>
      <pc:sldChg chg="addSp modSp new mod">
        <pc:chgData name="Stephen Donnelly (He/Him)" userId="3a8eaecc-cbc9-4108-88b7-051596e2d8c7" providerId="ADAL" clId="{49F0509B-1E4E-4527-8109-3FA78726129C}" dt="2023-06-07T23:00:37.464" v="2435" actId="20577"/>
        <pc:sldMkLst>
          <pc:docMk/>
          <pc:sldMk cId="62745015" sldId="2883"/>
        </pc:sldMkLst>
        <pc:spChg chg="mod">
          <ac:chgData name="Stephen Donnelly (He/Him)" userId="3a8eaecc-cbc9-4108-88b7-051596e2d8c7" providerId="ADAL" clId="{49F0509B-1E4E-4527-8109-3FA78726129C}" dt="2023-06-07T23:00:37.464" v="2435" actId="20577"/>
          <ac:spMkLst>
            <pc:docMk/>
            <pc:sldMk cId="62745015" sldId="2883"/>
            <ac:spMk id="2" creationId="{825D491D-3F1A-C96F-AB98-8635D2BC0ED1}"/>
          </ac:spMkLst>
        </pc:spChg>
        <pc:picChg chg="add mod">
          <ac:chgData name="Stephen Donnelly (He/Him)" userId="3a8eaecc-cbc9-4108-88b7-051596e2d8c7" providerId="ADAL" clId="{49F0509B-1E4E-4527-8109-3FA78726129C}" dt="2023-06-07T23:00:10.902" v="2382" actId="1035"/>
          <ac:picMkLst>
            <pc:docMk/>
            <pc:sldMk cId="62745015" sldId="2883"/>
            <ac:picMk id="2050" creationId="{998AA7CD-0680-39B1-D479-7CEB8472CF13}"/>
          </ac:picMkLst>
        </pc:picChg>
      </pc:sldChg>
      <pc:sldChg chg="addSp modSp new mod">
        <pc:chgData name="Stephen Donnelly (He/Him)" userId="3a8eaecc-cbc9-4108-88b7-051596e2d8c7" providerId="ADAL" clId="{49F0509B-1E4E-4527-8109-3FA78726129C}" dt="2023-06-07T23:02:07.605" v="2467" actId="20577"/>
        <pc:sldMkLst>
          <pc:docMk/>
          <pc:sldMk cId="2773313910" sldId="2884"/>
        </pc:sldMkLst>
        <pc:spChg chg="mod">
          <ac:chgData name="Stephen Donnelly (He/Him)" userId="3a8eaecc-cbc9-4108-88b7-051596e2d8c7" providerId="ADAL" clId="{49F0509B-1E4E-4527-8109-3FA78726129C}" dt="2023-06-07T23:02:07.605" v="2467" actId="20577"/>
          <ac:spMkLst>
            <pc:docMk/>
            <pc:sldMk cId="2773313910" sldId="2884"/>
            <ac:spMk id="2" creationId="{445DEC4A-04A6-91E1-553C-178F48286FC9}"/>
          </ac:spMkLst>
        </pc:spChg>
        <pc:picChg chg="add mod">
          <ac:chgData name="Stephen Donnelly (He/Him)" userId="3a8eaecc-cbc9-4108-88b7-051596e2d8c7" providerId="ADAL" clId="{49F0509B-1E4E-4527-8109-3FA78726129C}" dt="2023-06-07T23:01:52.007" v="2440" actId="1076"/>
          <ac:picMkLst>
            <pc:docMk/>
            <pc:sldMk cId="2773313910" sldId="2884"/>
            <ac:picMk id="3074" creationId="{CF336CC5-6F2F-4358-12DA-92AAF9E05957}"/>
          </ac:picMkLst>
        </pc:picChg>
      </pc:sldChg>
      <pc:sldChg chg="modSp new mod">
        <pc:chgData name="Stephen Donnelly (He/Him)" userId="3a8eaecc-cbc9-4108-88b7-051596e2d8c7" providerId="ADAL" clId="{49F0509B-1E4E-4527-8109-3FA78726129C}" dt="2023-06-07T23:16:34.299" v="3002" actId="20577"/>
        <pc:sldMkLst>
          <pc:docMk/>
          <pc:sldMk cId="317822025" sldId="2885"/>
        </pc:sldMkLst>
        <pc:spChg chg="mod">
          <ac:chgData name="Stephen Donnelly (He/Him)" userId="3a8eaecc-cbc9-4108-88b7-051596e2d8c7" providerId="ADAL" clId="{49F0509B-1E4E-4527-8109-3FA78726129C}" dt="2023-06-07T23:14:00.208" v="2903" actId="20577"/>
          <ac:spMkLst>
            <pc:docMk/>
            <pc:sldMk cId="317822025" sldId="2885"/>
            <ac:spMk id="2" creationId="{5E25E03D-1771-0B59-7732-7E168DD1E9BC}"/>
          </ac:spMkLst>
        </pc:spChg>
        <pc:spChg chg="mod">
          <ac:chgData name="Stephen Donnelly (He/Him)" userId="3a8eaecc-cbc9-4108-88b7-051596e2d8c7" providerId="ADAL" clId="{49F0509B-1E4E-4527-8109-3FA78726129C}" dt="2023-06-07T23:16:34.299" v="3002" actId="20577"/>
          <ac:spMkLst>
            <pc:docMk/>
            <pc:sldMk cId="317822025" sldId="2885"/>
            <ac:spMk id="3" creationId="{1A847B34-5396-DB38-E4EA-1BD6C0FFDFD4}"/>
          </ac:spMkLst>
        </pc:spChg>
      </pc:sldChg>
      <pc:sldChg chg="addSp modSp new mod">
        <pc:chgData name="Stephen Donnelly (He/Him)" userId="3a8eaecc-cbc9-4108-88b7-051596e2d8c7" providerId="ADAL" clId="{49F0509B-1E4E-4527-8109-3FA78726129C}" dt="2023-06-07T23:27:06.194" v="3139" actId="20577"/>
        <pc:sldMkLst>
          <pc:docMk/>
          <pc:sldMk cId="1142928469" sldId="2886"/>
        </pc:sldMkLst>
        <pc:spChg chg="mod">
          <ac:chgData name="Stephen Donnelly (He/Him)" userId="3a8eaecc-cbc9-4108-88b7-051596e2d8c7" providerId="ADAL" clId="{49F0509B-1E4E-4527-8109-3FA78726129C}" dt="2023-06-07T23:27:06.194" v="3139" actId="20577"/>
          <ac:spMkLst>
            <pc:docMk/>
            <pc:sldMk cId="1142928469" sldId="2886"/>
            <ac:spMk id="2" creationId="{38FD59FB-402A-B6B4-F7AD-0A61FD96DA50}"/>
          </ac:spMkLst>
        </pc:spChg>
        <pc:picChg chg="add mod">
          <ac:chgData name="Stephen Donnelly (He/Him)" userId="3a8eaecc-cbc9-4108-88b7-051596e2d8c7" providerId="ADAL" clId="{49F0509B-1E4E-4527-8109-3FA78726129C}" dt="2023-06-07T23:26:49.336" v="3116" actId="1076"/>
          <ac:picMkLst>
            <pc:docMk/>
            <pc:sldMk cId="1142928469" sldId="2886"/>
            <ac:picMk id="4098" creationId="{E9AF6A53-E4AE-13D0-D5D8-8A059403D9E6}"/>
          </ac:picMkLst>
        </pc:picChg>
      </pc:sldChg>
      <pc:sldChg chg="addSp delSp modSp new mod">
        <pc:chgData name="Stephen Donnelly (He/Him)" userId="3a8eaecc-cbc9-4108-88b7-051596e2d8c7" providerId="ADAL" clId="{49F0509B-1E4E-4527-8109-3FA78726129C}" dt="2023-06-08T00:04:34.181" v="3992"/>
        <pc:sldMkLst>
          <pc:docMk/>
          <pc:sldMk cId="994250302" sldId="2887"/>
        </pc:sldMkLst>
        <pc:spChg chg="mod">
          <ac:chgData name="Stephen Donnelly (He/Him)" userId="3a8eaecc-cbc9-4108-88b7-051596e2d8c7" providerId="ADAL" clId="{49F0509B-1E4E-4527-8109-3FA78726129C}" dt="2023-06-07T23:32:43.929" v="3167" actId="20577"/>
          <ac:spMkLst>
            <pc:docMk/>
            <pc:sldMk cId="994250302" sldId="2887"/>
            <ac:spMk id="2" creationId="{7F0BC593-B81D-BA99-CCB4-CE63612A5FA2}"/>
          </ac:spMkLst>
        </pc:spChg>
        <pc:picChg chg="add mod">
          <ac:chgData name="Stephen Donnelly (He/Him)" userId="3a8eaecc-cbc9-4108-88b7-051596e2d8c7" providerId="ADAL" clId="{49F0509B-1E4E-4527-8109-3FA78726129C}" dt="2023-06-08T00:04:32.768" v="3991" actId="14100"/>
          <ac:picMkLst>
            <pc:docMk/>
            <pc:sldMk cId="994250302" sldId="2887"/>
            <ac:picMk id="5122" creationId="{7CEF82D5-116F-749F-5A57-41DF3572BC6F}"/>
          </ac:picMkLst>
        </pc:picChg>
        <pc:picChg chg="add del mod">
          <ac:chgData name="Stephen Donnelly (He/Him)" userId="3a8eaecc-cbc9-4108-88b7-051596e2d8c7" providerId="ADAL" clId="{49F0509B-1E4E-4527-8109-3FA78726129C}" dt="2023-06-08T00:04:34.181" v="3992"/>
          <ac:picMkLst>
            <pc:docMk/>
            <pc:sldMk cId="994250302" sldId="2887"/>
            <ac:picMk id="5124" creationId="{DDA4E723-388C-2AB0-D66B-D580E41B1A96}"/>
          </ac:picMkLst>
        </pc:picChg>
      </pc:sldChg>
      <pc:sldChg chg="modSp new mod">
        <pc:chgData name="Stephen Donnelly (He/Him)" userId="3a8eaecc-cbc9-4108-88b7-051596e2d8c7" providerId="ADAL" clId="{49F0509B-1E4E-4527-8109-3FA78726129C}" dt="2023-06-08T00:23:12.175" v="4137" actId="20577"/>
        <pc:sldMkLst>
          <pc:docMk/>
          <pc:sldMk cId="1812101741" sldId="2888"/>
        </pc:sldMkLst>
        <pc:spChg chg="mod">
          <ac:chgData name="Stephen Donnelly (He/Him)" userId="3a8eaecc-cbc9-4108-88b7-051596e2d8c7" providerId="ADAL" clId="{49F0509B-1E4E-4527-8109-3FA78726129C}" dt="2023-06-07T23:35:59.999" v="3293" actId="20577"/>
          <ac:spMkLst>
            <pc:docMk/>
            <pc:sldMk cId="1812101741" sldId="2888"/>
            <ac:spMk id="2" creationId="{B131911A-231F-44B3-8478-336A6C17E30E}"/>
          </ac:spMkLst>
        </pc:spChg>
        <pc:spChg chg="mod">
          <ac:chgData name="Stephen Donnelly (He/Him)" userId="3a8eaecc-cbc9-4108-88b7-051596e2d8c7" providerId="ADAL" clId="{49F0509B-1E4E-4527-8109-3FA78726129C}" dt="2023-06-08T00:23:12.175" v="4137" actId="20577"/>
          <ac:spMkLst>
            <pc:docMk/>
            <pc:sldMk cId="1812101741" sldId="2888"/>
            <ac:spMk id="3" creationId="{77033201-FBB9-4756-7BD9-EB81ED77D854}"/>
          </ac:spMkLst>
        </pc:spChg>
      </pc:sldChg>
      <pc:sldChg chg="modSp new mod">
        <pc:chgData name="Stephen Donnelly (He/Him)" userId="3a8eaecc-cbc9-4108-88b7-051596e2d8c7" providerId="ADAL" clId="{49F0509B-1E4E-4527-8109-3FA78726129C}" dt="2023-06-07T23:43:12.386" v="3779" actId="20577"/>
        <pc:sldMkLst>
          <pc:docMk/>
          <pc:sldMk cId="2318126308" sldId="2889"/>
        </pc:sldMkLst>
        <pc:spChg chg="mod">
          <ac:chgData name="Stephen Donnelly (He/Him)" userId="3a8eaecc-cbc9-4108-88b7-051596e2d8c7" providerId="ADAL" clId="{49F0509B-1E4E-4527-8109-3FA78726129C}" dt="2023-06-07T23:39:45.025" v="3527" actId="20577"/>
          <ac:spMkLst>
            <pc:docMk/>
            <pc:sldMk cId="2318126308" sldId="2889"/>
            <ac:spMk id="2" creationId="{D6D62349-CD35-4382-B7E5-B1C9B4FD1491}"/>
          </ac:spMkLst>
        </pc:spChg>
        <pc:spChg chg="mod">
          <ac:chgData name="Stephen Donnelly (He/Him)" userId="3a8eaecc-cbc9-4108-88b7-051596e2d8c7" providerId="ADAL" clId="{49F0509B-1E4E-4527-8109-3FA78726129C}" dt="2023-06-07T23:43:12.386" v="3779" actId="20577"/>
          <ac:spMkLst>
            <pc:docMk/>
            <pc:sldMk cId="2318126308" sldId="2889"/>
            <ac:spMk id="3" creationId="{FAF52521-F5A8-C14A-B0A5-636FD09E1611}"/>
          </ac:spMkLst>
        </pc:spChg>
      </pc:sldChg>
      <pc:sldChg chg="addSp modSp new mod">
        <pc:chgData name="Stephen Donnelly (He/Him)" userId="3a8eaecc-cbc9-4108-88b7-051596e2d8c7" providerId="ADAL" clId="{49F0509B-1E4E-4527-8109-3FA78726129C}" dt="2023-06-08T00:02:24.239" v="3986" actId="20577"/>
        <pc:sldMkLst>
          <pc:docMk/>
          <pc:sldMk cId="977561663" sldId="2890"/>
        </pc:sldMkLst>
        <pc:spChg chg="mod">
          <ac:chgData name="Stephen Donnelly (He/Him)" userId="3a8eaecc-cbc9-4108-88b7-051596e2d8c7" providerId="ADAL" clId="{49F0509B-1E4E-4527-8109-3FA78726129C}" dt="2023-06-08T00:02:24.239" v="3986" actId="20577"/>
          <ac:spMkLst>
            <pc:docMk/>
            <pc:sldMk cId="977561663" sldId="2890"/>
            <ac:spMk id="2" creationId="{CB2ECB24-7ADA-2736-6D63-4B6931CA28C2}"/>
          </ac:spMkLst>
        </pc:spChg>
        <pc:picChg chg="add mod">
          <ac:chgData name="Stephen Donnelly (He/Him)" userId="3a8eaecc-cbc9-4108-88b7-051596e2d8c7" providerId="ADAL" clId="{49F0509B-1E4E-4527-8109-3FA78726129C}" dt="2023-06-08T00:01:53.105" v="3959" actId="1076"/>
          <ac:picMkLst>
            <pc:docMk/>
            <pc:sldMk cId="977561663" sldId="2890"/>
            <ac:picMk id="6146" creationId="{6FEB9834-075A-E8A6-3DF9-687669563001}"/>
          </ac:picMkLst>
        </pc:picChg>
      </pc:sldChg>
      <pc:sldChg chg="addSp delSp modSp new del">
        <pc:chgData name="Stephen Donnelly (He/Him)" userId="3a8eaecc-cbc9-4108-88b7-051596e2d8c7" providerId="ADAL" clId="{49F0509B-1E4E-4527-8109-3FA78726129C}" dt="2023-06-08T00:10:17.612" v="4004" actId="47"/>
        <pc:sldMkLst>
          <pc:docMk/>
          <pc:sldMk cId="3273827776" sldId="2891"/>
        </pc:sldMkLst>
        <pc:picChg chg="add del mod">
          <ac:chgData name="Stephen Donnelly (He/Him)" userId="3a8eaecc-cbc9-4108-88b7-051596e2d8c7" providerId="ADAL" clId="{49F0509B-1E4E-4527-8109-3FA78726129C}" dt="2023-06-08T00:09:03.577" v="3997"/>
          <ac:picMkLst>
            <pc:docMk/>
            <pc:sldMk cId="3273827776" sldId="2891"/>
            <ac:picMk id="7170" creationId="{2728F7CF-B447-D2A3-0DB6-3B8024FEB15E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0AA22D-E06E-4DBD-9535-712C8F2BFC37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DE47FA56-1848-4550-94D9-5F9AC42D9CBF}">
      <dgm:prSet phldrT="[Text]"/>
      <dgm:spPr/>
      <dgm:t>
        <a:bodyPr/>
        <a:lstStyle/>
        <a:p>
          <a:r>
            <a:rPr lang="en-NZ"/>
            <a:t>NetOps</a:t>
          </a:r>
        </a:p>
      </dgm:t>
    </dgm:pt>
    <dgm:pt modelId="{10410E37-E4B3-44C2-922B-85D57E7BF207}" type="parTrans" cxnId="{122698CF-09FC-4D92-8DB2-0587B49F1CD9}">
      <dgm:prSet/>
      <dgm:spPr/>
      <dgm:t>
        <a:bodyPr/>
        <a:lstStyle/>
        <a:p>
          <a:endParaRPr lang="en-NZ"/>
        </a:p>
      </dgm:t>
    </dgm:pt>
    <dgm:pt modelId="{2AE302C5-E3C4-4021-B546-5F60C2C6B87E}" type="sibTrans" cxnId="{122698CF-09FC-4D92-8DB2-0587B49F1CD9}">
      <dgm:prSet/>
      <dgm:spPr/>
      <dgm:t>
        <a:bodyPr/>
        <a:lstStyle/>
        <a:p>
          <a:endParaRPr lang="en-NZ"/>
        </a:p>
      </dgm:t>
    </dgm:pt>
    <dgm:pt modelId="{EAF1A426-57A9-4CDF-B163-3A4E8DC111C1}">
      <dgm:prSet phldrT="[Text]"/>
      <dgm:spPr/>
      <dgm:t>
        <a:bodyPr/>
        <a:lstStyle/>
        <a:p>
          <a:r>
            <a:rPr lang="en-NZ"/>
            <a:t>SecOps</a:t>
          </a:r>
        </a:p>
      </dgm:t>
    </dgm:pt>
    <dgm:pt modelId="{D9C8D6D0-FF2C-4047-A21E-A0D5F2DEAE04}" type="parTrans" cxnId="{D06237DD-744D-42BF-8E96-39088596E7CE}">
      <dgm:prSet/>
      <dgm:spPr/>
      <dgm:t>
        <a:bodyPr/>
        <a:lstStyle/>
        <a:p>
          <a:endParaRPr lang="en-NZ"/>
        </a:p>
      </dgm:t>
    </dgm:pt>
    <dgm:pt modelId="{9D711AE7-9963-459D-B735-43B134B4BE79}" type="sibTrans" cxnId="{D06237DD-744D-42BF-8E96-39088596E7CE}">
      <dgm:prSet/>
      <dgm:spPr/>
      <dgm:t>
        <a:bodyPr/>
        <a:lstStyle/>
        <a:p>
          <a:endParaRPr lang="en-NZ"/>
        </a:p>
      </dgm:t>
    </dgm:pt>
    <dgm:pt modelId="{0D9AC25F-A10F-47BA-9B44-2AEEE58F61D3}">
      <dgm:prSet/>
      <dgm:spPr/>
      <dgm:t>
        <a:bodyPr/>
        <a:lstStyle/>
        <a:p>
          <a:r>
            <a:rPr lang="en-NZ"/>
            <a:t>DevOps</a:t>
          </a:r>
        </a:p>
      </dgm:t>
    </dgm:pt>
    <dgm:pt modelId="{3B923ACC-70D7-4A1B-BD41-60C56A0178F0}" type="parTrans" cxnId="{DB2ECEE4-12F9-4813-9BB3-4E0641B38C06}">
      <dgm:prSet/>
      <dgm:spPr/>
      <dgm:t>
        <a:bodyPr/>
        <a:lstStyle/>
        <a:p>
          <a:endParaRPr lang="en-NZ"/>
        </a:p>
      </dgm:t>
    </dgm:pt>
    <dgm:pt modelId="{520C344C-FC98-47F1-B9DA-DC911777F40F}" type="sibTrans" cxnId="{DB2ECEE4-12F9-4813-9BB3-4E0641B38C06}">
      <dgm:prSet/>
      <dgm:spPr/>
      <dgm:t>
        <a:bodyPr/>
        <a:lstStyle/>
        <a:p>
          <a:endParaRPr lang="en-NZ"/>
        </a:p>
      </dgm:t>
    </dgm:pt>
    <dgm:pt modelId="{8127DEE4-0A0A-4F99-B879-1D3F50913C75}">
      <dgm:prSet phldrT="[Text]"/>
      <dgm:spPr/>
      <dgm:t>
        <a:bodyPr/>
        <a:lstStyle/>
        <a:p>
          <a:r>
            <a:rPr lang="en-NZ"/>
            <a:t>Compliance</a:t>
          </a:r>
        </a:p>
      </dgm:t>
    </dgm:pt>
    <dgm:pt modelId="{288EF433-98A6-42AB-88DD-B9B67B57C5AF}" type="parTrans" cxnId="{081D5AE8-B552-4CED-A91B-2F5F857D4D59}">
      <dgm:prSet/>
      <dgm:spPr/>
      <dgm:t>
        <a:bodyPr/>
        <a:lstStyle/>
        <a:p>
          <a:endParaRPr lang="en-NZ"/>
        </a:p>
      </dgm:t>
    </dgm:pt>
    <dgm:pt modelId="{E39C5C2B-4451-4029-948A-592D9449C28F}" type="sibTrans" cxnId="{081D5AE8-B552-4CED-A91B-2F5F857D4D59}">
      <dgm:prSet/>
      <dgm:spPr/>
      <dgm:t>
        <a:bodyPr/>
        <a:lstStyle/>
        <a:p>
          <a:endParaRPr lang="en-NZ"/>
        </a:p>
      </dgm:t>
    </dgm:pt>
    <dgm:pt modelId="{41890001-0F47-46A2-BEEF-EF4476E826CE}" type="pres">
      <dgm:prSet presAssocID="{560AA22D-E06E-4DBD-9535-712C8F2BFC37}" presName="compositeShape" presStyleCnt="0">
        <dgm:presLayoutVars>
          <dgm:chMax val="7"/>
          <dgm:dir/>
          <dgm:resizeHandles val="exact"/>
        </dgm:presLayoutVars>
      </dgm:prSet>
      <dgm:spPr/>
    </dgm:pt>
    <dgm:pt modelId="{2A813895-2461-43E0-A300-6C33F31EB1C0}" type="pres">
      <dgm:prSet presAssocID="{560AA22D-E06E-4DBD-9535-712C8F2BFC37}" presName="wedge1" presStyleLbl="node1" presStyleIdx="0" presStyleCnt="4"/>
      <dgm:spPr/>
    </dgm:pt>
    <dgm:pt modelId="{4EE40BAC-9B7F-4D5B-9B13-EF1A32D2A639}" type="pres">
      <dgm:prSet presAssocID="{560AA22D-E06E-4DBD-9535-712C8F2BFC37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536A194-AC06-48DF-ABBA-E7F2F24C0CB2}" type="pres">
      <dgm:prSet presAssocID="{560AA22D-E06E-4DBD-9535-712C8F2BFC37}" presName="wedge2" presStyleLbl="node1" presStyleIdx="1" presStyleCnt="4"/>
      <dgm:spPr/>
    </dgm:pt>
    <dgm:pt modelId="{1215A779-9CFE-4DC9-98BE-FA864B4021C3}" type="pres">
      <dgm:prSet presAssocID="{560AA22D-E06E-4DBD-9535-712C8F2BFC37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1FEC2B1-01FD-481C-BC38-C29348814DAD}" type="pres">
      <dgm:prSet presAssocID="{560AA22D-E06E-4DBD-9535-712C8F2BFC37}" presName="wedge3" presStyleLbl="node1" presStyleIdx="2" presStyleCnt="4"/>
      <dgm:spPr/>
    </dgm:pt>
    <dgm:pt modelId="{0F30CDE8-3764-4C1C-A08C-C01A9274D710}" type="pres">
      <dgm:prSet presAssocID="{560AA22D-E06E-4DBD-9535-712C8F2BFC37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CBA5A96-75C2-4191-A6FB-DD1B95BB02B4}" type="pres">
      <dgm:prSet presAssocID="{560AA22D-E06E-4DBD-9535-712C8F2BFC37}" presName="wedge4" presStyleLbl="node1" presStyleIdx="3" presStyleCnt="4"/>
      <dgm:spPr/>
    </dgm:pt>
    <dgm:pt modelId="{D0F9C11C-2523-411C-A37A-C70BAF1E1456}" type="pres">
      <dgm:prSet presAssocID="{560AA22D-E06E-4DBD-9535-712C8F2BFC37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A293A14-621E-471E-8EB7-1418D7FFE6D8}" type="presOf" srcId="{8127DEE4-0A0A-4F99-B879-1D3F50913C75}" destId="{2A813895-2461-43E0-A300-6C33F31EB1C0}" srcOrd="0" destOrd="0" presId="urn:microsoft.com/office/officeart/2005/8/layout/chart3"/>
    <dgm:cxn modelId="{17D6273A-4DAC-47A0-9236-61BA91A5C415}" type="presOf" srcId="{EAF1A426-57A9-4CDF-B163-3A4E8DC111C1}" destId="{D536A194-AC06-48DF-ABBA-E7F2F24C0CB2}" srcOrd="0" destOrd="0" presId="urn:microsoft.com/office/officeart/2005/8/layout/chart3"/>
    <dgm:cxn modelId="{3C31AA6E-4136-47A1-B7DD-BEA5B5FAC3A2}" type="presOf" srcId="{0D9AC25F-A10F-47BA-9B44-2AEEE58F61D3}" destId="{4CBA5A96-75C2-4191-A6FB-DD1B95BB02B4}" srcOrd="0" destOrd="0" presId="urn:microsoft.com/office/officeart/2005/8/layout/chart3"/>
    <dgm:cxn modelId="{2D4AF07B-7C05-45E3-A69B-F3684EECBFA2}" type="presOf" srcId="{DE47FA56-1848-4550-94D9-5F9AC42D9CBF}" destId="{0F30CDE8-3764-4C1C-A08C-C01A9274D710}" srcOrd="1" destOrd="0" presId="urn:microsoft.com/office/officeart/2005/8/layout/chart3"/>
    <dgm:cxn modelId="{503A397D-5901-4709-B088-3854132AFD5F}" type="presOf" srcId="{EAF1A426-57A9-4CDF-B163-3A4E8DC111C1}" destId="{1215A779-9CFE-4DC9-98BE-FA864B4021C3}" srcOrd="1" destOrd="0" presId="urn:microsoft.com/office/officeart/2005/8/layout/chart3"/>
    <dgm:cxn modelId="{0CC17C88-7E7A-4245-9876-B8FC072C7D70}" type="presOf" srcId="{DE47FA56-1848-4550-94D9-5F9AC42D9CBF}" destId="{31FEC2B1-01FD-481C-BC38-C29348814DAD}" srcOrd="0" destOrd="0" presId="urn:microsoft.com/office/officeart/2005/8/layout/chart3"/>
    <dgm:cxn modelId="{DDBDEB9B-E446-4DF9-B523-FAE3F1828BED}" type="presOf" srcId="{8127DEE4-0A0A-4F99-B879-1D3F50913C75}" destId="{4EE40BAC-9B7F-4D5B-9B13-EF1A32D2A639}" srcOrd="1" destOrd="0" presId="urn:microsoft.com/office/officeart/2005/8/layout/chart3"/>
    <dgm:cxn modelId="{A22E64C7-B0F5-41B8-BF06-2041C8D093EF}" type="presOf" srcId="{560AA22D-E06E-4DBD-9535-712C8F2BFC37}" destId="{41890001-0F47-46A2-BEEF-EF4476E826CE}" srcOrd="0" destOrd="0" presId="urn:microsoft.com/office/officeart/2005/8/layout/chart3"/>
    <dgm:cxn modelId="{122698CF-09FC-4D92-8DB2-0587B49F1CD9}" srcId="{560AA22D-E06E-4DBD-9535-712C8F2BFC37}" destId="{DE47FA56-1848-4550-94D9-5F9AC42D9CBF}" srcOrd="2" destOrd="0" parTransId="{10410E37-E4B3-44C2-922B-85D57E7BF207}" sibTransId="{2AE302C5-E3C4-4021-B546-5F60C2C6B87E}"/>
    <dgm:cxn modelId="{13C164DA-95CB-4693-A99C-260FC72A79A6}" type="presOf" srcId="{0D9AC25F-A10F-47BA-9B44-2AEEE58F61D3}" destId="{D0F9C11C-2523-411C-A37A-C70BAF1E1456}" srcOrd="1" destOrd="0" presId="urn:microsoft.com/office/officeart/2005/8/layout/chart3"/>
    <dgm:cxn modelId="{D06237DD-744D-42BF-8E96-39088596E7CE}" srcId="{560AA22D-E06E-4DBD-9535-712C8F2BFC37}" destId="{EAF1A426-57A9-4CDF-B163-3A4E8DC111C1}" srcOrd="1" destOrd="0" parTransId="{D9C8D6D0-FF2C-4047-A21E-A0D5F2DEAE04}" sibTransId="{9D711AE7-9963-459D-B735-43B134B4BE79}"/>
    <dgm:cxn modelId="{DB2ECEE4-12F9-4813-9BB3-4E0641B38C06}" srcId="{560AA22D-E06E-4DBD-9535-712C8F2BFC37}" destId="{0D9AC25F-A10F-47BA-9B44-2AEEE58F61D3}" srcOrd="3" destOrd="0" parTransId="{3B923ACC-70D7-4A1B-BD41-60C56A0178F0}" sibTransId="{520C344C-FC98-47F1-B9DA-DC911777F40F}"/>
    <dgm:cxn modelId="{081D5AE8-B552-4CED-A91B-2F5F857D4D59}" srcId="{560AA22D-E06E-4DBD-9535-712C8F2BFC37}" destId="{8127DEE4-0A0A-4F99-B879-1D3F50913C75}" srcOrd="0" destOrd="0" parTransId="{288EF433-98A6-42AB-88DD-B9B67B57C5AF}" sibTransId="{E39C5C2B-4451-4029-948A-592D9449C28F}"/>
    <dgm:cxn modelId="{F6306D83-6A61-4E28-AAD1-D812BD0D7996}" type="presParOf" srcId="{41890001-0F47-46A2-BEEF-EF4476E826CE}" destId="{2A813895-2461-43E0-A300-6C33F31EB1C0}" srcOrd="0" destOrd="0" presId="urn:microsoft.com/office/officeart/2005/8/layout/chart3"/>
    <dgm:cxn modelId="{3A3D1304-FA95-4303-8255-3BE3DADBF7F0}" type="presParOf" srcId="{41890001-0F47-46A2-BEEF-EF4476E826CE}" destId="{4EE40BAC-9B7F-4D5B-9B13-EF1A32D2A639}" srcOrd="1" destOrd="0" presId="urn:microsoft.com/office/officeart/2005/8/layout/chart3"/>
    <dgm:cxn modelId="{E79844F0-98BD-430B-AF58-5E4FAA26CC6B}" type="presParOf" srcId="{41890001-0F47-46A2-BEEF-EF4476E826CE}" destId="{D536A194-AC06-48DF-ABBA-E7F2F24C0CB2}" srcOrd="2" destOrd="0" presId="urn:microsoft.com/office/officeart/2005/8/layout/chart3"/>
    <dgm:cxn modelId="{21B1E65D-18BF-4986-97B4-D6958AC28D31}" type="presParOf" srcId="{41890001-0F47-46A2-BEEF-EF4476E826CE}" destId="{1215A779-9CFE-4DC9-98BE-FA864B4021C3}" srcOrd="3" destOrd="0" presId="urn:microsoft.com/office/officeart/2005/8/layout/chart3"/>
    <dgm:cxn modelId="{D3DBA18D-B632-4B81-B763-5EE64C5C3A49}" type="presParOf" srcId="{41890001-0F47-46A2-BEEF-EF4476E826CE}" destId="{31FEC2B1-01FD-481C-BC38-C29348814DAD}" srcOrd="4" destOrd="0" presId="urn:microsoft.com/office/officeart/2005/8/layout/chart3"/>
    <dgm:cxn modelId="{578E46DE-BE7A-4947-A6D8-1ED6328108FB}" type="presParOf" srcId="{41890001-0F47-46A2-BEEF-EF4476E826CE}" destId="{0F30CDE8-3764-4C1C-A08C-C01A9274D710}" srcOrd="5" destOrd="0" presId="urn:microsoft.com/office/officeart/2005/8/layout/chart3"/>
    <dgm:cxn modelId="{3EB1858F-CEAA-44BC-828F-964E52BADBC4}" type="presParOf" srcId="{41890001-0F47-46A2-BEEF-EF4476E826CE}" destId="{4CBA5A96-75C2-4191-A6FB-DD1B95BB02B4}" srcOrd="6" destOrd="0" presId="urn:microsoft.com/office/officeart/2005/8/layout/chart3"/>
    <dgm:cxn modelId="{7401071F-CB9E-428C-84FF-D7551D099FAA}" type="presParOf" srcId="{41890001-0F47-46A2-BEEF-EF4476E826CE}" destId="{D0F9C11C-2523-411C-A37A-C70BAF1E1456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49C1C0-2E5D-4F82-80C5-1E5B4BD8A68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EF7FAE-5991-4DF1-ACD1-ADA31FCA4B58}">
      <dgm:prSet/>
      <dgm:spPr/>
      <dgm:t>
        <a:bodyPr/>
        <a:lstStyle/>
        <a:p>
          <a:r>
            <a:rPr lang="en-GB"/>
            <a:t>Cloud Providers</a:t>
          </a:r>
          <a:endParaRPr lang="en-US"/>
        </a:p>
      </dgm:t>
    </dgm:pt>
    <dgm:pt modelId="{E0788D79-EE5D-432F-AEB8-BFB93331FF88}" type="parTrans" cxnId="{0D0B7606-A1E2-486B-AC05-0D5B106A62C7}">
      <dgm:prSet/>
      <dgm:spPr/>
      <dgm:t>
        <a:bodyPr/>
        <a:lstStyle/>
        <a:p>
          <a:endParaRPr lang="en-US"/>
        </a:p>
      </dgm:t>
    </dgm:pt>
    <dgm:pt modelId="{E02F2DF6-F6DF-49CE-B85D-3D0643E6FD35}" type="sibTrans" cxnId="{0D0B7606-A1E2-486B-AC05-0D5B106A62C7}">
      <dgm:prSet/>
      <dgm:spPr/>
      <dgm:t>
        <a:bodyPr/>
        <a:lstStyle/>
        <a:p>
          <a:endParaRPr lang="en-US"/>
        </a:p>
      </dgm:t>
    </dgm:pt>
    <dgm:pt modelId="{F29BC4D5-D911-4243-9AFC-E8536CDE9076}">
      <dgm:prSet/>
      <dgm:spPr/>
      <dgm:t>
        <a:bodyPr/>
        <a:lstStyle/>
        <a:p>
          <a:r>
            <a:rPr lang="en-GB"/>
            <a:t>Secure</a:t>
          </a:r>
          <a:r>
            <a:rPr lang="en-GB">
              <a:latin typeface="Calibri Light" panose="020F0302020204030204"/>
            </a:rPr>
            <a:t>:</a:t>
          </a:r>
          <a:endParaRPr lang="en-US"/>
        </a:p>
      </dgm:t>
    </dgm:pt>
    <dgm:pt modelId="{217E6D6A-CF6D-49CC-A2B9-F6879C354306}" type="parTrans" cxnId="{CBAAFF44-3096-4553-8EA4-2833A74A1540}">
      <dgm:prSet/>
      <dgm:spPr/>
      <dgm:t>
        <a:bodyPr/>
        <a:lstStyle/>
        <a:p>
          <a:endParaRPr lang="en-US"/>
        </a:p>
      </dgm:t>
    </dgm:pt>
    <dgm:pt modelId="{1EA6012D-100B-4BB5-B1E5-0237AA99183F}" type="sibTrans" cxnId="{CBAAFF44-3096-4553-8EA4-2833A74A1540}">
      <dgm:prSet/>
      <dgm:spPr/>
      <dgm:t>
        <a:bodyPr/>
        <a:lstStyle/>
        <a:p>
          <a:endParaRPr lang="en-US"/>
        </a:p>
      </dgm:t>
    </dgm:pt>
    <dgm:pt modelId="{98C699CF-E44E-43D5-9AEE-E9B90425D52F}">
      <dgm:prSet/>
      <dgm:spPr/>
      <dgm:t>
        <a:bodyPr/>
        <a:lstStyle/>
        <a:p>
          <a:r>
            <a:rPr lang="en-GB"/>
            <a:t>Physical facilities and plant</a:t>
          </a:r>
          <a:endParaRPr lang="en-US"/>
        </a:p>
      </dgm:t>
    </dgm:pt>
    <dgm:pt modelId="{3172231F-B883-4644-9558-12821588C12F}" type="parTrans" cxnId="{9A5DB1C6-116E-4CB4-8A5B-E5B91556450F}">
      <dgm:prSet/>
      <dgm:spPr/>
      <dgm:t>
        <a:bodyPr/>
        <a:lstStyle/>
        <a:p>
          <a:endParaRPr lang="en-US"/>
        </a:p>
      </dgm:t>
    </dgm:pt>
    <dgm:pt modelId="{55905641-417F-4940-87F6-F97B6B724036}" type="sibTrans" cxnId="{9A5DB1C6-116E-4CB4-8A5B-E5B91556450F}">
      <dgm:prSet/>
      <dgm:spPr/>
      <dgm:t>
        <a:bodyPr/>
        <a:lstStyle/>
        <a:p>
          <a:endParaRPr lang="en-US"/>
        </a:p>
      </dgm:t>
    </dgm:pt>
    <dgm:pt modelId="{A4C1317F-2ABD-4D30-A2E4-C8E010CD815E}">
      <dgm:prSet/>
      <dgm:spPr/>
      <dgm:t>
        <a:bodyPr/>
        <a:lstStyle/>
        <a:p>
          <a:r>
            <a:rPr lang="en-GB"/>
            <a:t>Hosting infrastructure and services</a:t>
          </a:r>
          <a:endParaRPr lang="en-US"/>
        </a:p>
      </dgm:t>
    </dgm:pt>
    <dgm:pt modelId="{71B377CF-A301-499A-A491-1D7EFD3AB3FB}" type="parTrans" cxnId="{F703A8EC-6D3B-41F9-8C25-C0B3D1D72739}">
      <dgm:prSet/>
      <dgm:spPr/>
      <dgm:t>
        <a:bodyPr/>
        <a:lstStyle/>
        <a:p>
          <a:endParaRPr lang="en-US"/>
        </a:p>
      </dgm:t>
    </dgm:pt>
    <dgm:pt modelId="{892BB6D3-35D0-49C5-80DE-4D9A43FF82DC}" type="sibTrans" cxnId="{F703A8EC-6D3B-41F9-8C25-C0B3D1D72739}">
      <dgm:prSet/>
      <dgm:spPr/>
      <dgm:t>
        <a:bodyPr/>
        <a:lstStyle/>
        <a:p>
          <a:endParaRPr lang="en-US"/>
        </a:p>
      </dgm:t>
    </dgm:pt>
    <dgm:pt modelId="{5C523656-2017-4983-A15E-B5A700EFFA7D}">
      <dgm:prSet/>
      <dgm:spPr/>
      <dgm:t>
        <a:bodyPr/>
        <a:lstStyle/>
        <a:p>
          <a:r>
            <a:rPr lang="en-GB"/>
            <a:t>Servers, Hypervisors, Network, Storage</a:t>
          </a:r>
          <a:endParaRPr lang="en-US"/>
        </a:p>
      </dgm:t>
    </dgm:pt>
    <dgm:pt modelId="{7CAAE4BD-FE3C-4CD7-A253-FA94B426EC7D}" type="parTrans" cxnId="{65F77CF3-8211-458F-8BCA-1DA68886BAC4}">
      <dgm:prSet/>
      <dgm:spPr/>
      <dgm:t>
        <a:bodyPr/>
        <a:lstStyle/>
        <a:p>
          <a:endParaRPr lang="en-US"/>
        </a:p>
      </dgm:t>
    </dgm:pt>
    <dgm:pt modelId="{D0AB5E3D-530C-462D-9096-3D7377A440E2}" type="sibTrans" cxnId="{65F77CF3-8211-458F-8BCA-1DA68886BAC4}">
      <dgm:prSet/>
      <dgm:spPr/>
      <dgm:t>
        <a:bodyPr/>
        <a:lstStyle/>
        <a:p>
          <a:endParaRPr lang="en-US"/>
        </a:p>
      </dgm:t>
    </dgm:pt>
    <dgm:pt modelId="{293AC6BB-1613-4F3D-80D3-57DAA51A444B}">
      <dgm:prSet/>
      <dgm:spPr/>
      <dgm:t>
        <a:bodyPr/>
        <a:lstStyle/>
        <a:p>
          <a:r>
            <a:rPr lang="en-GB"/>
            <a:t>Provide basic security tools</a:t>
          </a:r>
          <a:endParaRPr lang="en-US"/>
        </a:p>
      </dgm:t>
    </dgm:pt>
    <dgm:pt modelId="{89F48B5D-30C3-4FAD-BC16-A5EF16CBDFB0}" type="parTrans" cxnId="{B56467B9-CA79-4F75-9469-BE8F0FA7F5A8}">
      <dgm:prSet/>
      <dgm:spPr/>
      <dgm:t>
        <a:bodyPr/>
        <a:lstStyle/>
        <a:p>
          <a:endParaRPr lang="en-US"/>
        </a:p>
      </dgm:t>
    </dgm:pt>
    <dgm:pt modelId="{E4263D0B-2A71-40F3-82FA-327FCCE8B11B}" type="sibTrans" cxnId="{B56467B9-CA79-4F75-9469-BE8F0FA7F5A8}">
      <dgm:prSet/>
      <dgm:spPr/>
      <dgm:t>
        <a:bodyPr/>
        <a:lstStyle/>
        <a:p>
          <a:endParaRPr lang="en-US"/>
        </a:p>
      </dgm:t>
    </dgm:pt>
    <dgm:pt modelId="{7CEA9912-AB9C-499D-B9AD-676EB09B2B2F}">
      <dgm:prSet/>
      <dgm:spPr/>
      <dgm:t>
        <a:bodyPr/>
        <a:lstStyle/>
        <a:p>
          <a:r>
            <a:rPr lang="en-GB"/>
            <a:t>Identity and Access Management</a:t>
          </a:r>
          <a:endParaRPr lang="en-US"/>
        </a:p>
      </dgm:t>
    </dgm:pt>
    <dgm:pt modelId="{E424F6F4-149C-4F09-A469-6F9B5A2FB078}" type="parTrans" cxnId="{AE2A4617-6AE9-43D6-B731-0C6E0287B749}">
      <dgm:prSet/>
      <dgm:spPr/>
      <dgm:t>
        <a:bodyPr/>
        <a:lstStyle/>
        <a:p>
          <a:endParaRPr lang="en-US"/>
        </a:p>
      </dgm:t>
    </dgm:pt>
    <dgm:pt modelId="{4C0E084E-4F12-4970-B512-CEE24606DAAA}" type="sibTrans" cxnId="{AE2A4617-6AE9-43D6-B731-0C6E0287B749}">
      <dgm:prSet/>
      <dgm:spPr/>
      <dgm:t>
        <a:bodyPr/>
        <a:lstStyle/>
        <a:p>
          <a:endParaRPr lang="en-US"/>
        </a:p>
      </dgm:t>
    </dgm:pt>
    <dgm:pt modelId="{FA48ACB4-A96F-47A9-81C7-7F8A40C00D53}">
      <dgm:prSet/>
      <dgm:spPr/>
      <dgm:t>
        <a:bodyPr/>
        <a:lstStyle/>
        <a:p>
          <a:r>
            <a:rPr lang="en-GB"/>
            <a:t>Logging</a:t>
          </a:r>
          <a:endParaRPr lang="en-US"/>
        </a:p>
      </dgm:t>
    </dgm:pt>
    <dgm:pt modelId="{13BDF9B9-95D9-4810-92DA-C69AA686735C}" type="parTrans" cxnId="{8ACCCCED-B154-4A94-AD89-D491F2B29549}">
      <dgm:prSet/>
      <dgm:spPr/>
      <dgm:t>
        <a:bodyPr/>
        <a:lstStyle/>
        <a:p>
          <a:endParaRPr lang="en-US"/>
        </a:p>
      </dgm:t>
    </dgm:pt>
    <dgm:pt modelId="{509BAD53-E5B7-4F68-843A-3B59156448D5}" type="sibTrans" cxnId="{8ACCCCED-B154-4A94-AD89-D491F2B29549}">
      <dgm:prSet/>
      <dgm:spPr/>
      <dgm:t>
        <a:bodyPr/>
        <a:lstStyle/>
        <a:p>
          <a:endParaRPr lang="en-US"/>
        </a:p>
      </dgm:t>
    </dgm:pt>
    <dgm:pt modelId="{3978F231-9C9A-4434-A309-42B5D08A360D}">
      <dgm:prSet/>
      <dgm:spPr/>
      <dgm:t>
        <a:bodyPr/>
        <a:lstStyle/>
        <a:p>
          <a:r>
            <a:rPr lang="en-GB"/>
            <a:t>Network Routing, ACLs, VPNs</a:t>
          </a:r>
          <a:endParaRPr lang="en-US"/>
        </a:p>
      </dgm:t>
    </dgm:pt>
    <dgm:pt modelId="{4A0FDB56-48CB-4604-B992-A44ADE029C47}" type="parTrans" cxnId="{332B3D11-4BB5-4263-9907-8B0D1FB08AAB}">
      <dgm:prSet/>
      <dgm:spPr/>
      <dgm:t>
        <a:bodyPr/>
        <a:lstStyle/>
        <a:p>
          <a:endParaRPr lang="en-US"/>
        </a:p>
      </dgm:t>
    </dgm:pt>
    <dgm:pt modelId="{EE137586-F125-4F82-BD71-8E9CCA95C6BD}" type="sibTrans" cxnId="{332B3D11-4BB5-4263-9907-8B0D1FB08AAB}">
      <dgm:prSet/>
      <dgm:spPr/>
      <dgm:t>
        <a:bodyPr/>
        <a:lstStyle/>
        <a:p>
          <a:endParaRPr lang="en-US"/>
        </a:p>
      </dgm:t>
    </dgm:pt>
    <dgm:pt modelId="{7C34EC23-B28D-4779-9AFF-7AAB7C365F6E}">
      <dgm:prSet/>
      <dgm:spPr/>
      <dgm:t>
        <a:bodyPr/>
        <a:lstStyle/>
        <a:p>
          <a:r>
            <a:rPr lang="en-GB"/>
            <a:t>Tenants</a:t>
          </a:r>
          <a:endParaRPr lang="en-US"/>
        </a:p>
      </dgm:t>
    </dgm:pt>
    <dgm:pt modelId="{15FCEE20-DBE7-4B66-9C56-04C6F8470CBA}" type="parTrans" cxnId="{A68BA288-AB08-4660-8489-2C8DF1547AB0}">
      <dgm:prSet/>
      <dgm:spPr/>
      <dgm:t>
        <a:bodyPr/>
        <a:lstStyle/>
        <a:p>
          <a:endParaRPr lang="en-US"/>
        </a:p>
      </dgm:t>
    </dgm:pt>
    <dgm:pt modelId="{0D4B54A8-1764-437E-A6BB-AF7C8A86F205}" type="sibTrans" cxnId="{A68BA288-AB08-4660-8489-2C8DF1547AB0}">
      <dgm:prSet/>
      <dgm:spPr/>
      <dgm:t>
        <a:bodyPr/>
        <a:lstStyle/>
        <a:p>
          <a:endParaRPr lang="en-US"/>
        </a:p>
      </dgm:t>
    </dgm:pt>
    <dgm:pt modelId="{3913F54D-DC98-4B53-BBB6-4786256588CE}">
      <dgm:prSet/>
      <dgm:spPr/>
      <dgm:t>
        <a:bodyPr/>
        <a:lstStyle/>
        <a:p>
          <a:r>
            <a:rPr lang="en-GB"/>
            <a:t>Secure</a:t>
          </a:r>
          <a:r>
            <a:rPr lang="en-GB">
              <a:latin typeface="Calibri Light" panose="020F0302020204030204"/>
            </a:rPr>
            <a:t>:</a:t>
          </a:r>
          <a:endParaRPr lang="en-US"/>
        </a:p>
      </dgm:t>
    </dgm:pt>
    <dgm:pt modelId="{7876DAB5-671F-42C3-91FA-BA1938D82747}" type="parTrans" cxnId="{4F9FEE26-ED4D-403E-9BE1-1CB9098E8EF6}">
      <dgm:prSet/>
      <dgm:spPr/>
      <dgm:t>
        <a:bodyPr/>
        <a:lstStyle/>
        <a:p>
          <a:endParaRPr lang="en-US"/>
        </a:p>
      </dgm:t>
    </dgm:pt>
    <dgm:pt modelId="{1DCB9375-CACB-4FC7-83B0-1A33C2572BDF}" type="sibTrans" cxnId="{4F9FEE26-ED4D-403E-9BE1-1CB9098E8EF6}">
      <dgm:prSet/>
      <dgm:spPr/>
      <dgm:t>
        <a:bodyPr/>
        <a:lstStyle/>
        <a:p>
          <a:endParaRPr lang="en-US"/>
        </a:p>
      </dgm:t>
    </dgm:pt>
    <dgm:pt modelId="{14519DE9-3BE9-4C73-A75B-BF1F03A01EA7}">
      <dgm:prSet/>
      <dgm:spPr/>
      <dgm:t>
        <a:bodyPr/>
        <a:lstStyle/>
        <a:p>
          <a:r>
            <a:rPr lang="en-GB"/>
            <a:t>VMs, Operating Systems, Containers</a:t>
          </a:r>
          <a:endParaRPr lang="en-US"/>
        </a:p>
      </dgm:t>
    </dgm:pt>
    <dgm:pt modelId="{9B652E68-E6B0-4338-BDD6-0E522A89CA80}" type="parTrans" cxnId="{F468720A-C596-4A0F-A9BE-45EB8A42EE58}">
      <dgm:prSet/>
      <dgm:spPr/>
      <dgm:t>
        <a:bodyPr/>
        <a:lstStyle/>
        <a:p>
          <a:endParaRPr lang="en-US"/>
        </a:p>
      </dgm:t>
    </dgm:pt>
    <dgm:pt modelId="{28776BBA-A10A-43DC-B58F-8DB16969B139}" type="sibTrans" cxnId="{F468720A-C596-4A0F-A9BE-45EB8A42EE58}">
      <dgm:prSet/>
      <dgm:spPr/>
      <dgm:t>
        <a:bodyPr/>
        <a:lstStyle/>
        <a:p>
          <a:endParaRPr lang="en-US"/>
        </a:p>
      </dgm:t>
    </dgm:pt>
    <dgm:pt modelId="{128B3E07-C205-4D5F-8581-026FEA715BDD}">
      <dgm:prSet/>
      <dgm:spPr/>
      <dgm:t>
        <a:bodyPr/>
        <a:lstStyle/>
        <a:p>
          <a:r>
            <a:rPr lang="en-GB"/>
            <a:t>Applications, Services, APIs, and Endpoints</a:t>
          </a:r>
          <a:endParaRPr lang="en-US"/>
        </a:p>
      </dgm:t>
    </dgm:pt>
    <dgm:pt modelId="{E7BDB87C-A1DB-444C-B5AF-1C5E73AB2AAE}" type="parTrans" cxnId="{8FF8FC27-D8AE-4F0C-9BFF-6F8BA04E344A}">
      <dgm:prSet/>
      <dgm:spPr/>
      <dgm:t>
        <a:bodyPr/>
        <a:lstStyle/>
        <a:p>
          <a:endParaRPr lang="en-US"/>
        </a:p>
      </dgm:t>
    </dgm:pt>
    <dgm:pt modelId="{7D3B2CDB-F7F4-43D8-8DA2-B0E92BFECCE6}" type="sibTrans" cxnId="{8FF8FC27-D8AE-4F0C-9BFF-6F8BA04E344A}">
      <dgm:prSet/>
      <dgm:spPr/>
      <dgm:t>
        <a:bodyPr/>
        <a:lstStyle/>
        <a:p>
          <a:endParaRPr lang="en-US"/>
        </a:p>
      </dgm:t>
    </dgm:pt>
    <dgm:pt modelId="{074AC098-73F5-4DCF-9AAE-AD56B8D726D3}">
      <dgm:prSet/>
      <dgm:spPr/>
      <dgm:t>
        <a:bodyPr/>
        <a:lstStyle/>
        <a:p>
          <a:r>
            <a:rPr lang="en-GB"/>
            <a:t>Data at rest and in motion</a:t>
          </a:r>
          <a:endParaRPr lang="en-US"/>
        </a:p>
      </dgm:t>
    </dgm:pt>
    <dgm:pt modelId="{66747EFA-C025-47DD-BEDF-915466C41BA0}" type="parTrans" cxnId="{BB0E2C6F-F18F-4EA9-8525-645998D00421}">
      <dgm:prSet/>
      <dgm:spPr/>
      <dgm:t>
        <a:bodyPr/>
        <a:lstStyle/>
        <a:p>
          <a:endParaRPr lang="en-US"/>
        </a:p>
      </dgm:t>
    </dgm:pt>
    <dgm:pt modelId="{CB927CE0-0FF1-45A0-BBA6-CD652805EA62}" type="sibTrans" cxnId="{BB0E2C6F-F18F-4EA9-8525-645998D00421}">
      <dgm:prSet/>
      <dgm:spPr/>
      <dgm:t>
        <a:bodyPr/>
        <a:lstStyle/>
        <a:p>
          <a:endParaRPr lang="en-US"/>
        </a:p>
      </dgm:t>
    </dgm:pt>
    <dgm:pt modelId="{659F28E1-2209-4ECF-B319-D42ADFB4487A}">
      <dgm:prSet/>
      <dgm:spPr/>
      <dgm:t>
        <a:bodyPr/>
        <a:lstStyle/>
        <a:p>
          <a:r>
            <a:rPr lang="en-GB"/>
            <a:t>Configure Cloud services</a:t>
          </a:r>
          <a:endParaRPr lang="en-US"/>
        </a:p>
      </dgm:t>
    </dgm:pt>
    <dgm:pt modelId="{06069816-D0E7-4327-8DD3-6C744580D117}" type="parTrans" cxnId="{8F17C8AB-E22F-412F-84A7-2EB66406AD12}">
      <dgm:prSet/>
      <dgm:spPr/>
      <dgm:t>
        <a:bodyPr/>
        <a:lstStyle/>
        <a:p>
          <a:endParaRPr lang="en-US"/>
        </a:p>
      </dgm:t>
    </dgm:pt>
    <dgm:pt modelId="{D272FCFF-7789-4098-94C1-E546C99FFEA9}" type="sibTrans" cxnId="{8F17C8AB-E22F-412F-84A7-2EB66406AD12}">
      <dgm:prSet/>
      <dgm:spPr/>
      <dgm:t>
        <a:bodyPr/>
        <a:lstStyle/>
        <a:p>
          <a:endParaRPr lang="en-US"/>
        </a:p>
      </dgm:t>
    </dgm:pt>
    <dgm:pt modelId="{BE805A93-674E-4DC5-8303-E33DA703E81C}">
      <dgm:prSet/>
      <dgm:spPr/>
      <dgm:t>
        <a:bodyPr/>
        <a:lstStyle/>
        <a:p>
          <a:r>
            <a:rPr lang="en-GB"/>
            <a:t>Manage user access and authorization</a:t>
          </a:r>
          <a:endParaRPr lang="en-US"/>
        </a:p>
      </dgm:t>
    </dgm:pt>
    <dgm:pt modelId="{21094C30-6108-4224-95E7-A21E750CBC0C}" type="parTrans" cxnId="{94D6F19D-B542-4979-92C4-23D28648F995}">
      <dgm:prSet/>
      <dgm:spPr/>
      <dgm:t>
        <a:bodyPr/>
        <a:lstStyle/>
        <a:p>
          <a:endParaRPr lang="en-US"/>
        </a:p>
      </dgm:t>
    </dgm:pt>
    <dgm:pt modelId="{1235189E-96A6-4147-AA9A-C753535695B7}" type="sibTrans" cxnId="{94D6F19D-B542-4979-92C4-23D28648F995}">
      <dgm:prSet/>
      <dgm:spPr/>
      <dgm:t>
        <a:bodyPr/>
        <a:lstStyle/>
        <a:p>
          <a:endParaRPr lang="en-US"/>
        </a:p>
      </dgm:t>
    </dgm:pt>
    <dgm:pt modelId="{324F8AA9-55C3-4F58-A1EA-5659E44A31B9}">
      <dgm:prSet/>
      <dgm:spPr/>
      <dgm:t>
        <a:bodyPr/>
        <a:lstStyle/>
        <a:p>
          <a:r>
            <a:rPr lang="en-GB"/>
            <a:t>Monitor logs</a:t>
          </a:r>
          <a:endParaRPr lang="en-US"/>
        </a:p>
      </dgm:t>
    </dgm:pt>
    <dgm:pt modelId="{E588E532-36BF-49BC-AB38-A0892EBF9CDD}" type="parTrans" cxnId="{70E6DC68-6CBD-4C6F-B9D9-1824716B9BED}">
      <dgm:prSet/>
      <dgm:spPr/>
      <dgm:t>
        <a:bodyPr/>
        <a:lstStyle/>
        <a:p>
          <a:endParaRPr lang="en-US"/>
        </a:p>
      </dgm:t>
    </dgm:pt>
    <dgm:pt modelId="{B3F4EEC6-1846-4B63-924F-52F01EAADE86}" type="sibTrans" cxnId="{70E6DC68-6CBD-4C6F-B9D9-1824716B9BED}">
      <dgm:prSet/>
      <dgm:spPr/>
      <dgm:t>
        <a:bodyPr/>
        <a:lstStyle/>
        <a:p>
          <a:endParaRPr lang="en-US"/>
        </a:p>
      </dgm:t>
    </dgm:pt>
    <dgm:pt modelId="{0EA86D0C-1E5A-4567-A50B-B6582A838114}">
      <dgm:prSet/>
      <dgm:spPr/>
      <dgm:t>
        <a:bodyPr/>
        <a:lstStyle/>
        <a:p>
          <a:r>
            <a:rPr lang="en-GB"/>
            <a:t>Secure the network</a:t>
          </a:r>
          <a:endParaRPr lang="en-US"/>
        </a:p>
      </dgm:t>
    </dgm:pt>
    <dgm:pt modelId="{72622B99-F6D7-41FC-8D5C-905F4B42B41E}" type="parTrans" cxnId="{7988E0E7-C794-4069-805E-AF92C240B972}">
      <dgm:prSet/>
      <dgm:spPr/>
      <dgm:t>
        <a:bodyPr/>
        <a:lstStyle/>
        <a:p>
          <a:endParaRPr lang="en-US"/>
        </a:p>
      </dgm:t>
    </dgm:pt>
    <dgm:pt modelId="{63DA6F81-53CF-4E00-8E30-19C63D484B39}" type="sibTrans" cxnId="{7988E0E7-C794-4069-805E-AF92C240B972}">
      <dgm:prSet/>
      <dgm:spPr/>
      <dgm:t>
        <a:bodyPr/>
        <a:lstStyle/>
        <a:p>
          <a:endParaRPr lang="en-US"/>
        </a:p>
      </dgm:t>
    </dgm:pt>
    <dgm:pt modelId="{F65922A3-E30D-49C0-8A9B-68D0CB9A1E1B}">
      <dgm:prSet/>
      <dgm:spPr/>
      <dgm:t>
        <a:bodyPr/>
        <a:lstStyle/>
        <a:p>
          <a:r>
            <a:rPr lang="en-GB"/>
            <a:t>Patch vulnerabilities and mitigate Zero-day attacks</a:t>
          </a:r>
          <a:endParaRPr lang="en-US"/>
        </a:p>
      </dgm:t>
    </dgm:pt>
    <dgm:pt modelId="{57768078-F383-4BA2-BE6D-64FB35E11A49}" type="parTrans" cxnId="{2ABA968A-7BDD-4932-9438-9A46DE18EFB8}">
      <dgm:prSet/>
      <dgm:spPr/>
      <dgm:t>
        <a:bodyPr/>
        <a:lstStyle/>
        <a:p>
          <a:endParaRPr lang="en-US"/>
        </a:p>
      </dgm:t>
    </dgm:pt>
    <dgm:pt modelId="{A4E3B7B2-EDF3-4352-B284-E1365C01A578}" type="sibTrans" cxnId="{2ABA968A-7BDD-4932-9438-9A46DE18EFB8}">
      <dgm:prSet/>
      <dgm:spPr/>
      <dgm:t>
        <a:bodyPr/>
        <a:lstStyle/>
        <a:p>
          <a:endParaRPr lang="en-US"/>
        </a:p>
      </dgm:t>
    </dgm:pt>
    <dgm:pt modelId="{13805095-13CE-4877-9E96-10AE2C641827}">
      <dgm:prSet/>
      <dgm:spPr/>
      <dgm:t>
        <a:bodyPr/>
        <a:lstStyle/>
        <a:p>
          <a:r>
            <a:rPr lang="en-US"/>
            <a:t>Flow logs, Traffic Mirrors</a:t>
          </a:r>
        </a:p>
      </dgm:t>
    </dgm:pt>
    <dgm:pt modelId="{A43ECB41-71CA-4D74-8DA9-7C560CFDD42E}" type="parTrans" cxnId="{E8249653-7623-4A36-B86F-408FA48F709A}">
      <dgm:prSet/>
      <dgm:spPr/>
      <dgm:t>
        <a:bodyPr/>
        <a:lstStyle/>
        <a:p>
          <a:endParaRPr lang="en-NZ"/>
        </a:p>
      </dgm:t>
    </dgm:pt>
    <dgm:pt modelId="{3EECF272-5D8D-4662-A693-880E97112D7E}" type="sibTrans" cxnId="{E8249653-7623-4A36-B86F-408FA48F709A}">
      <dgm:prSet/>
      <dgm:spPr/>
      <dgm:t>
        <a:bodyPr/>
        <a:lstStyle/>
        <a:p>
          <a:endParaRPr lang="en-NZ"/>
        </a:p>
      </dgm:t>
    </dgm:pt>
    <dgm:pt modelId="{C20D532D-9AEE-4EF0-8090-A4A97679D1B1}" type="pres">
      <dgm:prSet presAssocID="{6C49C1C0-2E5D-4F82-80C5-1E5B4BD8A686}" presName="Name0" presStyleCnt="0">
        <dgm:presLayoutVars>
          <dgm:dir/>
          <dgm:animLvl val="lvl"/>
          <dgm:resizeHandles val="exact"/>
        </dgm:presLayoutVars>
      </dgm:prSet>
      <dgm:spPr/>
    </dgm:pt>
    <dgm:pt modelId="{F3AAE853-82C4-4535-92B1-DDFDE2E984E9}" type="pres">
      <dgm:prSet presAssocID="{E6EF7FAE-5991-4DF1-ACD1-ADA31FCA4B58}" presName="composite" presStyleCnt="0"/>
      <dgm:spPr/>
    </dgm:pt>
    <dgm:pt modelId="{167900AC-1431-4262-9988-A02B6700FA69}" type="pres">
      <dgm:prSet presAssocID="{E6EF7FAE-5991-4DF1-ACD1-ADA31FCA4B58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DFC8274A-DEF6-439A-8F53-44CDBA0D4A71}" type="pres">
      <dgm:prSet presAssocID="{E6EF7FAE-5991-4DF1-ACD1-ADA31FCA4B58}" presName="desTx" presStyleLbl="alignAccFollowNode1" presStyleIdx="0" presStyleCnt="2">
        <dgm:presLayoutVars>
          <dgm:bulletEnabled val="1"/>
        </dgm:presLayoutVars>
      </dgm:prSet>
      <dgm:spPr/>
    </dgm:pt>
    <dgm:pt modelId="{BB37A1A3-6DD8-4003-A5D1-F91787DA99B6}" type="pres">
      <dgm:prSet presAssocID="{E02F2DF6-F6DF-49CE-B85D-3D0643E6FD35}" presName="space" presStyleCnt="0"/>
      <dgm:spPr/>
    </dgm:pt>
    <dgm:pt modelId="{585B4D41-FC35-47FB-B865-2C510968F677}" type="pres">
      <dgm:prSet presAssocID="{7C34EC23-B28D-4779-9AFF-7AAB7C365F6E}" presName="composite" presStyleCnt="0"/>
      <dgm:spPr/>
    </dgm:pt>
    <dgm:pt modelId="{84BB4ADC-76D2-456E-92EF-11A1D354A570}" type="pres">
      <dgm:prSet presAssocID="{7C34EC23-B28D-4779-9AFF-7AAB7C365F6E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ABBE48AF-CBDA-46CF-AE78-BED536AE60ED}" type="pres">
      <dgm:prSet presAssocID="{7C34EC23-B28D-4779-9AFF-7AAB7C365F6E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1E534804-F6E1-4E09-BAEA-F86AAF05E971}" type="presOf" srcId="{324F8AA9-55C3-4F58-A1EA-5659E44A31B9}" destId="{ABBE48AF-CBDA-46CF-AE78-BED536AE60ED}" srcOrd="0" destOrd="6" presId="urn:microsoft.com/office/officeart/2005/8/layout/hList1"/>
    <dgm:cxn modelId="{0D0B7606-A1E2-486B-AC05-0D5B106A62C7}" srcId="{6C49C1C0-2E5D-4F82-80C5-1E5B4BD8A686}" destId="{E6EF7FAE-5991-4DF1-ACD1-ADA31FCA4B58}" srcOrd="0" destOrd="0" parTransId="{E0788D79-EE5D-432F-AEB8-BFB93331FF88}" sibTransId="{E02F2DF6-F6DF-49CE-B85D-3D0643E6FD35}"/>
    <dgm:cxn modelId="{F468720A-C596-4A0F-A9BE-45EB8A42EE58}" srcId="{3913F54D-DC98-4B53-BBB6-4786256588CE}" destId="{14519DE9-3BE9-4C73-A75B-BF1F03A01EA7}" srcOrd="0" destOrd="0" parTransId="{9B652E68-E6B0-4338-BDD6-0E522A89CA80}" sibTransId="{28776BBA-A10A-43DC-B58F-8DB16969B139}"/>
    <dgm:cxn modelId="{6827370C-BA9E-43B5-AFB5-4ECA1CE90B5A}" type="presOf" srcId="{659F28E1-2209-4ECF-B319-D42ADFB4487A}" destId="{ABBE48AF-CBDA-46CF-AE78-BED536AE60ED}" srcOrd="0" destOrd="4" presId="urn:microsoft.com/office/officeart/2005/8/layout/hList1"/>
    <dgm:cxn modelId="{332B3D11-4BB5-4263-9907-8B0D1FB08AAB}" srcId="{293AC6BB-1613-4F3D-80D3-57DAA51A444B}" destId="{3978F231-9C9A-4434-A309-42B5D08A360D}" srcOrd="2" destOrd="0" parTransId="{4A0FDB56-48CB-4604-B992-A44ADE029C47}" sibTransId="{EE137586-F125-4F82-BD71-8E9CCA95C6BD}"/>
    <dgm:cxn modelId="{304E4217-EDE0-4E0D-B719-4BF15EF1ABB7}" type="presOf" srcId="{A4C1317F-2ABD-4D30-A2E4-C8E010CD815E}" destId="{DFC8274A-DEF6-439A-8F53-44CDBA0D4A71}" srcOrd="0" destOrd="2" presId="urn:microsoft.com/office/officeart/2005/8/layout/hList1"/>
    <dgm:cxn modelId="{AE2A4617-6AE9-43D6-B731-0C6E0287B749}" srcId="{293AC6BB-1613-4F3D-80D3-57DAA51A444B}" destId="{7CEA9912-AB9C-499D-B9AD-676EB09B2B2F}" srcOrd="0" destOrd="0" parTransId="{E424F6F4-149C-4F09-A469-6F9B5A2FB078}" sibTransId="{4C0E084E-4F12-4970-B512-CEE24606DAAA}"/>
    <dgm:cxn modelId="{74731D1C-61F7-4E19-813D-C81766513CB2}" type="presOf" srcId="{293AC6BB-1613-4F3D-80D3-57DAA51A444B}" destId="{DFC8274A-DEF6-439A-8F53-44CDBA0D4A71}" srcOrd="0" destOrd="4" presId="urn:microsoft.com/office/officeart/2005/8/layout/hList1"/>
    <dgm:cxn modelId="{4F9FEE26-ED4D-403E-9BE1-1CB9098E8EF6}" srcId="{7C34EC23-B28D-4779-9AFF-7AAB7C365F6E}" destId="{3913F54D-DC98-4B53-BBB6-4786256588CE}" srcOrd="0" destOrd="0" parTransId="{7876DAB5-671F-42C3-91FA-BA1938D82747}" sibTransId="{1DCB9375-CACB-4FC7-83B0-1A33C2572BDF}"/>
    <dgm:cxn modelId="{8FF8FC27-D8AE-4F0C-9BFF-6F8BA04E344A}" srcId="{3913F54D-DC98-4B53-BBB6-4786256588CE}" destId="{128B3E07-C205-4D5F-8581-026FEA715BDD}" srcOrd="1" destOrd="0" parTransId="{E7BDB87C-A1DB-444C-B5AF-1C5E73AB2AAE}" sibTransId="{7D3B2CDB-F7F4-43D8-8DA2-B0E92BFECCE6}"/>
    <dgm:cxn modelId="{CBAAFF44-3096-4553-8EA4-2833A74A1540}" srcId="{E6EF7FAE-5991-4DF1-ACD1-ADA31FCA4B58}" destId="{F29BC4D5-D911-4243-9AFC-E8536CDE9076}" srcOrd="0" destOrd="0" parTransId="{217E6D6A-CF6D-49CC-A2B9-F6879C354306}" sibTransId="{1EA6012D-100B-4BB5-B1E5-0237AA99183F}"/>
    <dgm:cxn modelId="{82389E48-7A54-4124-87CA-8C95AF29706B}" type="presOf" srcId="{13805095-13CE-4877-9E96-10AE2C641827}" destId="{DFC8274A-DEF6-439A-8F53-44CDBA0D4A71}" srcOrd="0" destOrd="8" presId="urn:microsoft.com/office/officeart/2005/8/layout/hList1"/>
    <dgm:cxn modelId="{E8249653-7623-4A36-B86F-408FA48F709A}" srcId="{293AC6BB-1613-4F3D-80D3-57DAA51A444B}" destId="{13805095-13CE-4877-9E96-10AE2C641827}" srcOrd="3" destOrd="0" parTransId="{A43ECB41-71CA-4D74-8DA9-7C560CFDD42E}" sibTransId="{3EECF272-5D8D-4662-A693-880E97112D7E}"/>
    <dgm:cxn modelId="{B1801B58-C12E-4DB5-80F9-1986A6A0A300}" type="presOf" srcId="{E6EF7FAE-5991-4DF1-ACD1-ADA31FCA4B58}" destId="{167900AC-1431-4262-9988-A02B6700FA69}" srcOrd="0" destOrd="0" presId="urn:microsoft.com/office/officeart/2005/8/layout/hList1"/>
    <dgm:cxn modelId="{38E34D63-DDD9-4FFB-ACDB-E237EC335F29}" type="presOf" srcId="{6C49C1C0-2E5D-4F82-80C5-1E5B4BD8A686}" destId="{C20D532D-9AEE-4EF0-8090-A4A97679D1B1}" srcOrd="0" destOrd="0" presId="urn:microsoft.com/office/officeart/2005/8/layout/hList1"/>
    <dgm:cxn modelId="{70E6DC68-6CBD-4C6F-B9D9-1824716B9BED}" srcId="{659F28E1-2209-4ECF-B319-D42ADFB4487A}" destId="{324F8AA9-55C3-4F58-A1EA-5659E44A31B9}" srcOrd="1" destOrd="0" parTransId="{E588E532-36BF-49BC-AB38-A0892EBF9CDD}" sibTransId="{B3F4EEC6-1846-4B63-924F-52F01EAADE86}"/>
    <dgm:cxn modelId="{BB0E2C6F-F18F-4EA9-8525-645998D00421}" srcId="{128B3E07-C205-4D5F-8581-026FEA715BDD}" destId="{074AC098-73F5-4DCF-9AAE-AD56B8D726D3}" srcOrd="0" destOrd="0" parTransId="{66747EFA-C025-47DD-BEDF-915466C41BA0}" sibTransId="{CB927CE0-0FF1-45A0-BBA6-CD652805EA62}"/>
    <dgm:cxn modelId="{6F562A82-BAA7-4F3B-9277-66C40D713C66}" type="presOf" srcId="{074AC098-73F5-4DCF-9AAE-AD56B8D726D3}" destId="{ABBE48AF-CBDA-46CF-AE78-BED536AE60ED}" srcOrd="0" destOrd="3" presId="urn:microsoft.com/office/officeart/2005/8/layout/hList1"/>
    <dgm:cxn modelId="{A68BA288-AB08-4660-8489-2C8DF1547AB0}" srcId="{6C49C1C0-2E5D-4F82-80C5-1E5B4BD8A686}" destId="{7C34EC23-B28D-4779-9AFF-7AAB7C365F6E}" srcOrd="1" destOrd="0" parTransId="{15FCEE20-DBE7-4B66-9C56-04C6F8470CBA}" sibTransId="{0D4B54A8-1764-437E-A6BB-AF7C8A86F205}"/>
    <dgm:cxn modelId="{BDC1508A-7063-4F67-B0EB-EFE7AE764961}" type="presOf" srcId="{BE805A93-674E-4DC5-8303-E33DA703E81C}" destId="{ABBE48AF-CBDA-46CF-AE78-BED536AE60ED}" srcOrd="0" destOrd="5" presId="urn:microsoft.com/office/officeart/2005/8/layout/hList1"/>
    <dgm:cxn modelId="{2ABA968A-7BDD-4932-9438-9A46DE18EFB8}" srcId="{7C34EC23-B28D-4779-9AFF-7AAB7C365F6E}" destId="{F65922A3-E30D-49C0-8A9B-68D0CB9A1E1B}" srcOrd="2" destOrd="0" parTransId="{57768078-F383-4BA2-BE6D-64FB35E11A49}" sibTransId="{A4E3B7B2-EDF3-4352-B284-E1365C01A578}"/>
    <dgm:cxn modelId="{6842218D-14FE-48E1-B8B5-0F0670E7EFB3}" type="presOf" srcId="{14519DE9-3BE9-4C73-A75B-BF1F03A01EA7}" destId="{ABBE48AF-CBDA-46CF-AE78-BED536AE60ED}" srcOrd="0" destOrd="1" presId="urn:microsoft.com/office/officeart/2005/8/layout/hList1"/>
    <dgm:cxn modelId="{34F9B694-F9D9-4713-86C1-A99BE946A959}" type="presOf" srcId="{F29BC4D5-D911-4243-9AFC-E8536CDE9076}" destId="{DFC8274A-DEF6-439A-8F53-44CDBA0D4A71}" srcOrd="0" destOrd="0" presId="urn:microsoft.com/office/officeart/2005/8/layout/hList1"/>
    <dgm:cxn modelId="{69FF699A-C337-46A9-A33C-04350628A18B}" type="presOf" srcId="{5C523656-2017-4983-A15E-B5A700EFFA7D}" destId="{DFC8274A-DEF6-439A-8F53-44CDBA0D4A71}" srcOrd="0" destOrd="3" presId="urn:microsoft.com/office/officeart/2005/8/layout/hList1"/>
    <dgm:cxn modelId="{F15D809B-D48B-4B6E-BC12-9B6C29CA3007}" type="presOf" srcId="{98C699CF-E44E-43D5-9AEE-E9B90425D52F}" destId="{DFC8274A-DEF6-439A-8F53-44CDBA0D4A71}" srcOrd="0" destOrd="1" presId="urn:microsoft.com/office/officeart/2005/8/layout/hList1"/>
    <dgm:cxn modelId="{F8A0C59C-B4EC-4737-BA86-7DB79DBAA6FE}" type="presOf" srcId="{3913F54D-DC98-4B53-BBB6-4786256588CE}" destId="{ABBE48AF-CBDA-46CF-AE78-BED536AE60ED}" srcOrd="0" destOrd="0" presId="urn:microsoft.com/office/officeart/2005/8/layout/hList1"/>
    <dgm:cxn modelId="{94D6F19D-B542-4979-92C4-23D28648F995}" srcId="{659F28E1-2209-4ECF-B319-D42ADFB4487A}" destId="{BE805A93-674E-4DC5-8303-E33DA703E81C}" srcOrd="0" destOrd="0" parTransId="{21094C30-6108-4224-95E7-A21E750CBC0C}" sibTransId="{1235189E-96A6-4147-AA9A-C753535695B7}"/>
    <dgm:cxn modelId="{D7AD45A2-4884-4C9A-9888-714D6481230E}" type="presOf" srcId="{FA48ACB4-A96F-47A9-81C7-7F8A40C00D53}" destId="{DFC8274A-DEF6-439A-8F53-44CDBA0D4A71}" srcOrd="0" destOrd="6" presId="urn:microsoft.com/office/officeart/2005/8/layout/hList1"/>
    <dgm:cxn modelId="{8AD2A8AB-1EF9-4D1E-A9A0-79747A462199}" type="presOf" srcId="{7C34EC23-B28D-4779-9AFF-7AAB7C365F6E}" destId="{84BB4ADC-76D2-456E-92EF-11A1D354A570}" srcOrd="0" destOrd="0" presId="urn:microsoft.com/office/officeart/2005/8/layout/hList1"/>
    <dgm:cxn modelId="{8F17C8AB-E22F-412F-84A7-2EB66406AD12}" srcId="{7C34EC23-B28D-4779-9AFF-7AAB7C365F6E}" destId="{659F28E1-2209-4ECF-B319-D42ADFB4487A}" srcOrd="1" destOrd="0" parTransId="{06069816-D0E7-4327-8DD3-6C744580D117}" sibTransId="{D272FCFF-7789-4098-94C1-E546C99FFEA9}"/>
    <dgm:cxn modelId="{142E13AE-65B0-41FD-99BE-C55453B60B1D}" type="presOf" srcId="{128B3E07-C205-4D5F-8581-026FEA715BDD}" destId="{ABBE48AF-CBDA-46CF-AE78-BED536AE60ED}" srcOrd="0" destOrd="2" presId="urn:microsoft.com/office/officeart/2005/8/layout/hList1"/>
    <dgm:cxn modelId="{DF59F3B3-4AD1-4043-9179-F0D312E1C3D4}" type="presOf" srcId="{0EA86D0C-1E5A-4567-A50B-B6582A838114}" destId="{ABBE48AF-CBDA-46CF-AE78-BED536AE60ED}" srcOrd="0" destOrd="7" presId="urn:microsoft.com/office/officeart/2005/8/layout/hList1"/>
    <dgm:cxn modelId="{B56467B9-CA79-4F75-9469-BE8F0FA7F5A8}" srcId="{E6EF7FAE-5991-4DF1-ACD1-ADA31FCA4B58}" destId="{293AC6BB-1613-4F3D-80D3-57DAA51A444B}" srcOrd="1" destOrd="0" parTransId="{89F48B5D-30C3-4FAD-BC16-A5EF16CBDFB0}" sibTransId="{E4263D0B-2A71-40F3-82FA-327FCCE8B11B}"/>
    <dgm:cxn modelId="{4E2CBEC2-D5B8-4B53-8D1E-EBCF67C282D0}" type="presOf" srcId="{F65922A3-E30D-49C0-8A9B-68D0CB9A1E1B}" destId="{ABBE48AF-CBDA-46CF-AE78-BED536AE60ED}" srcOrd="0" destOrd="8" presId="urn:microsoft.com/office/officeart/2005/8/layout/hList1"/>
    <dgm:cxn modelId="{9A5DB1C6-116E-4CB4-8A5B-E5B91556450F}" srcId="{F29BC4D5-D911-4243-9AFC-E8536CDE9076}" destId="{98C699CF-E44E-43D5-9AEE-E9B90425D52F}" srcOrd="0" destOrd="0" parTransId="{3172231F-B883-4644-9558-12821588C12F}" sibTransId="{55905641-417F-4940-87F6-F97B6B724036}"/>
    <dgm:cxn modelId="{7988E0E7-C794-4069-805E-AF92C240B972}" srcId="{659F28E1-2209-4ECF-B319-D42ADFB4487A}" destId="{0EA86D0C-1E5A-4567-A50B-B6582A838114}" srcOrd="2" destOrd="0" parTransId="{72622B99-F6D7-41FC-8D5C-905F4B42B41E}" sibTransId="{63DA6F81-53CF-4E00-8E30-19C63D484B39}"/>
    <dgm:cxn modelId="{5DC799E8-5C22-46C7-BA00-4A18CE51AEA4}" type="presOf" srcId="{3978F231-9C9A-4434-A309-42B5D08A360D}" destId="{DFC8274A-DEF6-439A-8F53-44CDBA0D4A71}" srcOrd="0" destOrd="7" presId="urn:microsoft.com/office/officeart/2005/8/layout/hList1"/>
    <dgm:cxn modelId="{F703A8EC-6D3B-41F9-8C25-C0B3D1D72739}" srcId="{F29BC4D5-D911-4243-9AFC-E8536CDE9076}" destId="{A4C1317F-2ABD-4D30-A2E4-C8E010CD815E}" srcOrd="1" destOrd="0" parTransId="{71B377CF-A301-499A-A491-1D7EFD3AB3FB}" sibTransId="{892BB6D3-35D0-49C5-80DE-4D9A43FF82DC}"/>
    <dgm:cxn modelId="{8ACCCCED-B154-4A94-AD89-D491F2B29549}" srcId="{293AC6BB-1613-4F3D-80D3-57DAA51A444B}" destId="{FA48ACB4-A96F-47A9-81C7-7F8A40C00D53}" srcOrd="1" destOrd="0" parTransId="{13BDF9B9-95D9-4810-92DA-C69AA686735C}" sibTransId="{509BAD53-E5B7-4F68-843A-3B59156448D5}"/>
    <dgm:cxn modelId="{BD8031F0-5F0C-4F10-BABF-F0A5FF69D468}" type="presOf" srcId="{7CEA9912-AB9C-499D-B9AD-676EB09B2B2F}" destId="{DFC8274A-DEF6-439A-8F53-44CDBA0D4A71}" srcOrd="0" destOrd="5" presId="urn:microsoft.com/office/officeart/2005/8/layout/hList1"/>
    <dgm:cxn modelId="{65F77CF3-8211-458F-8BCA-1DA68886BAC4}" srcId="{A4C1317F-2ABD-4D30-A2E4-C8E010CD815E}" destId="{5C523656-2017-4983-A15E-B5A700EFFA7D}" srcOrd="0" destOrd="0" parTransId="{7CAAE4BD-FE3C-4CD7-A253-FA94B426EC7D}" sibTransId="{D0AB5E3D-530C-462D-9096-3D7377A440E2}"/>
    <dgm:cxn modelId="{4EEA9BD7-C3C1-4C1E-A9A4-8C53500BD62B}" type="presParOf" srcId="{C20D532D-9AEE-4EF0-8090-A4A97679D1B1}" destId="{F3AAE853-82C4-4535-92B1-DDFDE2E984E9}" srcOrd="0" destOrd="0" presId="urn:microsoft.com/office/officeart/2005/8/layout/hList1"/>
    <dgm:cxn modelId="{239186F9-D6AE-4F8C-B50D-91352EAFDD0D}" type="presParOf" srcId="{F3AAE853-82C4-4535-92B1-DDFDE2E984E9}" destId="{167900AC-1431-4262-9988-A02B6700FA69}" srcOrd="0" destOrd="0" presId="urn:microsoft.com/office/officeart/2005/8/layout/hList1"/>
    <dgm:cxn modelId="{0415D21C-50D7-4D5F-8A2A-ADF08F64C035}" type="presParOf" srcId="{F3AAE853-82C4-4535-92B1-DDFDE2E984E9}" destId="{DFC8274A-DEF6-439A-8F53-44CDBA0D4A71}" srcOrd="1" destOrd="0" presId="urn:microsoft.com/office/officeart/2005/8/layout/hList1"/>
    <dgm:cxn modelId="{BABE933B-1794-42DD-81B9-CB6D0EF32321}" type="presParOf" srcId="{C20D532D-9AEE-4EF0-8090-A4A97679D1B1}" destId="{BB37A1A3-6DD8-4003-A5D1-F91787DA99B6}" srcOrd="1" destOrd="0" presId="urn:microsoft.com/office/officeart/2005/8/layout/hList1"/>
    <dgm:cxn modelId="{C0156E58-BC0E-4D7F-8B4E-3EB33470277F}" type="presParOf" srcId="{C20D532D-9AEE-4EF0-8090-A4A97679D1B1}" destId="{585B4D41-FC35-47FB-B865-2C510968F677}" srcOrd="2" destOrd="0" presId="urn:microsoft.com/office/officeart/2005/8/layout/hList1"/>
    <dgm:cxn modelId="{397A698D-4D19-4A9D-8030-DE3D28EA52DD}" type="presParOf" srcId="{585B4D41-FC35-47FB-B865-2C510968F677}" destId="{84BB4ADC-76D2-456E-92EF-11A1D354A570}" srcOrd="0" destOrd="0" presId="urn:microsoft.com/office/officeart/2005/8/layout/hList1"/>
    <dgm:cxn modelId="{C59D6118-06E3-45F5-876D-DD240322B869}" type="presParOf" srcId="{585B4D41-FC35-47FB-B865-2C510968F677}" destId="{ABBE48AF-CBDA-46CF-AE78-BED536AE60E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93A230-740E-4970-9AA0-83C349A52D00}" type="doc">
      <dgm:prSet loTypeId="urn:microsoft.com/office/officeart/2008/layout/Lin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4E1BE2C0-DC19-4477-A4A3-0C8D12DE5B0B}">
      <dgm:prSet/>
      <dgm:spPr/>
      <dgm:t>
        <a:bodyPr/>
        <a:lstStyle/>
        <a:p>
          <a:r>
            <a:rPr lang="en-GB"/>
            <a:t>Tenants may expect the Cloud Provider to secure their workloads</a:t>
          </a:r>
          <a:endParaRPr lang="en-US"/>
        </a:p>
      </dgm:t>
    </dgm:pt>
    <dgm:pt modelId="{E48B2101-622B-438D-B19F-161D6E7A7EC3}" type="parTrans" cxnId="{B10017FA-5AF7-431C-8834-806DDEFA1167}">
      <dgm:prSet/>
      <dgm:spPr/>
      <dgm:t>
        <a:bodyPr/>
        <a:lstStyle/>
        <a:p>
          <a:endParaRPr lang="en-US"/>
        </a:p>
      </dgm:t>
    </dgm:pt>
    <dgm:pt modelId="{8D37DCFF-720E-485C-8C50-85874A839629}" type="sibTrans" cxnId="{B10017FA-5AF7-431C-8834-806DDEFA1167}">
      <dgm:prSet/>
      <dgm:spPr/>
      <dgm:t>
        <a:bodyPr/>
        <a:lstStyle/>
        <a:p>
          <a:endParaRPr lang="en-US"/>
        </a:p>
      </dgm:t>
    </dgm:pt>
    <dgm:pt modelId="{35101584-9530-4696-9D13-A561FC192310}">
      <dgm:prSet/>
      <dgm:spPr/>
      <dgm:t>
        <a:bodyPr/>
        <a:lstStyle/>
        <a:p>
          <a:r>
            <a:rPr lang="en-GB"/>
            <a:t>Cloud Providers only offer basic tools and advice</a:t>
          </a:r>
          <a:endParaRPr lang="en-US"/>
        </a:p>
      </dgm:t>
    </dgm:pt>
    <dgm:pt modelId="{0BAD8145-42D1-41A9-8143-D8BACD14014E}" type="parTrans" cxnId="{816D2E62-1715-41E8-B91E-741EAB089744}">
      <dgm:prSet/>
      <dgm:spPr/>
      <dgm:t>
        <a:bodyPr/>
        <a:lstStyle/>
        <a:p>
          <a:endParaRPr lang="en-US"/>
        </a:p>
      </dgm:t>
    </dgm:pt>
    <dgm:pt modelId="{372045A2-6C2B-4052-98FF-8E297A618F91}" type="sibTrans" cxnId="{816D2E62-1715-41E8-B91E-741EAB089744}">
      <dgm:prSet/>
      <dgm:spPr/>
      <dgm:t>
        <a:bodyPr/>
        <a:lstStyle/>
        <a:p>
          <a:endParaRPr lang="en-US"/>
        </a:p>
      </dgm:t>
    </dgm:pt>
    <dgm:pt modelId="{8155DC1A-74A6-4857-9F55-A354F6818919}">
      <dgm:prSet/>
      <dgm:spPr/>
      <dgm:t>
        <a:bodyPr/>
        <a:lstStyle/>
        <a:p>
          <a:r>
            <a:rPr lang="en-GB"/>
            <a:t>Tenants must take responsibility for their own security!</a:t>
          </a:r>
          <a:endParaRPr lang="en-US"/>
        </a:p>
      </dgm:t>
    </dgm:pt>
    <dgm:pt modelId="{98C54987-5FA4-4682-AFE6-A87A8CDBBDAF}" type="parTrans" cxnId="{882DD8D9-5FF5-4F37-8FA8-BB2EF0982DAD}">
      <dgm:prSet/>
      <dgm:spPr/>
      <dgm:t>
        <a:bodyPr/>
        <a:lstStyle/>
        <a:p>
          <a:endParaRPr lang="en-US"/>
        </a:p>
      </dgm:t>
    </dgm:pt>
    <dgm:pt modelId="{B1C3BD48-400A-4D4A-80E4-F57DCB6AC6E8}" type="sibTrans" cxnId="{882DD8D9-5FF5-4F37-8FA8-BB2EF0982DAD}">
      <dgm:prSet/>
      <dgm:spPr/>
      <dgm:t>
        <a:bodyPr/>
        <a:lstStyle/>
        <a:p>
          <a:endParaRPr lang="en-US"/>
        </a:p>
      </dgm:t>
    </dgm:pt>
    <dgm:pt modelId="{2776C0E8-FD8B-41ED-8011-04E729600DD3}">
      <dgm:prSet/>
      <dgm:spPr/>
      <dgm:t>
        <a:bodyPr/>
        <a:lstStyle/>
        <a:p>
          <a:r>
            <a:rPr lang="en-GB"/>
            <a:t>But you can’t manage what you can’t see</a:t>
          </a:r>
          <a:endParaRPr lang="en-US"/>
        </a:p>
      </dgm:t>
    </dgm:pt>
    <dgm:pt modelId="{7C5838B8-FDB9-446F-90BF-6B428AF93BC3}" type="parTrans" cxnId="{A31F84CA-D1B4-4F55-9C7C-81B4E2AEB797}">
      <dgm:prSet/>
      <dgm:spPr/>
      <dgm:t>
        <a:bodyPr/>
        <a:lstStyle/>
        <a:p>
          <a:endParaRPr lang="en-US"/>
        </a:p>
      </dgm:t>
    </dgm:pt>
    <dgm:pt modelId="{B3705A57-5B15-42FE-A8A1-A3ED13D9807F}" type="sibTrans" cxnId="{A31F84CA-D1B4-4F55-9C7C-81B4E2AEB797}">
      <dgm:prSet/>
      <dgm:spPr/>
      <dgm:t>
        <a:bodyPr/>
        <a:lstStyle/>
        <a:p>
          <a:endParaRPr lang="en-US"/>
        </a:p>
      </dgm:t>
    </dgm:pt>
    <dgm:pt modelId="{9C9E8268-7D7F-4011-B812-70F33F95FBDC}">
      <dgm:prSet/>
      <dgm:spPr/>
      <dgm:t>
        <a:bodyPr/>
        <a:lstStyle/>
        <a:p>
          <a:r>
            <a:rPr lang="en-GB" b="1" i="1"/>
            <a:t>Network Visibility is as important in Public Cloud as in Private </a:t>
          </a:r>
          <a:r>
            <a:rPr lang="en-GB" b="1" i="1" err="1"/>
            <a:t>Datacenter</a:t>
          </a:r>
          <a:endParaRPr lang="en-US" b="1" i="1"/>
        </a:p>
      </dgm:t>
    </dgm:pt>
    <dgm:pt modelId="{2160865E-F9C4-4FC9-9E72-919A7BA01FE0}" type="parTrans" cxnId="{3BDF00D9-78EC-47F9-B5C1-B373A6207F33}">
      <dgm:prSet/>
      <dgm:spPr/>
      <dgm:t>
        <a:bodyPr/>
        <a:lstStyle/>
        <a:p>
          <a:endParaRPr lang="en-US"/>
        </a:p>
      </dgm:t>
    </dgm:pt>
    <dgm:pt modelId="{4DFE92CB-6DAD-46FA-9A48-349198BCB3F4}" type="sibTrans" cxnId="{3BDF00D9-78EC-47F9-B5C1-B373A6207F33}">
      <dgm:prSet/>
      <dgm:spPr/>
      <dgm:t>
        <a:bodyPr/>
        <a:lstStyle/>
        <a:p>
          <a:endParaRPr lang="en-US"/>
        </a:p>
      </dgm:t>
    </dgm:pt>
    <dgm:pt modelId="{CBEBB392-6F7F-4FE4-BDA8-2EF7D0EDD0C5}" type="pres">
      <dgm:prSet presAssocID="{4A93A230-740E-4970-9AA0-83C349A52D00}" presName="vert0" presStyleCnt="0">
        <dgm:presLayoutVars>
          <dgm:dir/>
          <dgm:animOne val="branch"/>
          <dgm:animLvl val="lvl"/>
        </dgm:presLayoutVars>
      </dgm:prSet>
      <dgm:spPr/>
    </dgm:pt>
    <dgm:pt modelId="{0D66B823-AFFB-4000-8FE0-2FA8D6AFC2F5}" type="pres">
      <dgm:prSet presAssocID="{4E1BE2C0-DC19-4477-A4A3-0C8D12DE5B0B}" presName="thickLine" presStyleLbl="alignNode1" presStyleIdx="0" presStyleCnt="5"/>
      <dgm:spPr/>
    </dgm:pt>
    <dgm:pt modelId="{1F7600B5-9DF4-4812-9F95-108EFDA1F81F}" type="pres">
      <dgm:prSet presAssocID="{4E1BE2C0-DC19-4477-A4A3-0C8D12DE5B0B}" presName="horz1" presStyleCnt="0"/>
      <dgm:spPr/>
    </dgm:pt>
    <dgm:pt modelId="{DD44D258-3BE3-4198-B8CF-236F9705A38A}" type="pres">
      <dgm:prSet presAssocID="{4E1BE2C0-DC19-4477-A4A3-0C8D12DE5B0B}" presName="tx1" presStyleLbl="revTx" presStyleIdx="0" presStyleCnt="5"/>
      <dgm:spPr/>
    </dgm:pt>
    <dgm:pt modelId="{71512F95-B6B9-4C11-B023-9842E75A1240}" type="pres">
      <dgm:prSet presAssocID="{4E1BE2C0-DC19-4477-A4A3-0C8D12DE5B0B}" presName="vert1" presStyleCnt="0"/>
      <dgm:spPr/>
    </dgm:pt>
    <dgm:pt modelId="{5B772A73-3A17-4844-BEC5-DE038D60DE74}" type="pres">
      <dgm:prSet presAssocID="{35101584-9530-4696-9D13-A561FC192310}" presName="thickLine" presStyleLbl="alignNode1" presStyleIdx="1" presStyleCnt="5"/>
      <dgm:spPr/>
    </dgm:pt>
    <dgm:pt modelId="{56E0FD71-0B3E-4089-BF48-293BBA0DCA1A}" type="pres">
      <dgm:prSet presAssocID="{35101584-9530-4696-9D13-A561FC192310}" presName="horz1" presStyleCnt="0"/>
      <dgm:spPr/>
    </dgm:pt>
    <dgm:pt modelId="{7963927C-60D7-4A7C-9C01-5799F5322346}" type="pres">
      <dgm:prSet presAssocID="{35101584-9530-4696-9D13-A561FC192310}" presName="tx1" presStyleLbl="revTx" presStyleIdx="1" presStyleCnt="5"/>
      <dgm:spPr/>
    </dgm:pt>
    <dgm:pt modelId="{029F0B3D-E296-40E5-801B-FCCA80BEFC62}" type="pres">
      <dgm:prSet presAssocID="{35101584-9530-4696-9D13-A561FC192310}" presName="vert1" presStyleCnt="0"/>
      <dgm:spPr/>
    </dgm:pt>
    <dgm:pt modelId="{39517B4B-88FB-4795-8FF1-8F209FD52906}" type="pres">
      <dgm:prSet presAssocID="{8155DC1A-74A6-4857-9F55-A354F6818919}" presName="thickLine" presStyleLbl="alignNode1" presStyleIdx="2" presStyleCnt="5"/>
      <dgm:spPr/>
    </dgm:pt>
    <dgm:pt modelId="{11945ECF-EC85-4388-BD9B-5DFF7573E61C}" type="pres">
      <dgm:prSet presAssocID="{8155DC1A-74A6-4857-9F55-A354F6818919}" presName="horz1" presStyleCnt="0"/>
      <dgm:spPr/>
    </dgm:pt>
    <dgm:pt modelId="{6610C89D-6422-4269-A624-83278DDE75D0}" type="pres">
      <dgm:prSet presAssocID="{8155DC1A-74A6-4857-9F55-A354F6818919}" presName="tx1" presStyleLbl="revTx" presStyleIdx="2" presStyleCnt="5"/>
      <dgm:spPr/>
    </dgm:pt>
    <dgm:pt modelId="{FB3EAEE2-D20E-473B-B229-F2073F7099AE}" type="pres">
      <dgm:prSet presAssocID="{8155DC1A-74A6-4857-9F55-A354F6818919}" presName="vert1" presStyleCnt="0"/>
      <dgm:spPr/>
    </dgm:pt>
    <dgm:pt modelId="{6E53FE58-E16C-4AC5-B92F-340BC1700126}" type="pres">
      <dgm:prSet presAssocID="{2776C0E8-FD8B-41ED-8011-04E729600DD3}" presName="thickLine" presStyleLbl="alignNode1" presStyleIdx="3" presStyleCnt="5"/>
      <dgm:spPr/>
    </dgm:pt>
    <dgm:pt modelId="{01618BCC-5881-44E9-B982-BF515B9B0554}" type="pres">
      <dgm:prSet presAssocID="{2776C0E8-FD8B-41ED-8011-04E729600DD3}" presName="horz1" presStyleCnt="0"/>
      <dgm:spPr/>
    </dgm:pt>
    <dgm:pt modelId="{ACB7D4E3-C395-48A3-85AF-3CCE0D33A810}" type="pres">
      <dgm:prSet presAssocID="{2776C0E8-FD8B-41ED-8011-04E729600DD3}" presName="tx1" presStyleLbl="revTx" presStyleIdx="3" presStyleCnt="5"/>
      <dgm:spPr/>
    </dgm:pt>
    <dgm:pt modelId="{32A6E3CC-3131-471A-8254-6C6F9F3ECB61}" type="pres">
      <dgm:prSet presAssocID="{2776C0E8-FD8B-41ED-8011-04E729600DD3}" presName="vert1" presStyleCnt="0"/>
      <dgm:spPr/>
    </dgm:pt>
    <dgm:pt modelId="{427B6384-464B-4DF4-AA5E-1D4BEF8EEC80}" type="pres">
      <dgm:prSet presAssocID="{9C9E8268-7D7F-4011-B812-70F33F95FBDC}" presName="thickLine" presStyleLbl="alignNode1" presStyleIdx="4" presStyleCnt="5"/>
      <dgm:spPr/>
    </dgm:pt>
    <dgm:pt modelId="{2275783F-9575-4936-928E-261954ABDFAB}" type="pres">
      <dgm:prSet presAssocID="{9C9E8268-7D7F-4011-B812-70F33F95FBDC}" presName="horz1" presStyleCnt="0"/>
      <dgm:spPr/>
    </dgm:pt>
    <dgm:pt modelId="{B58E0D54-844C-4A6F-BD5F-B26A80225163}" type="pres">
      <dgm:prSet presAssocID="{9C9E8268-7D7F-4011-B812-70F33F95FBDC}" presName="tx1" presStyleLbl="revTx" presStyleIdx="4" presStyleCnt="5"/>
      <dgm:spPr/>
    </dgm:pt>
    <dgm:pt modelId="{A1FDFB2B-DCEB-4671-84FE-FE51E67631A3}" type="pres">
      <dgm:prSet presAssocID="{9C9E8268-7D7F-4011-B812-70F33F95FBDC}" presName="vert1" presStyleCnt="0"/>
      <dgm:spPr/>
    </dgm:pt>
  </dgm:ptLst>
  <dgm:cxnLst>
    <dgm:cxn modelId="{D3A43B1E-1C58-4C88-B503-04D0841ECC59}" type="presOf" srcId="{4E1BE2C0-DC19-4477-A4A3-0C8D12DE5B0B}" destId="{DD44D258-3BE3-4198-B8CF-236F9705A38A}" srcOrd="0" destOrd="0" presId="urn:microsoft.com/office/officeart/2008/layout/LinedList"/>
    <dgm:cxn modelId="{CAEC6D27-E9AD-4AF8-80EF-84D3A5FAFD2C}" type="presOf" srcId="{9C9E8268-7D7F-4011-B812-70F33F95FBDC}" destId="{B58E0D54-844C-4A6F-BD5F-B26A80225163}" srcOrd="0" destOrd="0" presId="urn:microsoft.com/office/officeart/2008/layout/LinedList"/>
    <dgm:cxn modelId="{816D2E62-1715-41E8-B91E-741EAB089744}" srcId="{4A93A230-740E-4970-9AA0-83C349A52D00}" destId="{35101584-9530-4696-9D13-A561FC192310}" srcOrd="1" destOrd="0" parTransId="{0BAD8145-42D1-41A9-8143-D8BACD14014E}" sibTransId="{372045A2-6C2B-4052-98FF-8E297A618F91}"/>
    <dgm:cxn modelId="{A7008B65-CD09-4588-B863-0290398AD60B}" type="presOf" srcId="{8155DC1A-74A6-4857-9F55-A354F6818919}" destId="{6610C89D-6422-4269-A624-83278DDE75D0}" srcOrd="0" destOrd="0" presId="urn:microsoft.com/office/officeart/2008/layout/LinedList"/>
    <dgm:cxn modelId="{3CFF2F93-CB19-4A27-BD61-B139DFEB1034}" type="presOf" srcId="{4A93A230-740E-4970-9AA0-83C349A52D00}" destId="{CBEBB392-6F7F-4FE4-BDA8-2EF7D0EDD0C5}" srcOrd="0" destOrd="0" presId="urn:microsoft.com/office/officeart/2008/layout/LinedList"/>
    <dgm:cxn modelId="{40601495-38A3-466C-8D04-1C7C17D1C15C}" type="presOf" srcId="{35101584-9530-4696-9D13-A561FC192310}" destId="{7963927C-60D7-4A7C-9C01-5799F5322346}" srcOrd="0" destOrd="0" presId="urn:microsoft.com/office/officeart/2008/layout/LinedList"/>
    <dgm:cxn modelId="{AAC449B7-2405-4EA8-8BA3-311ADBC42AF1}" type="presOf" srcId="{2776C0E8-FD8B-41ED-8011-04E729600DD3}" destId="{ACB7D4E3-C395-48A3-85AF-3CCE0D33A810}" srcOrd="0" destOrd="0" presId="urn:microsoft.com/office/officeart/2008/layout/LinedList"/>
    <dgm:cxn modelId="{A31F84CA-D1B4-4F55-9C7C-81B4E2AEB797}" srcId="{4A93A230-740E-4970-9AA0-83C349A52D00}" destId="{2776C0E8-FD8B-41ED-8011-04E729600DD3}" srcOrd="3" destOrd="0" parTransId="{7C5838B8-FDB9-446F-90BF-6B428AF93BC3}" sibTransId="{B3705A57-5B15-42FE-A8A1-A3ED13D9807F}"/>
    <dgm:cxn modelId="{3BDF00D9-78EC-47F9-B5C1-B373A6207F33}" srcId="{4A93A230-740E-4970-9AA0-83C349A52D00}" destId="{9C9E8268-7D7F-4011-B812-70F33F95FBDC}" srcOrd="4" destOrd="0" parTransId="{2160865E-F9C4-4FC9-9E72-919A7BA01FE0}" sibTransId="{4DFE92CB-6DAD-46FA-9A48-349198BCB3F4}"/>
    <dgm:cxn modelId="{882DD8D9-5FF5-4F37-8FA8-BB2EF0982DAD}" srcId="{4A93A230-740E-4970-9AA0-83C349A52D00}" destId="{8155DC1A-74A6-4857-9F55-A354F6818919}" srcOrd="2" destOrd="0" parTransId="{98C54987-5FA4-4682-AFE6-A87A8CDBBDAF}" sibTransId="{B1C3BD48-400A-4D4A-80E4-F57DCB6AC6E8}"/>
    <dgm:cxn modelId="{B10017FA-5AF7-431C-8834-806DDEFA1167}" srcId="{4A93A230-740E-4970-9AA0-83C349A52D00}" destId="{4E1BE2C0-DC19-4477-A4A3-0C8D12DE5B0B}" srcOrd="0" destOrd="0" parTransId="{E48B2101-622B-438D-B19F-161D6E7A7EC3}" sibTransId="{8D37DCFF-720E-485C-8C50-85874A839629}"/>
    <dgm:cxn modelId="{BC05C3DF-17BB-4796-AEA6-96D5B1612B50}" type="presParOf" srcId="{CBEBB392-6F7F-4FE4-BDA8-2EF7D0EDD0C5}" destId="{0D66B823-AFFB-4000-8FE0-2FA8D6AFC2F5}" srcOrd="0" destOrd="0" presId="urn:microsoft.com/office/officeart/2008/layout/LinedList"/>
    <dgm:cxn modelId="{E76807EA-7B60-47D9-AC8E-48D46C9D53A9}" type="presParOf" srcId="{CBEBB392-6F7F-4FE4-BDA8-2EF7D0EDD0C5}" destId="{1F7600B5-9DF4-4812-9F95-108EFDA1F81F}" srcOrd="1" destOrd="0" presId="urn:microsoft.com/office/officeart/2008/layout/LinedList"/>
    <dgm:cxn modelId="{28886433-AF7C-4709-8875-1CE1CB8AC88E}" type="presParOf" srcId="{1F7600B5-9DF4-4812-9F95-108EFDA1F81F}" destId="{DD44D258-3BE3-4198-B8CF-236F9705A38A}" srcOrd="0" destOrd="0" presId="urn:microsoft.com/office/officeart/2008/layout/LinedList"/>
    <dgm:cxn modelId="{1B3961DE-804C-4A01-A852-1B948BB89588}" type="presParOf" srcId="{1F7600B5-9DF4-4812-9F95-108EFDA1F81F}" destId="{71512F95-B6B9-4C11-B023-9842E75A1240}" srcOrd="1" destOrd="0" presId="urn:microsoft.com/office/officeart/2008/layout/LinedList"/>
    <dgm:cxn modelId="{A1BEE2A6-7602-4A5E-8517-DE405A8A313E}" type="presParOf" srcId="{CBEBB392-6F7F-4FE4-BDA8-2EF7D0EDD0C5}" destId="{5B772A73-3A17-4844-BEC5-DE038D60DE74}" srcOrd="2" destOrd="0" presId="urn:microsoft.com/office/officeart/2008/layout/LinedList"/>
    <dgm:cxn modelId="{9885B14F-7774-43E0-9E9A-0A6231B8250C}" type="presParOf" srcId="{CBEBB392-6F7F-4FE4-BDA8-2EF7D0EDD0C5}" destId="{56E0FD71-0B3E-4089-BF48-293BBA0DCA1A}" srcOrd="3" destOrd="0" presId="urn:microsoft.com/office/officeart/2008/layout/LinedList"/>
    <dgm:cxn modelId="{7CA9AA9A-2935-4D82-B7C5-5B7412C0689E}" type="presParOf" srcId="{56E0FD71-0B3E-4089-BF48-293BBA0DCA1A}" destId="{7963927C-60D7-4A7C-9C01-5799F5322346}" srcOrd="0" destOrd="0" presId="urn:microsoft.com/office/officeart/2008/layout/LinedList"/>
    <dgm:cxn modelId="{98A07520-F42F-4B94-A967-575BE3768E8A}" type="presParOf" srcId="{56E0FD71-0B3E-4089-BF48-293BBA0DCA1A}" destId="{029F0B3D-E296-40E5-801B-FCCA80BEFC62}" srcOrd="1" destOrd="0" presId="urn:microsoft.com/office/officeart/2008/layout/LinedList"/>
    <dgm:cxn modelId="{480563E3-F41B-43DC-BBE9-FC114C266ADF}" type="presParOf" srcId="{CBEBB392-6F7F-4FE4-BDA8-2EF7D0EDD0C5}" destId="{39517B4B-88FB-4795-8FF1-8F209FD52906}" srcOrd="4" destOrd="0" presId="urn:microsoft.com/office/officeart/2008/layout/LinedList"/>
    <dgm:cxn modelId="{C1DEE1F0-44BC-489B-9BA0-FA75DC1FF317}" type="presParOf" srcId="{CBEBB392-6F7F-4FE4-BDA8-2EF7D0EDD0C5}" destId="{11945ECF-EC85-4388-BD9B-5DFF7573E61C}" srcOrd="5" destOrd="0" presId="urn:microsoft.com/office/officeart/2008/layout/LinedList"/>
    <dgm:cxn modelId="{28014781-076C-4A61-B995-A7A8FC658621}" type="presParOf" srcId="{11945ECF-EC85-4388-BD9B-5DFF7573E61C}" destId="{6610C89D-6422-4269-A624-83278DDE75D0}" srcOrd="0" destOrd="0" presId="urn:microsoft.com/office/officeart/2008/layout/LinedList"/>
    <dgm:cxn modelId="{476F8203-9350-4889-8BF5-FFE4255FF811}" type="presParOf" srcId="{11945ECF-EC85-4388-BD9B-5DFF7573E61C}" destId="{FB3EAEE2-D20E-473B-B229-F2073F7099AE}" srcOrd="1" destOrd="0" presId="urn:microsoft.com/office/officeart/2008/layout/LinedList"/>
    <dgm:cxn modelId="{B2CC5FF6-5240-4B80-8AA4-C8FAA5CB4F8C}" type="presParOf" srcId="{CBEBB392-6F7F-4FE4-BDA8-2EF7D0EDD0C5}" destId="{6E53FE58-E16C-4AC5-B92F-340BC1700126}" srcOrd="6" destOrd="0" presId="urn:microsoft.com/office/officeart/2008/layout/LinedList"/>
    <dgm:cxn modelId="{7793E0CB-632B-4A7E-8DA8-F8E46AEBEA23}" type="presParOf" srcId="{CBEBB392-6F7F-4FE4-BDA8-2EF7D0EDD0C5}" destId="{01618BCC-5881-44E9-B982-BF515B9B0554}" srcOrd="7" destOrd="0" presId="urn:microsoft.com/office/officeart/2008/layout/LinedList"/>
    <dgm:cxn modelId="{79FF78D3-17E0-4C08-A1BA-FD0426828285}" type="presParOf" srcId="{01618BCC-5881-44E9-B982-BF515B9B0554}" destId="{ACB7D4E3-C395-48A3-85AF-3CCE0D33A810}" srcOrd="0" destOrd="0" presId="urn:microsoft.com/office/officeart/2008/layout/LinedList"/>
    <dgm:cxn modelId="{223C0944-F753-4DE2-BA4F-67AE5AB0089E}" type="presParOf" srcId="{01618BCC-5881-44E9-B982-BF515B9B0554}" destId="{32A6E3CC-3131-471A-8254-6C6F9F3ECB61}" srcOrd="1" destOrd="0" presId="urn:microsoft.com/office/officeart/2008/layout/LinedList"/>
    <dgm:cxn modelId="{6A25463D-FF1C-4BB8-B7BD-04A70170A6D0}" type="presParOf" srcId="{CBEBB392-6F7F-4FE4-BDA8-2EF7D0EDD0C5}" destId="{427B6384-464B-4DF4-AA5E-1D4BEF8EEC80}" srcOrd="8" destOrd="0" presId="urn:microsoft.com/office/officeart/2008/layout/LinedList"/>
    <dgm:cxn modelId="{49222189-E134-4CAE-A0E1-28BA138A6D37}" type="presParOf" srcId="{CBEBB392-6F7F-4FE4-BDA8-2EF7D0EDD0C5}" destId="{2275783F-9575-4936-928E-261954ABDFAB}" srcOrd="9" destOrd="0" presId="urn:microsoft.com/office/officeart/2008/layout/LinedList"/>
    <dgm:cxn modelId="{1BDC33A7-F05B-4CF8-BF0B-0D9AC92526FE}" type="presParOf" srcId="{2275783F-9575-4936-928E-261954ABDFAB}" destId="{B58E0D54-844C-4A6F-BD5F-B26A80225163}" srcOrd="0" destOrd="0" presId="urn:microsoft.com/office/officeart/2008/layout/LinedList"/>
    <dgm:cxn modelId="{44DBF9CB-0FAE-4DD2-B892-D1C5A1D5EA81}" type="presParOf" srcId="{2275783F-9575-4936-928E-261954ABDFAB}" destId="{A1FDFB2B-DCEB-4671-84FE-FE51E67631A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813895-2461-43E0-A300-6C33F31EB1C0}">
      <dsp:nvSpPr>
        <dsp:cNvPr id="0" name=""/>
        <dsp:cNvSpPr/>
      </dsp:nvSpPr>
      <dsp:spPr>
        <a:xfrm>
          <a:off x="1222066" y="235819"/>
          <a:ext cx="3179594" cy="3179594"/>
        </a:xfrm>
        <a:prstGeom prst="pie">
          <a:avLst>
            <a:gd name="adj1" fmla="val 162000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kern="1200"/>
            <a:t>Compliance</a:t>
          </a:r>
        </a:p>
      </dsp:txBody>
      <dsp:txXfrm>
        <a:off x="2848201" y="824045"/>
        <a:ext cx="1173421" cy="946308"/>
      </dsp:txXfrm>
    </dsp:sp>
    <dsp:sp modelId="{D536A194-AC06-48DF-ABBA-E7F2F24C0CB2}">
      <dsp:nvSpPr>
        <dsp:cNvPr id="0" name=""/>
        <dsp:cNvSpPr/>
      </dsp:nvSpPr>
      <dsp:spPr>
        <a:xfrm>
          <a:off x="1088068" y="369817"/>
          <a:ext cx="3179594" cy="3179594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kern="1200"/>
            <a:t>SecOps</a:t>
          </a:r>
        </a:p>
      </dsp:txBody>
      <dsp:txXfrm>
        <a:off x="2734644" y="2016393"/>
        <a:ext cx="1173421" cy="946308"/>
      </dsp:txXfrm>
    </dsp:sp>
    <dsp:sp modelId="{31FEC2B1-01FD-481C-BC38-C29348814DAD}">
      <dsp:nvSpPr>
        <dsp:cNvPr id="0" name=""/>
        <dsp:cNvSpPr/>
      </dsp:nvSpPr>
      <dsp:spPr>
        <a:xfrm>
          <a:off x="1088068" y="369817"/>
          <a:ext cx="3179594" cy="3179594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kern="1200"/>
            <a:t>NetOps</a:t>
          </a:r>
        </a:p>
      </dsp:txBody>
      <dsp:txXfrm>
        <a:off x="1447665" y="2016393"/>
        <a:ext cx="1173421" cy="946308"/>
      </dsp:txXfrm>
    </dsp:sp>
    <dsp:sp modelId="{4CBA5A96-75C2-4191-A6FB-DD1B95BB02B4}">
      <dsp:nvSpPr>
        <dsp:cNvPr id="0" name=""/>
        <dsp:cNvSpPr/>
      </dsp:nvSpPr>
      <dsp:spPr>
        <a:xfrm>
          <a:off x="1088068" y="369817"/>
          <a:ext cx="3179594" cy="3179594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kern="1200"/>
            <a:t>DevOps</a:t>
          </a:r>
        </a:p>
      </dsp:txBody>
      <dsp:txXfrm>
        <a:off x="1447665" y="956528"/>
        <a:ext cx="1173421" cy="9463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7900AC-1431-4262-9988-A02B6700FA69}">
      <dsp:nvSpPr>
        <dsp:cNvPr id="0" name=""/>
        <dsp:cNvSpPr/>
      </dsp:nvSpPr>
      <dsp:spPr>
        <a:xfrm>
          <a:off x="38" y="203529"/>
          <a:ext cx="3709096" cy="43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Cloud Providers</a:t>
          </a:r>
          <a:endParaRPr lang="en-US" sz="1500" kern="1200"/>
        </a:p>
      </dsp:txBody>
      <dsp:txXfrm>
        <a:off x="38" y="203529"/>
        <a:ext cx="3709096" cy="432000"/>
      </dsp:txXfrm>
    </dsp:sp>
    <dsp:sp modelId="{DFC8274A-DEF6-439A-8F53-44CDBA0D4A71}">
      <dsp:nvSpPr>
        <dsp:cNvPr id="0" name=""/>
        <dsp:cNvSpPr/>
      </dsp:nvSpPr>
      <dsp:spPr>
        <a:xfrm>
          <a:off x="38" y="635529"/>
          <a:ext cx="3709096" cy="270210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/>
            <a:t>Secure</a:t>
          </a:r>
          <a:r>
            <a:rPr lang="en-GB" sz="1500" kern="1200">
              <a:latin typeface="Calibri Light" panose="020F0302020204030204"/>
            </a:rPr>
            <a:t>:</a:t>
          </a:r>
          <a:endParaRPr lang="en-US" sz="1500" kern="120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/>
            <a:t>Physical facilities and plant</a:t>
          </a:r>
          <a:endParaRPr lang="en-US" sz="1500" kern="120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/>
            <a:t>Hosting infrastructure and services</a:t>
          </a:r>
          <a:endParaRPr lang="en-US" sz="1500" kern="1200"/>
        </a:p>
        <a:p>
          <a:pPr marL="342900" lvl="3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/>
            <a:t>Servers, Hypervisors, Network, Storage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/>
            <a:t>Provide basic security tools</a:t>
          </a:r>
          <a:endParaRPr lang="en-US" sz="1500" kern="120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/>
            <a:t>Identity and Access Management</a:t>
          </a:r>
          <a:endParaRPr lang="en-US" sz="1500" kern="120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/>
            <a:t>Logging</a:t>
          </a:r>
          <a:endParaRPr lang="en-US" sz="1500" kern="120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/>
            <a:t>Network Routing, ACLs, VPNs</a:t>
          </a:r>
          <a:endParaRPr lang="en-US" sz="1500" kern="120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Flow logs, Traffic Mirrors</a:t>
          </a:r>
        </a:p>
      </dsp:txBody>
      <dsp:txXfrm>
        <a:off x="38" y="635529"/>
        <a:ext cx="3709096" cy="2702109"/>
      </dsp:txXfrm>
    </dsp:sp>
    <dsp:sp modelId="{84BB4ADC-76D2-456E-92EF-11A1D354A570}">
      <dsp:nvSpPr>
        <dsp:cNvPr id="0" name=""/>
        <dsp:cNvSpPr/>
      </dsp:nvSpPr>
      <dsp:spPr>
        <a:xfrm>
          <a:off x="4228408" y="203529"/>
          <a:ext cx="3709096" cy="43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Tenants</a:t>
          </a:r>
          <a:endParaRPr lang="en-US" sz="1500" kern="1200"/>
        </a:p>
      </dsp:txBody>
      <dsp:txXfrm>
        <a:off x="4228408" y="203529"/>
        <a:ext cx="3709096" cy="432000"/>
      </dsp:txXfrm>
    </dsp:sp>
    <dsp:sp modelId="{ABBE48AF-CBDA-46CF-AE78-BED536AE60ED}">
      <dsp:nvSpPr>
        <dsp:cNvPr id="0" name=""/>
        <dsp:cNvSpPr/>
      </dsp:nvSpPr>
      <dsp:spPr>
        <a:xfrm>
          <a:off x="4228408" y="635529"/>
          <a:ext cx="3709096" cy="270210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/>
            <a:t>Secure</a:t>
          </a:r>
          <a:r>
            <a:rPr lang="en-GB" sz="1500" kern="1200">
              <a:latin typeface="Calibri Light" panose="020F0302020204030204"/>
            </a:rPr>
            <a:t>:</a:t>
          </a:r>
          <a:endParaRPr lang="en-US" sz="1500" kern="120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/>
            <a:t>VMs, Operating Systems, Containers</a:t>
          </a:r>
          <a:endParaRPr lang="en-US" sz="1500" kern="120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/>
            <a:t>Applications, Services, APIs, and Endpoints</a:t>
          </a:r>
          <a:endParaRPr lang="en-US" sz="1500" kern="1200"/>
        </a:p>
        <a:p>
          <a:pPr marL="342900" lvl="3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/>
            <a:t>Data at rest and in motion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/>
            <a:t>Configure Cloud services</a:t>
          </a:r>
          <a:endParaRPr lang="en-US" sz="1500" kern="120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/>
            <a:t>Manage user access and authorization</a:t>
          </a:r>
          <a:endParaRPr lang="en-US" sz="1500" kern="120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/>
            <a:t>Monitor logs</a:t>
          </a:r>
          <a:endParaRPr lang="en-US" sz="1500" kern="120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/>
            <a:t>Secure the network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/>
            <a:t>Patch vulnerabilities and mitigate Zero-day attacks</a:t>
          </a:r>
          <a:endParaRPr lang="en-US" sz="1500" kern="1200"/>
        </a:p>
      </dsp:txBody>
      <dsp:txXfrm>
        <a:off x="4228408" y="635529"/>
        <a:ext cx="3709096" cy="27021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66B823-AFFB-4000-8FE0-2FA8D6AFC2F5}">
      <dsp:nvSpPr>
        <dsp:cNvPr id="0" name=""/>
        <dsp:cNvSpPr/>
      </dsp:nvSpPr>
      <dsp:spPr>
        <a:xfrm>
          <a:off x="0" y="339"/>
          <a:ext cx="78867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44D258-3BE3-4198-B8CF-236F9705A38A}">
      <dsp:nvSpPr>
        <dsp:cNvPr id="0" name=""/>
        <dsp:cNvSpPr/>
      </dsp:nvSpPr>
      <dsp:spPr>
        <a:xfrm>
          <a:off x="0" y="339"/>
          <a:ext cx="7886700" cy="556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Tenants may expect the Cloud Provider to secure their workloads</a:t>
          </a:r>
          <a:endParaRPr lang="en-US" sz="1700" kern="1200"/>
        </a:p>
      </dsp:txBody>
      <dsp:txXfrm>
        <a:off x="0" y="339"/>
        <a:ext cx="7886700" cy="556124"/>
      </dsp:txXfrm>
    </dsp:sp>
    <dsp:sp modelId="{5B772A73-3A17-4844-BEC5-DE038D60DE74}">
      <dsp:nvSpPr>
        <dsp:cNvPr id="0" name=""/>
        <dsp:cNvSpPr/>
      </dsp:nvSpPr>
      <dsp:spPr>
        <a:xfrm>
          <a:off x="0" y="556463"/>
          <a:ext cx="78867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63927C-60D7-4A7C-9C01-5799F5322346}">
      <dsp:nvSpPr>
        <dsp:cNvPr id="0" name=""/>
        <dsp:cNvSpPr/>
      </dsp:nvSpPr>
      <dsp:spPr>
        <a:xfrm>
          <a:off x="0" y="556463"/>
          <a:ext cx="7886700" cy="556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Cloud Providers only offer basic tools and advice</a:t>
          </a:r>
          <a:endParaRPr lang="en-US" sz="1700" kern="1200"/>
        </a:p>
      </dsp:txBody>
      <dsp:txXfrm>
        <a:off x="0" y="556463"/>
        <a:ext cx="7886700" cy="556124"/>
      </dsp:txXfrm>
    </dsp:sp>
    <dsp:sp modelId="{39517B4B-88FB-4795-8FF1-8F209FD52906}">
      <dsp:nvSpPr>
        <dsp:cNvPr id="0" name=""/>
        <dsp:cNvSpPr/>
      </dsp:nvSpPr>
      <dsp:spPr>
        <a:xfrm>
          <a:off x="0" y="1112587"/>
          <a:ext cx="78867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10C89D-6422-4269-A624-83278DDE75D0}">
      <dsp:nvSpPr>
        <dsp:cNvPr id="0" name=""/>
        <dsp:cNvSpPr/>
      </dsp:nvSpPr>
      <dsp:spPr>
        <a:xfrm>
          <a:off x="0" y="1112587"/>
          <a:ext cx="7886700" cy="556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Tenants must take responsibility for their own security!</a:t>
          </a:r>
          <a:endParaRPr lang="en-US" sz="1700" kern="1200"/>
        </a:p>
      </dsp:txBody>
      <dsp:txXfrm>
        <a:off x="0" y="1112587"/>
        <a:ext cx="7886700" cy="556124"/>
      </dsp:txXfrm>
    </dsp:sp>
    <dsp:sp modelId="{6E53FE58-E16C-4AC5-B92F-340BC1700126}">
      <dsp:nvSpPr>
        <dsp:cNvPr id="0" name=""/>
        <dsp:cNvSpPr/>
      </dsp:nvSpPr>
      <dsp:spPr>
        <a:xfrm>
          <a:off x="0" y="1668712"/>
          <a:ext cx="78867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B7D4E3-C395-48A3-85AF-3CCE0D33A810}">
      <dsp:nvSpPr>
        <dsp:cNvPr id="0" name=""/>
        <dsp:cNvSpPr/>
      </dsp:nvSpPr>
      <dsp:spPr>
        <a:xfrm>
          <a:off x="0" y="1668712"/>
          <a:ext cx="7886700" cy="556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But you can’t manage what you can’t see</a:t>
          </a:r>
          <a:endParaRPr lang="en-US" sz="1700" kern="1200"/>
        </a:p>
      </dsp:txBody>
      <dsp:txXfrm>
        <a:off x="0" y="1668712"/>
        <a:ext cx="7886700" cy="556124"/>
      </dsp:txXfrm>
    </dsp:sp>
    <dsp:sp modelId="{427B6384-464B-4DF4-AA5E-1D4BEF8EEC80}">
      <dsp:nvSpPr>
        <dsp:cNvPr id="0" name=""/>
        <dsp:cNvSpPr/>
      </dsp:nvSpPr>
      <dsp:spPr>
        <a:xfrm>
          <a:off x="0" y="2224836"/>
          <a:ext cx="78867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8E0D54-844C-4A6F-BD5F-B26A80225163}">
      <dsp:nvSpPr>
        <dsp:cNvPr id="0" name=""/>
        <dsp:cNvSpPr/>
      </dsp:nvSpPr>
      <dsp:spPr>
        <a:xfrm>
          <a:off x="0" y="2224836"/>
          <a:ext cx="7886700" cy="556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i="1" kern="1200"/>
            <a:t>Network Visibility is as important in Public Cloud as in Private </a:t>
          </a:r>
          <a:r>
            <a:rPr lang="en-GB" sz="1700" b="1" i="1" kern="1200" err="1"/>
            <a:t>Datacenter</a:t>
          </a:r>
          <a:endParaRPr lang="en-US" sz="1700" b="1" i="1" kern="1200"/>
        </a:p>
      </dsp:txBody>
      <dsp:txXfrm>
        <a:off x="0" y="2224836"/>
        <a:ext cx="7886700" cy="5561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" name="Google Shape;3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SF19EU </a:t>
            </a:r>
            <a:r>
              <a:rPr lang="en-NZ" b="0" i="0" dirty="0">
                <a:solidFill>
                  <a:srgbClr val="000000"/>
                </a:solidFill>
                <a:effectLst/>
                <a:latin typeface="LatoWeb"/>
              </a:rPr>
              <a:t>Automating cloud infrastructure for packet capture and analysis by Brad Palm &amp; Ryan Richter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534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if you want to have more than 10 mirror sessions? What if you need more than one capture appliance? -&gt; NLB</a:t>
            </a:r>
          </a:p>
        </p:txBody>
      </p:sp>
    </p:spTree>
    <p:extLst>
      <p:ext uri="{BB962C8B-B14F-4D97-AF65-F5344CB8AC3E}">
        <p14:creationId xmlns:p14="http://schemas.microsoft.com/office/powerpoint/2010/main" val="2032856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Third VPC Mirror destination type is GWLB</a:t>
            </a:r>
          </a:p>
        </p:txBody>
      </p:sp>
    </p:spTree>
    <p:extLst>
      <p:ext uri="{BB962C8B-B14F-4D97-AF65-F5344CB8AC3E}">
        <p14:creationId xmlns:p14="http://schemas.microsoft.com/office/powerpoint/2010/main" val="2804633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920430" y="1699088"/>
            <a:ext cx="4523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Trebuchet MS"/>
              <a:buNone/>
              <a:defRPr sz="3600"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cxnSp>
        <p:nvCxnSpPr>
          <p:cNvPr id="12" name="Google Shape;12;p2"/>
          <p:cNvCxnSpPr/>
          <p:nvPr/>
        </p:nvCxnSpPr>
        <p:spPr>
          <a:xfrm>
            <a:off x="-6025" y="3676512"/>
            <a:ext cx="9162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oogle Shape;14;p3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Google Shape;15;p3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◉"/>
              <a:defRPr sz="24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Char char="■"/>
              <a:defRPr sz="1800"/>
            </a:lvl9pPr>
          </a:lstStyle>
          <a:p>
            <a:endParaRPr/>
          </a:p>
        </p:txBody>
      </p:sp>
      <p:cxnSp>
        <p:nvCxnSpPr>
          <p:cNvPr id="18" name="Google Shape;18;p3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gradFill>
          <a:gsLst>
            <a:gs pos="0">
              <a:srgbClr val="E1F0FF"/>
            </a:gs>
            <a:gs pos="100000">
              <a:srgbClr val="C9DF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1381250" y="937125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cxnSp>
        <p:nvCxnSpPr>
          <p:cNvPr id="28" name="Google Shape;28;p5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" name="Google Shape;29;p5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0" name="Google Shape;30;p5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5262A2DF-3FFB-0C4D-A211-5EB7359498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5800" y="936000"/>
            <a:ext cx="3878401" cy="435600"/>
          </a:xfrm>
        </p:spPr>
        <p:txBody>
          <a:bodyPr anchor="t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title style</a:t>
            </a:r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BBA45411-20BA-164E-95B0-1DC7BB1BD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471440"/>
            <a:ext cx="3859433" cy="354116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 marL="933188">
              <a:lnSpc>
                <a:spcPct val="10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CF24C41F-7970-854F-8BC8-A6C7F42EE21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01493" y="1472886"/>
            <a:ext cx="3859433" cy="354116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3" name="Google Shape;28;p5">
            <a:extLst>
              <a:ext uri="{FF2B5EF4-FFF2-40B4-BE49-F238E27FC236}">
                <a16:creationId xmlns:a16="http://schemas.microsoft.com/office/drawing/2014/main" id="{A50D8F93-800F-DCE2-CA6A-8AFAEB904CB4}"/>
              </a:ext>
            </a:extLst>
          </p:cNvPr>
          <p:cNvCxnSpPr/>
          <p:nvPr userDrawn="1"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Google Shape;29;p5">
            <a:extLst>
              <a:ext uri="{FF2B5EF4-FFF2-40B4-BE49-F238E27FC236}">
                <a16:creationId xmlns:a16="http://schemas.microsoft.com/office/drawing/2014/main" id="{A3B7060F-9173-8669-6715-9D33E05402EA}"/>
              </a:ext>
            </a:extLst>
          </p:cNvPr>
          <p:cNvSpPr/>
          <p:nvPr userDrawn="1"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" name="Google Shape;30;p5">
            <a:extLst>
              <a:ext uri="{FF2B5EF4-FFF2-40B4-BE49-F238E27FC236}">
                <a16:creationId xmlns:a16="http://schemas.microsoft.com/office/drawing/2014/main" id="{90A90B08-4A85-3578-3C34-04D03974FD4C}"/>
              </a:ext>
            </a:extLst>
          </p:cNvPr>
          <p:cNvCxnSpPr/>
          <p:nvPr userDrawn="1"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223054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rgbClr val="E1F0FF"/>
            </a:gs>
            <a:gs pos="100000">
              <a:srgbClr val="C9DF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4A86E8"/>
              </a:buClr>
              <a:buSzPts val="2400"/>
              <a:buFont typeface="Trebuchet MS"/>
              <a:buChar char="◉"/>
              <a:defRPr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000"/>
              <a:buFont typeface="Trebuchet MS"/>
              <a:buChar char="○"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000"/>
              <a:buFont typeface="Trebuchet MS"/>
              <a:buChar char="■"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Font typeface="Trebuchet MS"/>
              <a:buChar char="●"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○"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■"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○"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■"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381250" y="937117"/>
            <a:ext cx="68097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None/>
              <a:defRPr sz="20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/>
          <p:nvPr/>
        </p:nvSpPr>
        <p:spPr>
          <a:xfrm>
            <a:off x="7583032" y="1093267"/>
            <a:ext cx="1020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latin typeface="Trebuchet MS"/>
                <a:ea typeface="Trebuchet MS"/>
                <a:cs typeface="Trebuchet MS"/>
                <a:sym typeface="Trebuchet MS"/>
              </a:rPr>
              <a:t>#sf23us</a:t>
            </a:r>
            <a:endParaRPr sz="1100" b="1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26450" y="79100"/>
            <a:ext cx="2130850" cy="10141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4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7.sv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1F0FF"/>
            </a:gs>
            <a:gs pos="100000">
              <a:srgbClr val="C9DF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ctrTitle"/>
          </p:nvPr>
        </p:nvSpPr>
        <p:spPr>
          <a:xfrm>
            <a:off x="920430" y="1546688"/>
            <a:ext cx="4523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Packet Capture in Public Cloud</a:t>
            </a:r>
            <a:endParaRPr/>
          </a:p>
        </p:txBody>
      </p:sp>
      <p:pic>
        <p:nvPicPr>
          <p:cNvPr id="37" name="Google Shape;37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3117" y="3449037"/>
            <a:ext cx="446725" cy="446725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7"/>
          <p:cNvSpPr txBox="1"/>
          <p:nvPr/>
        </p:nvSpPr>
        <p:spPr>
          <a:xfrm>
            <a:off x="6501575" y="3958922"/>
            <a:ext cx="24240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latin typeface="Trebuchet MS"/>
                <a:ea typeface="Trebuchet MS"/>
                <a:cs typeface="Trebuchet MS"/>
                <a:sym typeface="Trebuchet MS"/>
              </a:rPr>
              <a:t>Stephen Donnelly</a:t>
            </a:r>
            <a:endParaRPr sz="1700" b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E192F9-7259-2B1E-8A0B-0F83557174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9597" y="4437690"/>
            <a:ext cx="1181036" cy="31044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FB691-F674-341C-8EE6-DFB8E7B76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Inline Traffic Mirror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C86D43-F170-6391-16E9-EFE2FF904D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Route traffic through an instance to mirror</a:t>
            </a:r>
          </a:p>
          <a:p>
            <a:pPr lvl="1"/>
            <a:r>
              <a:rPr lang="en-US" dirty="0"/>
              <a:t>Virtual Router - </a:t>
            </a:r>
            <a:r>
              <a:rPr lang="en-US" dirty="0" err="1"/>
              <a:t>Vyatta</a:t>
            </a:r>
            <a:r>
              <a:rPr lang="en-US" dirty="0"/>
              <a:t> </a:t>
            </a:r>
            <a:r>
              <a:rPr lang="en-US" dirty="0" err="1"/>
              <a:t>VyOS</a:t>
            </a:r>
            <a:endParaRPr lang="en-US" dirty="0"/>
          </a:p>
          <a:p>
            <a:pPr lvl="1"/>
            <a:r>
              <a:rPr lang="en-US" dirty="0"/>
              <a:t>Firewall - F5 Big-IP</a:t>
            </a:r>
          </a:p>
          <a:p>
            <a:r>
              <a:rPr lang="en-US" dirty="0"/>
              <a:t>Send duplicated traffic to collector</a:t>
            </a:r>
          </a:p>
          <a:p>
            <a:pPr lvl="1"/>
            <a:r>
              <a:rPr lang="en-US" dirty="0"/>
              <a:t>L2 encapsulation</a:t>
            </a:r>
          </a:p>
          <a:p>
            <a:pPr lvl="2"/>
            <a:r>
              <a:rPr lang="en-US" dirty="0"/>
              <a:t>L2TP</a:t>
            </a:r>
          </a:p>
          <a:p>
            <a:pPr lvl="2"/>
            <a:r>
              <a:rPr lang="en-US" dirty="0"/>
              <a:t>VXLAN</a:t>
            </a:r>
          </a:p>
          <a:p>
            <a:r>
              <a:rPr lang="en-US" dirty="0"/>
              <a:t>Potential traffic bottleneck</a:t>
            </a:r>
          </a:p>
        </p:txBody>
      </p:sp>
    </p:spTree>
    <p:extLst>
      <p:ext uri="{BB962C8B-B14F-4D97-AF65-F5344CB8AC3E}">
        <p14:creationId xmlns:p14="http://schemas.microsoft.com/office/powerpoint/2010/main" val="3524573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ECCB9-4C4D-0CBF-4666-2A81EF720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Inline Traffic Mirror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D20C0F-32CD-4955-E94B-AF1E7374F17B}"/>
              </a:ext>
            </a:extLst>
          </p:cNvPr>
          <p:cNvSpPr/>
          <p:nvPr/>
        </p:nvSpPr>
        <p:spPr>
          <a:xfrm>
            <a:off x="447879" y="1579856"/>
            <a:ext cx="8248242" cy="3143145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2920" tIns="9144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AWS Cloud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46E1EF2-B6E6-905D-63C6-EDDA1890FA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47879" y="1579857"/>
            <a:ext cx="381000" cy="381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99BC8F3-CAC8-DB80-ABDE-E921C88CCD3D}"/>
              </a:ext>
            </a:extLst>
          </p:cNvPr>
          <p:cNvSpPr/>
          <p:nvPr/>
        </p:nvSpPr>
        <p:spPr>
          <a:xfrm>
            <a:off x="6302413" y="2444751"/>
            <a:ext cx="2103355" cy="2001414"/>
          </a:xfrm>
          <a:prstGeom prst="rect">
            <a:avLst/>
          </a:prstGeom>
          <a:noFill/>
          <a:ln w="15875">
            <a:solidFill>
              <a:srgbClr val="00A4A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2920" tIns="91440" bIns="4572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subnet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788625F-7722-BA63-FA9C-A64EABCA37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302412" y="2443045"/>
            <a:ext cx="461010" cy="46101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1B52351-0C1C-3684-8386-C3EE677C36DA}"/>
              </a:ext>
            </a:extLst>
          </p:cNvPr>
          <p:cNvSpPr/>
          <p:nvPr/>
        </p:nvSpPr>
        <p:spPr>
          <a:xfrm>
            <a:off x="828878" y="2000248"/>
            <a:ext cx="7711115" cy="2588529"/>
          </a:xfrm>
          <a:prstGeom prst="rect">
            <a:avLst/>
          </a:prstGeom>
          <a:noFill/>
          <a:ln w="15875">
            <a:solidFill>
              <a:srgbClr val="8C4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2920" tIns="9144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 private cloud (VPC)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02DAD50-7034-356A-82C0-C63E600AD7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28879" y="2000249"/>
            <a:ext cx="381000" cy="381000"/>
          </a:xfrm>
          <a:prstGeom prst="rect">
            <a:avLst/>
          </a:prstGeom>
        </p:spPr>
      </p:pic>
      <p:sp>
        <p:nvSpPr>
          <p:cNvPr id="9" name="TextBox 16">
            <a:extLst>
              <a:ext uri="{FF2B5EF4-FFF2-40B4-BE49-F238E27FC236}">
                <a16:creationId xmlns:a16="http://schemas.microsoft.com/office/drawing/2014/main" id="{C5E42AE3-5D55-CADB-A186-C1B1A88EF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0879" y="4012072"/>
            <a:ext cx="11155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Webserver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9945080-ADF6-DA07-99FC-397BBD4164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30477" y="3564880"/>
            <a:ext cx="457200" cy="457200"/>
          </a:xfrm>
          <a:prstGeom prst="rect">
            <a:avLst/>
          </a:prstGeom>
        </p:spPr>
      </p:pic>
      <p:sp>
        <p:nvSpPr>
          <p:cNvPr id="11" name="TextBox 16">
            <a:extLst>
              <a:ext uri="{FF2B5EF4-FFF2-40B4-BE49-F238E27FC236}">
                <a16:creationId xmlns:a16="http://schemas.microsoft.com/office/drawing/2014/main" id="{814BD181-E37C-4731-C979-D88EFF3B7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4766" y="4012072"/>
            <a:ext cx="11155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Firewall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D3DECFB-D9F2-BB16-AF6D-999734CDBB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24364" y="3564880"/>
            <a:ext cx="457200" cy="457200"/>
          </a:xfrm>
          <a:prstGeom prst="rect">
            <a:avLst/>
          </a:prstGeom>
        </p:spPr>
      </p:pic>
      <p:sp>
        <p:nvSpPr>
          <p:cNvPr id="13" name="TextBox 16">
            <a:extLst>
              <a:ext uri="{FF2B5EF4-FFF2-40B4-BE49-F238E27FC236}">
                <a16:creationId xmlns:a16="http://schemas.microsoft.com/office/drawing/2014/main" id="{C59E82E8-0596-E017-D9C1-62E3DDA01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1955" y="4012072"/>
            <a:ext cx="11155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Capture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20214355-F7E5-4D22-7A45-87568A026D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51553" y="3564880"/>
            <a:ext cx="457200" cy="457200"/>
          </a:xfrm>
          <a:prstGeom prst="rect">
            <a:avLst/>
          </a:prstGeom>
        </p:spPr>
      </p:pic>
      <p:sp>
        <p:nvSpPr>
          <p:cNvPr id="15" name="TextBox 18">
            <a:extLst>
              <a:ext uri="{FF2B5EF4-FFF2-40B4-BE49-F238E27FC236}">
                <a16:creationId xmlns:a16="http://schemas.microsoft.com/office/drawing/2014/main" id="{86A39592-40B2-CD94-51C1-397AFF9D3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2239" y="4022080"/>
            <a:ext cx="4706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ENI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8FB928C1-A5F3-6FE6-2F22-8F2DEC0E5AD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474268" y="3564880"/>
            <a:ext cx="457200" cy="457200"/>
          </a:xfrm>
          <a:prstGeom prst="rect">
            <a:avLst/>
          </a:prstGeom>
        </p:spPr>
      </p:pic>
      <p:sp>
        <p:nvSpPr>
          <p:cNvPr id="17" name="TextBox 18">
            <a:extLst>
              <a:ext uri="{FF2B5EF4-FFF2-40B4-BE49-F238E27FC236}">
                <a16:creationId xmlns:a16="http://schemas.microsoft.com/office/drawing/2014/main" id="{846E4B68-A63B-DB96-59D2-0EE62E862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8208" y="4022080"/>
            <a:ext cx="4706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ENI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628BD4B4-F391-1A24-3944-A9BB349CF64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940237" y="3564880"/>
            <a:ext cx="457200" cy="4572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B63A744-0599-68A1-D4B3-B88EB51A7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1561" y="4022080"/>
            <a:ext cx="4706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ENI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750029BD-A677-5EF9-2A06-678FE1C30AA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73590" y="3564880"/>
            <a:ext cx="457200" cy="457200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7074698-122E-EA40-CC30-E0EB772EAC7B}"/>
              </a:ext>
            </a:extLst>
          </p:cNvPr>
          <p:cNvCxnSpPr>
            <a:cxnSpLocks/>
            <a:stCxn id="10" idx="3"/>
            <a:endCxn id="16" idx="1"/>
          </p:cNvCxnSpPr>
          <p:nvPr/>
        </p:nvCxnSpPr>
        <p:spPr>
          <a:xfrm>
            <a:off x="2387677" y="3793480"/>
            <a:ext cx="86591" cy="0"/>
          </a:xfrm>
          <a:prstGeom prst="straightConnector1">
            <a:avLst/>
          </a:prstGeom>
          <a:ln w="15875">
            <a:solidFill>
              <a:schemeClr val="tx1"/>
            </a:solidFill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8D38873-F662-6F90-8717-3D331A807C09}"/>
              </a:ext>
            </a:extLst>
          </p:cNvPr>
          <p:cNvCxnSpPr>
            <a:cxnSpLocks/>
            <a:stCxn id="18" idx="3"/>
            <a:endCxn id="12" idx="1"/>
          </p:cNvCxnSpPr>
          <p:nvPr/>
        </p:nvCxnSpPr>
        <p:spPr>
          <a:xfrm>
            <a:off x="4397437" y="3793480"/>
            <a:ext cx="126927" cy="0"/>
          </a:xfrm>
          <a:prstGeom prst="straightConnector1">
            <a:avLst/>
          </a:prstGeom>
          <a:ln w="15875">
            <a:solidFill>
              <a:schemeClr val="tx1"/>
            </a:solidFill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85B7E77-CE73-0C04-EC59-BA14C33817A8}"/>
              </a:ext>
            </a:extLst>
          </p:cNvPr>
          <p:cNvCxnSpPr>
            <a:cxnSpLocks/>
            <a:stCxn id="14" idx="1"/>
            <a:endCxn id="20" idx="3"/>
          </p:cNvCxnSpPr>
          <p:nvPr/>
        </p:nvCxnSpPr>
        <p:spPr>
          <a:xfrm flipH="1">
            <a:off x="6930790" y="3793480"/>
            <a:ext cx="120763" cy="0"/>
          </a:xfrm>
          <a:prstGeom prst="straightConnector1">
            <a:avLst/>
          </a:prstGeom>
          <a:ln w="15875">
            <a:solidFill>
              <a:schemeClr val="tx1"/>
            </a:solidFill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41E974B-0793-A7FD-19DE-5A1A8B87D2BB}"/>
              </a:ext>
            </a:extLst>
          </p:cNvPr>
          <p:cNvCxnSpPr>
            <a:cxnSpLocks/>
            <a:stCxn id="16" idx="3"/>
            <a:endCxn id="18" idx="1"/>
          </p:cNvCxnSpPr>
          <p:nvPr/>
        </p:nvCxnSpPr>
        <p:spPr>
          <a:xfrm>
            <a:off x="2931468" y="3793480"/>
            <a:ext cx="1008769" cy="0"/>
          </a:xfrm>
          <a:prstGeom prst="straightConnector1">
            <a:avLst/>
          </a:prstGeom>
          <a:ln w="15875">
            <a:solidFill>
              <a:schemeClr val="tx1"/>
            </a:solidFill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18">
            <a:extLst>
              <a:ext uri="{FF2B5EF4-FFF2-40B4-BE49-F238E27FC236}">
                <a16:creationId xmlns:a16="http://schemas.microsoft.com/office/drawing/2014/main" id="{2AF958CE-1E3D-75AD-46D2-599852430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381" y="4022080"/>
            <a:ext cx="4706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ENI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2E444479-837D-2228-62C1-583BBB4AAF8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107410" y="3564880"/>
            <a:ext cx="457200" cy="457200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1A67AB3-E81D-DEC0-198A-60AB52C166BB}"/>
              </a:ext>
            </a:extLst>
          </p:cNvPr>
          <p:cNvCxnSpPr>
            <a:cxnSpLocks/>
          </p:cNvCxnSpPr>
          <p:nvPr/>
        </p:nvCxnSpPr>
        <p:spPr>
          <a:xfrm>
            <a:off x="4978454" y="3793480"/>
            <a:ext cx="126927" cy="0"/>
          </a:xfrm>
          <a:prstGeom prst="straightConnector1">
            <a:avLst/>
          </a:prstGeom>
          <a:ln w="15875">
            <a:solidFill>
              <a:schemeClr val="tx1"/>
            </a:solidFill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Graphic 25">
            <a:extLst>
              <a:ext uri="{FF2B5EF4-FFF2-40B4-BE49-F238E27FC236}">
                <a16:creationId xmlns:a16="http://schemas.microsoft.com/office/drawing/2014/main" id="{7E7F3836-82B7-DE24-5105-94CA628CA98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521254" y="3004115"/>
            <a:ext cx="457200" cy="457200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A805E5A-3847-D4C1-CDDC-6EED35E67755}"/>
              </a:ext>
            </a:extLst>
          </p:cNvPr>
          <p:cNvCxnSpPr>
            <a:cxnSpLocks/>
            <a:stCxn id="12" idx="0"/>
            <a:endCxn id="26" idx="2"/>
          </p:cNvCxnSpPr>
          <p:nvPr/>
        </p:nvCxnSpPr>
        <p:spPr>
          <a:xfrm flipH="1" flipV="1">
            <a:off x="4749854" y="3461315"/>
            <a:ext cx="3110" cy="103565"/>
          </a:xfrm>
          <a:prstGeom prst="straightConnector1">
            <a:avLst/>
          </a:prstGeom>
          <a:ln w="15875">
            <a:solidFill>
              <a:schemeClr val="tx1"/>
            </a:solidFill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88B714B-FE8B-E454-9D22-CF87BFA3FF8A}"/>
              </a:ext>
            </a:extLst>
          </p:cNvPr>
          <p:cNvCxnSpPr>
            <a:cxnSpLocks/>
            <a:stCxn id="23" idx="3"/>
            <a:endCxn id="20" idx="1"/>
          </p:cNvCxnSpPr>
          <p:nvPr/>
        </p:nvCxnSpPr>
        <p:spPr>
          <a:xfrm>
            <a:off x="5564610" y="3793480"/>
            <a:ext cx="908980" cy="0"/>
          </a:xfrm>
          <a:prstGeom prst="straightConnector1">
            <a:avLst/>
          </a:prstGeom>
          <a:ln w="15875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2">
            <a:extLst>
              <a:ext uri="{FF2B5EF4-FFF2-40B4-BE49-F238E27FC236}">
                <a16:creationId xmlns:a16="http://schemas.microsoft.com/office/drawing/2014/main" id="{6903C256-E99A-FD22-CE66-7B059B67B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2137" y="2183422"/>
            <a:ext cx="14033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Internet  gateway</a:t>
            </a: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E9DBFD1D-0E27-F203-1C56-6653E9517FC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535478" y="1753315"/>
            <a:ext cx="457200" cy="457200"/>
          </a:xfrm>
          <a:prstGeom prst="rect">
            <a:avLst/>
          </a:prstGeom>
        </p:spPr>
      </p:pic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222CA87-BD23-D937-59B3-65C402BEF466}"/>
              </a:ext>
            </a:extLst>
          </p:cNvPr>
          <p:cNvCxnSpPr>
            <a:cxnSpLocks/>
            <a:stCxn id="26" idx="0"/>
            <a:endCxn id="35" idx="2"/>
          </p:cNvCxnSpPr>
          <p:nvPr/>
        </p:nvCxnSpPr>
        <p:spPr>
          <a:xfrm flipV="1">
            <a:off x="4749854" y="2210515"/>
            <a:ext cx="14224" cy="793600"/>
          </a:xfrm>
          <a:prstGeom prst="straightConnector1">
            <a:avLst/>
          </a:prstGeom>
          <a:ln w="15875">
            <a:solidFill>
              <a:schemeClr val="tx1"/>
            </a:solidFill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16">
            <a:extLst>
              <a:ext uri="{FF2B5EF4-FFF2-40B4-BE49-F238E27FC236}">
                <a16:creationId xmlns:a16="http://schemas.microsoft.com/office/drawing/2014/main" id="{4CB4DB54-02E3-FE3F-DD55-3C7F07564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4973" y="3516481"/>
            <a:ext cx="11155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VXLAN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0831E75-DFE2-D871-7D3C-80F33A6BFA8B}"/>
              </a:ext>
            </a:extLst>
          </p:cNvPr>
          <p:cNvSpPr/>
          <p:nvPr/>
        </p:nvSpPr>
        <p:spPr>
          <a:xfrm>
            <a:off x="1238036" y="2435363"/>
            <a:ext cx="4393600" cy="2010802"/>
          </a:xfrm>
          <a:prstGeom prst="rect">
            <a:avLst/>
          </a:prstGeom>
          <a:noFill/>
          <a:ln w="15875">
            <a:solidFill>
              <a:srgbClr val="7AA11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2920" tIns="91440" bIns="4572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subnet</a:t>
            </a:r>
          </a:p>
        </p:txBody>
      </p:sp>
      <p:pic>
        <p:nvPicPr>
          <p:cNvPr id="48" name="Graphic 47">
            <a:extLst>
              <a:ext uri="{FF2B5EF4-FFF2-40B4-BE49-F238E27FC236}">
                <a16:creationId xmlns:a16="http://schemas.microsoft.com/office/drawing/2014/main" id="{0D41C5D1-17F5-0505-9EF9-6EFCA0A755E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1238036" y="2435363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796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E76D780-A9C2-B5A6-6053-BEE3D2398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VXLAN Encapsulation</a:t>
            </a: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FC748E44-F363-D412-603D-8E121F33E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914" y="1491171"/>
            <a:ext cx="6630171" cy="351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503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64AFA-7C88-6A88-64FF-9060CB068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VXLAN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4F2E55-3121-E0CA-B3A7-9B4C45E14C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latin typeface="Verdana"/>
                <a:ea typeface="Verdana"/>
              </a:rPr>
              <a:t>L2 (Ethernet) over UDP/IP</a:t>
            </a:r>
            <a:endParaRPr lang="en-GB"/>
          </a:p>
          <a:p>
            <a:r>
              <a:rPr lang="en-GB">
                <a:latin typeface="Verdana"/>
                <a:ea typeface="Verdana"/>
              </a:rPr>
              <a:t>Adds 50 bytes per packet</a:t>
            </a:r>
          </a:p>
          <a:p>
            <a:pPr marL="475774" lvl="1"/>
            <a:r>
              <a:rPr lang="en-GB">
                <a:latin typeface="Verdana"/>
                <a:ea typeface="Verdana"/>
              </a:rPr>
              <a:t>Overhead can cause IP Fragmentation</a:t>
            </a:r>
          </a:p>
          <a:p>
            <a:pPr marL="475774" lvl="1"/>
            <a:r>
              <a:rPr lang="en-GB">
                <a:latin typeface="Verdana"/>
                <a:ea typeface="Verdana"/>
              </a:rPr>
              <a:t>Azure recommends 1400B MTU!</a:t>
            </a:r>
          </a:p>
          <a:p>
            <a:r>
              <a:rPr lang="en-GB">
                <a:latin typeface="Verdana"/>
                <a:ea typeface="Verdana"/>
              </a:rPr>
              <a:t>Drops original FCS</a:t>
            </a:r>
          </a:p>
          <a:p>
            <a:r>
              <a:rPr lang="en-GB">
                <a:latin typeface="Verdana"/>
                <a:ea typeface="Verdana"/>
              </a:rPr>
              <a:t>24-bit VXLAN Network ID</a:t>
            </a:r>
          </a:p>
          <a:p>
            <a:r>
              <a:rPr lang="en-NZ"/>
              <a:t>Outer UDP Source Port is Inner Ethernet Frame Header hash</a:t>
            </a:r>
          </a:p>
          <a:p>
            <a:pPr marL="76200" indent="0">
              <a:buNone/>
            </a:pP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424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73DD2-75C2-80DE-B850-D9951CC68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 Native Cloud Port Mirror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125E2B-2EFB-C95E-29D4-8628D1F72A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Not available in Azure</a:t>
            </a:r>
          </a:p>
          <a:p>
            <a:r>
              <a:rPr lang="en-NZ" dirty="0"/>
              <a:t>AWS VPC Mirror service</a:t>
            </a:r>
          </a:p>
          <a:p>
            <a:pPr lvl="1"/>
            <a:r>
              <a:rPr lang="en-NZ" dirty="0"/>
              <a:t>Mirrors traffic from an Instance interface to a Target</a:t>
            </a:r>
          </a:p>
          <a:p>
            <a:pPr lvl="1"/>
            <a:r>
              <a:rPr lang="en-NZ" dirty="0"/>
              <a:t>Three components</a:t>
            </a:r>
          </a:p>
          <a:p>
            <a:pPr lvl="2"/>
            <a:r>
              <a:rPr lang="en-NZ" dirty="0"/>
              <a:t>Mirror session</a:t>
            </a:r>
          </a:p>
          <a:p>
            <a:pPr lvl="2"/>
            <a:r>
              <a:rPr lang="en-NZ" dirty="0"/>
              <a:t>Mirror filters</a:t>
            </a:r>
          </a:p>
          <a:p>
            <a:pPr lvl="2"/>
            <a:r>
              <a:rPr lang="en-NZ" dirty="0"/>
              <a:t>Mirror target</a:t>
            </a:r>
          </a:p>
        </p:txBody>
      </p:sp>
      <p:pic>
        <p:nvPicPr>
          <p:cNvPr id="8194" name="Picture 2" descr="&#10;        A traffic mirror session where the mirror target is an EC2 instance.&#10;      ">
            <a:extLst>
              <a:ext uri="{FF2B5EF4-FFF2-40B4-BE49-F238E27FC236}">
                <a16:creationId xmlns:a16="http://schemas.microsoft.com/office/drawing/2014/main" id="{1715C0D4-2B4B-3701-25DD-29339062C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505" y="2956326"/>
            <a:ext cx="2940852" cy="172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781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72254-D80A-2DA4-39B5-67055CFDA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AWS VPC Mirror Session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3E2091-BC46-32AB-5D36-89066CCE68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z="2000" dirty="0"/>
              <a:t>One Source: ‘Instance’ ENIs only</a:t>
            </a:r>
            <a:endParaRPr lang="en-US" sz="2000" dirty="0"/>
          </a:p>
          <a:p>
            <a:pPr lvl="1"/>
            <a:r>
              <a:rPr lang="en-US" sz="1800" dirty="0"/>
              <a:t>Not all Instance types are supported</a:t>
            </a:r>
          </a:p>
          <a:p>
            <a:r>
              <a:rPr lang="en-US" sz="2000" dirty="0"/>
              <a:t>Single Destination</a:t>
            </a:r>
          </a:p>
          <a:p>
            <a:pPr lvl="1"/>
            <a:r>
              <a:rPr lang="en-US" sz="1800" dirty="0"/>
              <a:t>Instance ENI, NLB, </a:t>
            </a:r>
            <a:r>
              <a:rPr lang="en-US" sz="1800" dirty="0" err="1"/>
              <a:t>GWLBe</a:t>
            </a:r>
            <a:endParaRPr lang="en-US" sz="1800" dirty="0"/>
          </a:p>
          <a:p>
            <a:r>
              <a:rPr lang="en-US" sz="2000" dirty="0"/>
              <a:t>Single Filter, up to 10 rules</a:t>
            </a:r>
          </a:p>
          <a:p>
            <a:r>
              <a:rPr lang="en-US" sz="2000" dirty="0"/>
              <a:t>Configurable Truncation Length</a:t>
            </a:r>
          </a:p>
          <a:p>
            <a:r>
              <a:rPr lang="en-US" sz="2000" dirty="0"/>
              <a:t>VXLAN Encapsulation</a:t>
            </a:r>
          </a:p>
          <a:p>
            <a:r>
              <a:rPr lang="en-US" sz="2000" dirty="0"/>
              <a:t>Mirror Session cost $0.015/ENI/</a:t>
            </a:r>
            <a:r>
              <a:rPr lang="en-US" sz="2000" dirty="0" err="1"/>
              <a:t>hr</a:t>
            </a:r>
            <a:endParaRPr lang="en-US" sz="2000" dirty="0"/>
          </a:p>
          <a:p>
            <a:pPr lvl="1"/>
            <a:r>
              <a:rPr lang="en-US" sz="1800" b="0" i="0" dirty="0">
                <a:solidFill>
                  <a:srgbClr val="333333"/>
                </a:solidFill>
                <a:effectLst/>
                <a:latin typeface="AmazonEmberLight"/>
              </a:rPr>
              <a:t>5 sessions x 30 days x 24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AmazonEmberLight"/>
              </a:rPr>
              <a:t>hr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AmazonEmberLight"/>
              </a:rPr>
              <a:t>/day x $0.015 = $54/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AmazonEmberLight"/>
              </a:rPr>
              <a:t>mo</a:t>
            </a:r>
            <a:endParaRPr lang="en-NZ" sz="1800" dirty="0"/>
          </a:p>
          <a:p>
            <a:pPr marL="558800" lvl="1" indent="0">
              <a:buNone/>
            </a:pPr>
            <a:endParaRPr lang="en-NZ" sz="1800" dirty="0"/>
          </a:p>
        </p:txBody>
      </p:sp>
    </p:spTree>
    <p:extLst>
      <p:ext uri="{BB962C8B-B14F-4D97-AF65-F5344CB8AC3E}">
        <p14:creationId xmlns:p14="http://schemas.microsoft.com/office/powerpoint/2010/main" val="1196199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86AA8-976B-4D90-072C-DA4F69607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AWS VPC Mirror Limitations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E4B642-F2F9-88E4-16D2-939806339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z="1600" dirty="0"/>
              <a:t>Can only mirror from ‘Instance’ ENIs</a:t>
            </a:r>
          </a:p>
          <a:p>
            <a:pPr lvl="1"/>
            <a:r>
              <a:rPr lang="en-NZ" sz="1200" dirty="0"/>
              <a:t>Cannot mirror from Services: Gateways, NATs, WAFs, Load Balancers etc</a:t>
            </a:r>
          </a:p>
          <a:p>
            <a:r>
              <a:rPr lang="en-US" sz="1600" dirty="0"/>
              <a:t>Cannot mirror ARP, DHCP, Instance Metadata Service, NTP, Windows activation</a:t>
            </a:r>
            <a:endParaRPr lang="en-NZ" sz="1600" dirty="0"/>
          </a:p>
          <a:p>
            <a:r>
              <a:rPr lang="en-NZ" sz="1600" dirty="0"/>
              <a:t>Maximum 3 Mirror Sessions per source ENI</a:t>
            </a:r>
          </a:p>
          <a:p>
            <a:r>
              <a:rPr lang="en-NZ" sz="1600" dirty="0"/>
              <a:t>Each packet can only be mirrored once</a:t>
            </a:r>
          </a:p>
          <a:p>
            <a:pPr lvl="1"/>
            <a:r>
              <a:rPr lang="en-NZ" sz="1200" dirty="0"/>
              <a:t>Evaluated in Session Number order per source</a:t>
            </a:r>
          </a:p>
          <a:p>
            <a:r>
              <a:rPr lang="en-NZ" sz="1600" dirty="0"/>
              <a:t>Mirror bandwidth comes from the Instance allocation</a:t>
            </a:r>
          </a:p>
          <a:p>
            <a:pPr lvl="1"/>
            <a:r>
              <a:rPr lang="en-NZ" sz="1200" dirty="0"/>
              <a:t>Mirrored traffic has lower priority than production traffic</a:t>
            </a:r>
          </a:p>
          <a:p>
            <a:r>
              <a:rPr lang="en-NZ" sz="1600" dirty="0"/>
              <a:t>Packets over MTU are truncated, not fragmented</a:t>
            </a:r>
          </a:p>
          <a:p>
            <a:r>
              <a:rPr lang="en-NZ" sz="1600" dirty="0"/>
              <a:t>Maximum 10 Sessions per Mirror Target</a:t>
            </a:r>
          </a:p>
        </p:txBody>
      </p:sp>
    </p:spTree>
    <p:extLst>
      <p:ext uri="{BB962C8B-B14F-4D97-AF65-F5344CB8AC3E}">
        <p14:creationId xmlns:p14="http://schemas.microsoft.com/office/powerpoint/2010/main" val="950219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D59FB-402A-B6B4-F7AD-0A61FD96D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VPC Mirror Targets: ENI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9AF6A53-E4AE-13D0-D5D8-8A059403D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103" y="1552278"/>
            <a:ext cx="6155794" cy="346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928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D491D-3F1A-C96F-AB98-8635D2BC0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AWS Network Load Balancer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98AA7CD-0680-39B1-D479-7CEB8472C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809" y="1532491"/>
            <a:ext cx="6142382" cy="345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450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ED4E7-6C82-7B6B-B4A3-993A051AE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VPC Mirror Targets: NLB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90E6AD-8C06-71FF-A7BF-4639793968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z="1800" dirty="0"/>
              <a:t>Load balances UDP VXLAN flows to parallel tool instances</a:t>
            </a:r>
          </a:p>
          <a:p>
            <a:pPr lvl="1"/>
            <a:r>
              <a:rPr lang="en-NZ" sz="1600" dirty="0"/>
              <a:t>Unlimited number of Mirror Sessions</a:t>
            </a:r>
          </a:p>
          <a:p>
            <a:pPr lvl="1"/>
            <a:r>
              <a:rPr lang="en-NZ" sz="1600" dirty="0"/>
              <a:t>Supports Auto-scaling Groups</a:t>
            </a:r>
          </a:p>
          <a:p>
            <a:pPr lvl="1"/>
            <a:r>
              <a:rPr lang="en-NZ" sz="1600" dirty="0"/>
              <a:t>No packet duplication</a:t>
            </a:r>
          </a:p>
          <a:p>
            <a:r>
              <a:rPr lang="en-NZ" sz="1800" dirty="0"/>
              <a:t>NLB Charges</a:t>
            </a:r>
          </a:p>
          <a:p>
            <a:pPr lvl="1"/>
            <a:r>
              <a:rPr lang="en-NZ" sz="1600" dirty="0"/>
              <a:t>$0.0225/hr/NLB + $0.006/NLCU</a:t>
            </a:r>
          </a:p>
          <a:p>
            <a:pPr lvl="2"/>
            <a:r>
              <a:rPr lang="en-NZ" sz="1600" dirty="0"/>
              <a:t>For UDP traffic, an NLCU contains:</a:t>
            </a:r>
          </a:p>
          <a:p>
            <a:pPr lvl="3"/>
            <a:r>
              <a:rPr lang="en-NZ" sz="1400" dirty="0"/>
              <a:t>400 new UDP flows per second</a:t>
            </a:r>
          </a:p>
          <a:p>
            <a:pPr lvl="3"/>
            <a:r>
              <a:rPr lang="en-NZ" sz="1400" dirty="0"/>
              <a:t>50,000 active UDP flows (sampled per minute)</a:t>
            </a:r>
          </a:p>
          <a:p>
            <a:pPr lvl="3"/>
            <a:r>
              <a:rPr lang="en-NZ" sz="1400" dirty="0"/>
              <a:t>1 GB per hour</a:t>
            </a:r>
          </a:p>
          <a:p>
            <a:pPr lvl="1"/>
            <a:r>
              <a:rPr lang="en-NZ" sz="1600" dirty="0"/>
              <a:t>$0.0225/hr + 450GB/hr/Gbps * $0.006 = $2.72/hr/Gbps</a:t>
            </a:r>
          </a:p>
          <a:p>
            <a:pPr lvl="2"/>
            <a:r>
              <a:rPr lang="en-NZ" sz="1600" dirty="0"/>
              <a:t>2.72/hr * 730hr/</a:t>
            </a:r>
            <a:r>
              <a:rPr lang="en-NZ" sz="1600" dirty="0" err="1"/>
              <a:t>mo</a:t>
            </a:r>
            <a:r>
              <a:rPr lang="en-NZ" sz="1600" dirty="0"/>
              <a:t> = $1,985/</a:t>
            </a:r>
            <a:r>
              <a:rPr lang="en-NZ" sz="1600" dirty="0" err="1"/>
              <a:t>mo</a:t>
            </a:r>
            <a:r>
              <a:rPr lang="en-NZ" sz="1600" dirty="0"/>
              <a:t>/Gbps</a:t>
            </a:r>
          </a:p>
        </p:txBody>
      </p:sp>
    </p:spTree>
    <p:extLst>
      <p:ext uri="{BB962C8B-B14F-4D97-AF65-F5344CB8AC3E}">
        <p14:creationId xmlns:p14="http://schemas.microsoft.com/office/powerpoint/2010/main" val="3923371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255B1-092B-4B0C-A7A0-75BE873D5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250" y="922668"/>
            <a:ext cx="4095914" cy="435600"/>
          </a:xfrm>
        </p:spPr>
        <p:txBody>
          <a:bodyPr/>
          <a:lstStyle/>
          <a:p>
            <a:r>
              <a:rPr lang="en-NZ" sz="1800"/>
              <a:t>Why capture Packets?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836DF44-B390-40FB-896B-CBBC4A82F4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746574"/>
              </p:ext>
            </p:extLst>
          </p:nvPr>
        </p:nvGraphicFramePr>
        <p:xfrm>
          <a:off x="1936028" y="1358268"/>
          <a:ext cx="5489730" cy="3785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19450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DEC4A-04A6-91E1-553C-178F48286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Network/Cloud Packet Broker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F336CC5-6F2F-4358-12DA-92AAF9E05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717" y="1504658"/>
            <a:ext cx="6112565" cy="343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3139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5E03D-1771-0B59-7732-7E168DD1E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VPC Mirror Targets: NPB/CPB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847B34-5396-DB38-E4EA-1BD6C0FFDF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z="1800"/>
              <a:t>Network/Cloud Packet Brokers can provide</a:t>
            </a:r>
          </a:p>
          <a:p>
            <a:pPr lvl="1"/>
            <a:r>
              <a:rPr lang="en-NZ" sz="1600"/>
              <a:t>Load balancing</a:t>
            </a:r>
          </a:p>
          <a:p>
            <a:pPr lvl="1"/>
            <a:r>
              <a:rPr lang="en-NZ" sz="1600"/>
              <a:t>Duplication</a:t>
            </a:r>
          </a:p>
          <a:p>
            <a:pPr lvl="1"/>
            <a:r>
              <a:rPr lang="en-NZ" sz="1600"/>
              <a:t>Filtering</a:t>
            </a:r>
          </a:p>
          <a:p>
            <a:pPr lvl="1"/>
            <a:r>
              <a:rPr lang="en-NZ" sz="1600"/>
              <a:t>Truncation</a:t>
            </a:r>
          </a:p>
          <a:p>
            <a:r>
              <a:rPr lang="en-NZ" sz="1800"/>
              <a:t>Count as Instances for Mirror Session Targets</a:t>
            </a:r>
          </a:p>
          <a:p>
            <a:pPr lvl="1"/>
            <a:r>
              <a:rPr lang="en-NZ" sz="1600"/>
              <a:t>Can only sink 10 Mirror Sessions</a:t>
            </a:r>
          </a:p>
          <a:p>
            <a:pPr lvl="1"/>
            <a:r>
              <a:rPr lang="en-NZ" sz="1600"/>
              <a:t>But can be placed behind NLB for scaling Sessions</a:t>
            </a:r>
          </a:p>
          <a:p>
            <a:r>
              <a:rPr lang="en-NZ" sz="1800"/>
              <a:t>Can capture from Agents w/o VPC Mirror</a:t>
            </a:r>
          </a:p>
          <a:p>
            <a:r>
              <a:rPr lang="en-NZ" sz="1800"/>
              <a:t>Additional instance and licence costs</a:t>
            </a:r>
          </a:p>
        </p:txBody>
      </p:sp>
    </p:spTree>
    <p:extLst>
      <p:ext uri="{BB962C8B-B14F-4D97-AF65-F5344CB8AC3E}">
        <p14:creationId xmlns:p14="http://schemas.microsoft.com/office/powerpoint/2010/main" val="3178220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BC593-B81D-BA99-CCB4-CE63612A5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GWLB: Gateway Load Balancer</a:t>
            </a:r>
          </a:p>
        </p:txBody>
      </p:sp>
      <p:pic>
        <p:nvPicPr>
          <p:cNvPr id="5122" name="Picture 2" descr="Customer managed deployment">
            <a:extLst>
              <a:ext uri="{FF2B5EF4-FFF2-40B4-BE49-F238E27FC236}">
                <a16:creationId xmlns:a16="http://schemas.microsoft.com/office/drawing/2014/main" id="{7CEF82D5-116F-749F-5A57-41DF3572B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767" y="1462087"/>
            <a:ext cx="6358465" cy="357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2503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ED4E7-6C82-7B6B-B4A3-993A051AE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VPC Mirror Targets: GWLB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90E6AD-8C06-71FF-A7BF-4639793968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z="1600" dirty="0"/>
              <a:t>Centralize analysis tools across multiple VPCs/Accounts</a:t>
            </a:r>
          </a:p>
          <a:p>
            <a:r>
              <a:rPr lang="en-NZ" sz="1600" dirty="0"/>
              <a:t>VXLAN over GENEVE (!)</a:t>
            </a:r>
          </a:p>
          <a:p>
            <a:r>
              <a:rPr lang="en-NZ" sz="1600" dirty="0"/>
              <a:t>GWLB Charges</a:t>
            </a:r>
          </a:p>
          <a:p>
            <a:pPr lvl="1"/>
            <a:r>
              <a:rPr lang="en-NZ" sz="1400" dirty="0"/>
              <a:t>$0.0125/hr/GLB + $0.004/GLCU</a:t>
            </a:r>
          </a:p>
          <a:p>
            <a:pPr lvl="2"/>
            <a:r>
              <a:rPr lang="en-NZ" sz="1400" dirty="0"/>
              <a:t>GLCU contains:</a:t>
            </a:r>
          </a:p>
          <a:p>
            <a:pPr lvl="3"/>
            <a:r>
              <a:rPr lang="en-NZ" sz="1200" dirty="0"/>
              <a:t>600 new UDP flows per second.</a:t>
            </a:r>
          </a:p>
          <a:p>
            <a:pPr lvl="3"/>
            <a:r>
              <a:rPr lang="en-NZ" sz="1200" dirty="0"/>
              <a:t>60,000 active UDP flows (sampled per minute).</a:t>
            </a:r>
          </a:p>
          <a:p>
            <a:pPr lvl="3"/>
            <a:r>
              <a:rPr lang="en-NZ" sz="1200" dirty="0"/>
              <a:t>1 GB per hour</a:t>
            </a:r>
          </a:p>
          <a:p>
            <a:r>
              <a:rPr lang="en-NZ" sz="1600" dirty="0" err="1"/>
              <a:t>GWLBe</a:t>
            </a:r>
            <a:r>
              <a:rPr lang="en-NZ" sz="1600" dirty="0"/>
              <a:t> Endpoint Charges</a:t>
            </a:r>
          </a:p>
          <a:p>
            <a:pPr lvl="1"/>
            <a:r>
              <a:rPr lang="en-NZ" sz="1400" dirty="0"/>
              <a:t>$0.01/hr/Availability Zone + $0.0035/GB</a:t>
            </a:r>
          </a:p>
          <a:p>
            <a:r>
              <a:rPr lang="en-NZ" sz="1800" dirty="0"/>
              <a:t>$0.0225+.01 + 450GB * (0.004+.0035) =$3.41/hr/Gbps</a:t>
            </a:r>
          </a:p>
          <a:p>
            <a:pPr lvl="1"/>
            <a:r>
              <a:rPr lang="en-NZ" sz="1400" dirty="0"/>
              <a:t>3.41/hr * 730hr/</a:t>
            </a:r>
            <a:r>
              <a:rPr lang="en-NZ" sz="1400" dirty="0" err="1"/>
              <a:t>mo</a:t>
            </a:r>
            <a:r>
              <a:rPr lang="en-NZ" sz="1400" dirty="0"/>
              <a:t> = $2,487/</a:t>
            </a:r>
            <a:r>
              <a:rPr lang="en-NZ" sz="1400" dirty="0" err="1"/>
              <a:t>mo</a:t>
            </a:r>
            <a:r>
              <a:rPr lang="en-NZ" sz="1400" dirty="0"/>
              <a:t>/Gbps</a:t>
            </a:r>
          </a:p>
        </p:txBody>
      </p:sp>
    </p:spTree>
    <p:extLst>
      <p:ext uri="{BB962C8B-B14F-4D97-AF65-F5344CB8AC3E}">
        <p14:creationId xmlns:p14="http://schemas.microsoft.com/office/powerpoint/2010/main" val="31171854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1911A-231F-44B3-8478-336A6C17E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Or GWLB Inline, no Mirrors!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033201-FBB9-4756-7BD9-EB81ED77D8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GWLBs can also inspect traffic </a:t>
            </a:r>
            <a:r>
              <a:rPr lang="en-NZ" i="1" dirty="0"/>
              <a:t>inline</a:t>
            </a:r>
          </a:p>
          <a:p>
            <a:pPr lvl="1"/>
            <a:r>
              <a:rPr lang="en-NZ" dirty="0"/>
              <a:t>No VPC Mirrors needed!</a:t>
            </a:r>
          </a:p>
          <a:p>
            <a:pPr lvl="1"/>
            <a:r>
              <a:rPr lang="en-NZ" dirty="0"/>
              <a:t>AWS and Azure</a:t>
            </a:r>
          </a:p>
          <a:p>
            <a:pPr lvl="1"/>
            <a:r>
              <a:rPr lang="en-NZ" dirty="0"/>
              <a:t>Requires pass-through appliances</a:t>
            </a:r>
          </a:p>
          <a:p>
            <a:pPr lvl="1"/>
            <a:r>
              <a:rPr lang="en-NZ" dirty="0"/>
              <a:t>Load balanced NVA pool for redundancy and scale</a:t>
            </a:r>
          </a:p>
          <a:p>
            <a:pPr lvl="1"/>
            <a:r>
              <a:rPr lang="en-NZ" dirty="0"/>
              <a:t>Centralized model</a:t>
            </a:r>
          </a:p>
          <a:p>
            <a:pPr lvl="2"/>
            <a:r>
              <a:rPr lang="en-NZ" dirty="0"/>
              <a:t>Multiple business units/project VPCs/</a:t>
            </a:r>
            <a:r>
              <a:rPr lang="en-NZ" dirty="0" err="1"/>
              <a:t>VNets</a:t>
            </a:r>
            <a:endParaRPr lang="en-NZ" dirty="0"/>
          </a:p>
          <a:p>
            <a:pPr lvl="2"/>
            <a:r>
              <a:rPr lang="en-NZ" dirty="0"/>
              <a:t>Single Tool/Service VPC/</a:t>
            </a:r>
            <a:r>
              <a:rPr lang="en-NZ" dirty="0" err="1"/>
              <a:t>VNet</a:t>
            </a:r>
            <a:endParaRPr lang="en-NZ" dirty="0"/>
          </a:p>
          <a:p>
            <a:pPr lvl="1"/>
            <a:r>
              <a:rPr lang="en-NZ" dirty="0"/>
              <a:t>TLS proxy/termination options for decryption</a:t>
            </a:r>
          </a:p>
        </p:txBody>
      </p:sp>
    </p:spTree>
    <p:extLst>
      <p:ext uri="{BB962C8B-B14F-4D97-AF65-F5344CB8AC3E}">
        <p14:creationId xmlns:p14="http://schemas.microsoft.com/office/powerpoint/2010/main" val="18121017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E1722-C662-230B-4874-CCEAA09B1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Azure Gateway Load Balancer</a:t>
            </a:r>
          </a:p>
        </p:txBody>
      </p:sp>
      <p:pic>
        <p:nvPicPr>
          <p:cNvPr id="1026" name="Picture 2" descr="GWLB Internet">
            <a:extLst>
              <a:ext uri="{FF2B5EF4-FFF2-40B4-BE49-F238E27FC236}">
                <a16:creationId xmlns:a16="http://schemas.microsoft.com/office/drawing/2014/main" id="{58A8C98B-113A-2B5B-E9CB-5FD6B0063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665" y="1446143"/>
            <a:ext cx="6138669" cy="353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9211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ECB24-7ADA-2736-6D63-4B6931CA2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AWS Gateway Load Balancer</a:t>
            </a:r>
          </a:p>
        </p:txBody>
      </p:sp>
      <p:pic>
        <p:nvPicPr>
          <p:cNvPr id="6146" name="Picture 2" descr="&#10;    Using a Gateway Load Balancer endpoint to access an endpoint service&#10;   ">
            <a:extLst>
              <a:ext uri="{FF2B5EF4-FFF2-40B4-BE49-F238E27FC236}">
                <a16:creationId xmlns:a16="http://schemas.microsoft.com/office/drawing/2014/main" id="{6FEB9834-075A-E8A6-3DF9-687669563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1536582"/>
            <a:ext cx="5753100" cy="337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5616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62349-CD35-4382-B7E5-B1C9B4FD1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Conclusions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F52521-F5A8-C14A-B0A5-636FD09E16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Packet Capture is both necessary and practical in Public Cloud</a:t>
            </a:r>
          </a:p>
          <a:p>
            <a:r>
              <a:rPr lang="en-NZ" dirty="0"/>
              <a:t>Solutions for AWS and Azure include</a:t>
            </a:r>
          </a:p>
          <a:p>
            <a:pPr lvl="1"/>
            <a:r>
              <a:rPr lang="en-NZ" dirty="0"/>
              <a:t>Endpoint capture</a:t>
            </a:r>
          </a:p>
          <a:p>
            <a:pPr lvl="1"/>
            <a:r>
              <a:rPr lang="en-NZ" dirty="0"/>
              <a:t>Agents</a:t>
            </a:r>
          </a:p>
          <a:p>
            <a:pPr lvl="1"/>
            <a:r>
              <a:rPr lang="en-NZ" dirty="0"/>
              <a:t>Inline inspection</a:t>
            </a:r>
          </a:p>
          <a:p>
            <a:pPr lvl="1"/>
            <a:r>
              <a:rPr lang="en-NZ" dirty="0"/>
              <a:t>VPC Mirror</a:t>
            </a:r>
          </a:p>
          <a:p>
            <a:r>
              <a:rPr lang="en-NZ" dirty="0"/>
              <a:t>Happy </a:t>
            </a:r>
            <a:r>
              <a:rPr lang="en-NZ" dirty="0" err="1"/>
              <a:t>Wiresharking</a:t>
            </a:r>
            <a:r>
              <a:rPr lang="en-NZ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181263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ECCB9-4C4D-0CBF-4666-2A81EF720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AWS VPC Mirror Demo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D20C0F-32CD-4955-E94B-AF1E7374F17B}"/>
              </a:ext>
            </a:extLst>
          </p:cNvPr>
          <p:cNvSpPr/>
          <p:nvPr/>
        </p:nvSpPr>
        <p:spPr>
          <a:xfrm>
            <a:off x="447879" y="1579856"/>
            <a:ext cx="8248242" cy="3143145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2920" tIns="9144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AWS Cloud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46E1EF2-B6E6-905D-63C6-EDDA1890FA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47879" y="1579857"/>
            <a:ext cx="381000" cy="381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99BC8F3-CAC8-DB80-ABDE-E921C88CCD3D}"/>
              </a:ext>
            </a:extLst>
          </p:cNvPr>
          <p:cNvSpPr/>
          <p:nvPr/>
        </p:nvSpPr>
        <p:spPr>
          <a:xfrm>
            <a:off x="1209879" y="2444751"/>
            <a:ext cx="7195890" cy="2001414"/>
          </a:xfrm>
          <a:prstGeom prst="rect">
            <a:avLst/>
          </a:prstGeom>
          <a:noFill/>
          <a:ln w="15875">
            <a:solidFill>
              <a:srgbClr val="00A4A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2920" tIns="91440" bIns="4572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subnet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788625F-7722-BA63-FA9C-A64EABCA37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209879" y="2444751"/>
            <a:ext cx="381000" cy="381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1B52351-0C1C-3684-8386-C3EE677C36DA}"/>
              </a:ext>
            </a:extLst>
          </p:cNvPr>
          <p:cNvSpPr/>
          <p:nvPr/>
        </p:nvSpPr>
        <p:spPr>
          <a:xfrm>
            <a:off x="828878" y="2000248"/>
            <a:ext cx="7711115" cy="2588529"/>
          </a:xfrm>
          <a:prstGeom prst="rect">
            <a:avLst/>
          </a:prstGeom>
          <a:noFill/>
          <a:ln w="15875">
            <a:solidFill>
              <a:srgbClr val="8C4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2920" tIns="9144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 private cloud (VPC)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02DAD50-7034-356A-82C0-C63E600AD7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28879" y="2000249"/>
            <a:ext cx="381000" cy="381000"/>
          </a:xfrm>
          <a:prstGeom prst="rect">
            <a:avLst/>
          </a:prstGeom>
        </p:spPr>
      </p:pic>
      <p:sp>
        <p:nvSpPr>
          <p:cNvPr id="9" name="TextBox 16">
            <a:extLst>
              <a:ext uri="{FF2B5EF4-FFF2-40B4-BE49-F238E27FC236}">
                <a16:creationId xmlns:a16="http://schemas.microsoft.com/office/drawing/2014/main" id="{C5E42AE3-5D55-CADB-A186-C1B1A88EF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0879" y="4012072"/>
            <a:ext cx="11155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Browser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9945080-ADF6-DA07-99FC-397BBD4164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30477" y="3564880"/>
            <a:ext cx="457200" cy="457200"/>
          </a:xfrm>
          <a:prstGeom prst="rect">
            <a:avLst/>
          </a:prstGeom>
        </p:spPr>
      </p:pic>
      <p:sp>
        <p:nvSpPr>
          <p:cNvPr id="11" name="TextBox 16">
            <a:extLst>
              <a:ext uri="{FF2B5EF4-FFF2-40B4-BE49-F238E27FC236}">
                <a16:creationId xmlns:a16="http://schemas.microsoft.com/office/drawing/2014/main" id="{814BD181-E37C-4731-C979-D88EFF3B7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4766" y="4012072"/>
            <a:ext cx="11155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Webserver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D3DECFB-D9F2-BB16-AF6D-999734CDBB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24364" y="3564880"/>
            <a:ext cx="457200" cy="457200"/>
          </a:xfrm>
          <a:prstGeom prst="rect">
            <a:avLst/>
          </a:prstGeom>
        </p:spPr>
      </p:pic>
      <p:sp>
        <p:nvSpPr>
          <p:cNvPr id="13" name="TextBox 16">
            <a:extLst>
              <a:ext uri="{FF2B5EF4-FFF2-40B4-BE49-F238E27FC236}">
                <a16:creationId xmlns:a16="http://schemas.microsoft.com/office/drawing/2014/main" id="{C59E82E8-0596-E017-D9C1-62E3DDA01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7258" y="4012072"/>
            <a:ext cx="11155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Wireshark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20214355-F7E5-4D22-7A45-87568A026D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56856" y="3564880"/>
            <a:ext cx="457200" cy="457200"/>
          </a:xfrm>
          <a:prstGeom prst="rect">
            <a:avLst/>
          </a:prstGeom>
        </p:spPr>
      </p:pic>
      <p:sp>
        <p:nvSpPr>
          <p:cNvPr id="15" name="TextBox 18">
            <a:extLst>
              <a:ext uri="{FF2B5EF4-FFF2-40B4-BE49-F238E27FC236}">
                <a16:creationId xmlns:a16="http://schemas.microsoft.com/office/drawing/2014/main" id="{86A39592-40B2-CD94-51C1-397AFF9D3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2239" y="4022080"/>
            <a:ext cx="4706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ENI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8FB928C1-A5F3-6FE6-2F22-8F2DEC0E5AD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474268" y="3564880"/>
            <a:ext cx="457200" cy="457200"/>
          </a:xfrm>
          <a:prstGeom prst="rect">
            <a:avLst/>
          </a:prstGeom>
        </p:spPr>
      </p:pic>
      <p:sp>
        <p:nvSpPr>
          <p:cNvPr id="17" name="TextBox 18">
            <a:extLst>
              <a:ext uri="{FF2B5EF4-FFF2-40B4-BE49-F238E27FC236}">
                <a16:creationId xmlns:a16="http://schemas.microsoft.com/office/drawing/2014/main" id="{846E4B68-A63B-DB96-59D2-0EE62E862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8208" y="4022080"/>
            <a:ext cx="4706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ENI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628BD4B4-F391-1A24-3944-A9BB349CF64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940237" y="3564880"/>
            <a:ext cx="457200" cy="4572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B63A744-0599-68A1-D4B3-B88EB51A7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6864" y="4022080"/>
            <a:ext cx="4706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ENI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750029BD-A677-5EF9-2A06-678FE1C30AA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078893" y="3564880"/>
            <a:ext cx="457200" cy="457200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7074698-122E-EA40-CC30-E0EB772EAC7B}"/>
              </a:ext>
            </a:extLst>
          </p:cNvPr>
          <p:cNvCxnSpPr>
            <a:cxnSpLocks/>
            <a:stCxn id="10" idx="3"/>
            <a:endCxn id="16" idx="1"/>
          </p:cNvCxnSpPr>
          <p:nvPr/>
        </p:nvCxnSpPr>
        <p:spPr>
          <a:xfrm>
            <a:off x="2387677" y="3793480"/>
            <a:ext cx="86591" cy="0"/>
          </a:xfrm>
          <a:prstGeom prst="straightConnector1">
            <a:avLst/>
          </a:prstGeom>
          <a:ln w="15875">
            <a:solidFill>
              <a:schemeClr val="tx1"/>
            </a:solidFill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8D38873-F662-6F90-8717-3D331A807C09}"/>
              </a:ext>
            </a:extLst>
          </p:cNvPr>
          <p:cNvCxnSpPr>
            <a:cxnSpLocks/>
            <a:stCxn id="18" idx="3"/>
            <a:endCxn id="12" idx="1"/>
          </p:cNvCxnSpPr>
          <p:nvPr/>
        </p:nvCxnSpPr>
        <p:spPr>
          <a:xfrm>
            <a:off x="4397437" y="3793480"/>
            <a:ext cx="126927" cy="0"/>
          </a:xfrm>
          <a:prstGeom prst="straightConnector1">
            <a:avLst/>
          </a:prstGeom>
          <a:ln w="15875">
            <a:solidFill>
              <a:schemeClr val="tx1"/>
            </a:solidFill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85B7E77-CE73-0C04-EC59-BA14C33817A8}"/>
              </a:ext>
            </a:extLst>
          </p:cNvPr>
          <p:cNvCxnSpPr>
            <a:cxnSpLocks/>
            <a:stCxn id="14" idx="1"/>
            <a:endCxn id="20" idx="3"/>
          </p:cNvCxnSpPr>
          <p:nvPr/>
        </p:nvCxnSpPr>
        <p:spPr>
          <a:xfrm flipH="1">
            <a:off x="6536093" y="3793480"/>
            <a:ext cx="120763" cy="0"/>
          </a:xfrm>
          <a:prstGeom prst="straightConnector1">
            <a:avLst/>
          </a:prstGeom>
          <a:ln w="15875">
            <a:solidFill>
              <a:schemeClr val="tx1"/>
            </a:solidFill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41E974B-0793-A7FD-19DE-5A1A8B87D2BB}"/>
              </a:ext>
            </a:extLst>
          </p:cNvPr>
          <p:cNvCxnSpPr>
            <a:cxnSpLocks/>
            <a:stCxn id="16" idx="3"/>
            <a:endCxn id="18" idx="1"/>
          </p:cNvCxnSpPr>
          <p:nvPr/>
        </p:nvCxnSpPr>
        <p:spPr>
          <a:xfrm>
            <a:off x="2931468" y="3793480"/>
            <a:ext cx="1008769" cy="0"/>
          </a:xfrm>
          <a:prstGeom prst="straightConnector1">
            <a:avLst/>
          </a:prstGeom>
          <a:ln w="15875">
            <a:solidFill>
              <a:schemeClr val="tx1"/>
            </a:solidFill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16">
            <a:extLst>
              <a:ext uri="{FF2B5EF4-FFF2-40B4-BE49-F238E27FC236}">
                <a16:creationId xmlns:a16="http://schemas.microsoft.com/office/drawing/2014/main" id="{0FF12A2A-C967-A5B7-4802-CE6F17F6F4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2453" y="3209216"/>
            <a:ext cx="15113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Traffic mirroring</a:t>
            </a:r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EC326F23-028F-E5ED-B9F9-7D0305AD250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021640" y="2752016"/>
            <a:ext cx="457200" cy="457200"/>
          </a:xfrm>
          <a:prstGeom prst="rect">
            <a:avLst/>
          </a:prstGeom>
        </p:spPr>
      </p:pic>
      <p:sp>
        <p:nvSpPr>
          <p:cNvPr id="42" name="Freeform 41">
            <a:extLst>
              <a:ext uri="{FF2B5EF4-FFF2-40B4-BE49-F238E27FC236}">
                <a16:creationId xmlns:a16="http://schemas.microsoft.com/office/drawing/2014/main" id="{0F8D44B7-B4BB-6967-836B-0B45691C78E0}"/>
              </a:ext>
            </a:extLst>
          </p:cNvPr>
          <p:cNvSpPr/>
          <p:nvPr/>
        </p:nvSpPr>
        <p:spPr>
          <a:xfrm flipH="1">
            <a:off x="4164794" y="2985590"/>
            <a:ext cx="856844" cy="525463"/>
          </a:xfrm>
          <a:custGeom>
            <a:avLst/>
            <a:gdLst>
              <a:gd name="connsiteX0" fmla="*/ 1371600 w 1371600"/>
              <a:gd name="connsiteY0" fmla="*/ 711200 h 711200"/>
              <a:gd name="connsiteX1" fmla="*/ 1371600 w 1371600"/>
              <a:gd name="connsiteY1" fmla="*/ 0 h 711200"/>
              <a:gd name="connsiteX2" fmla="*/ 0 w 1371600"/>
              <a:gd name="connsiteY2" fmla="*/ 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1600" h="711200">
                <a:moveTo>
                  <a:pt x="1371600" y="711200"/>
                </a:moveTo>
                <a:lnTo>
                  <a:pt x="1371600" y="0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chemeClr val="tx1"/>
            </a:solidFill>
            <a:headEnd type="none" w="med" len="sm"/>
            <a:tailEnd type="arrow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9F3A6403-8C36-2B1B-24F5-664AF93496B1}"/>
              </a:ext>
            </a:extLst>
          </p:cNvPr>
          <p:cNvSpPr/>
          <p:nvPr/>
        </p:nvSpPr>
        <p:spPr>
          <a:xfrm rot="5400000" flipH="1">
            <a:off x="5628757" y="2835613"/>
            <a:ext cx="525464" cy="825299"/>
          </a:xfrm>
          <a:custGeom>
            <a:avLst/>
            <a:gdLst>
              <a:gd name="connsiteX0" fmla="*/ 1371600 w 1371600"/>
              <a:gd name="connsiteY0" fmla="*/ 711200 h 711200"/>
              <a:gd name="connsiteX1" fmla="*/ 1371600 w 1371600"/>
              <a:gd name="connsiteY1" fmla="*/ 0 h 711200"/>
              <a:gd name="connsiteX2" fmla="*/ 0 w 1371600"/>
              <a:gd name="connsiteY2" fmla="*/ 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1600" h="711200">
                <a:moveTo>
                  <a:pt x="1371600" y="711200"/>
                </a:moveTo>
                <a:lnTo>
                  <a:pt x="1371600" y="0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chemeClr val="tx1"/>
            </a:solidFill>
            <a:headEnd type="none" w="med" len="sm"/>
            <a:tailEnd type="arrow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75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0887E-9FF1-B442-B8FC-D911CC849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1800"/>
              <a:t>Why capture Packets </a:t>
            </a:r>
            <a:r>
              <a:rPr lang="en-NZ" sz="1800" i="1"/>
              <a:t>in Cloud?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765F55-FB7A-42B3-901F-6C91FFDA06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/>
              <a:t>If “</a:t>
            </a:r>
            <a:r>
              <a:rPr lang="en-NZ" i="1"/>
              <a:t>There is no Cloud, it’s just someone else’s computer</a:t>
            </a:r>
            <a:r>
              <a:rPr lang="en-NZ"/>
              <a:t>”</a:t>
            </a:r>
          </a:p>
          <a:p>
            <a:r>
              <a:rPr lang="en-NZ"/>
              <a:t>Then </a:t>
            </a:r>
            <a:r>
              <a:rPr lang="en-NZ" i="1"/>
              <a:t>Cloud Networks </a:t>
            </a:r>
            <a:r>
              <a:rPr lang="en-NZ"/>
              <a:t>are just someone else’s network!</a:t>
            </a:r>
          </a:p>
          <a:p>
            <a:pPr lvl="1"/>
            <a:r>
              <a:rPr lang="en-NZ"/>
              <a:t>Same Application Performance issues</a:t>
            </a:r>
          </a:p>
          <a:p>
            <a:pPr lvl="1"/>
            <a:r>
              <a:rPr lang="en-NZ"/>
              <a:t>Same Networking issues</a:t>
            </a:r>
          </a:p>
          <a:p>
            <a:pPr lvl="1"/>
            <a:r>
              <a:rPr lang="en-NZ"/>
              <a:t>Same Security issues</a:t>
            </a:r>
          </a:p>
          <a:p>
            <a:pPr lvl="1"/>
            <a:r>
              <a:rPr lang="en-NZ"/>
              <a:t>Same Compliance issues</a:t>
            </a:r>
          </a:p>
          <a:p>
            <a:pPr lvl="1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76313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B0E15-4A6C-DA5B-1DB6-0E9935F5E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773" y="934288"/>
            <a:ext cx="4312356" cy="435600"/>
          </a:xfrm>
        </p:spPr>
        <p:txBody>
          <a:bodyPr anchor="t">
            <a:normAutofit fontScale="90000"/>
          </a:bodyPr>
          <a:lstStyle/>
          <a:p>
            <a:r>
              <a:rPr lang="en-GB" sz="1950"/>
              <a:t>Shared </a:t>
            </a:r>
            <a:r>
              <a:rPr lang="en-GB"/>
              <a:t>Responsibility</a:t>
            </a:r>
            <a:r>
              <a:rPr lang="en-GB" sz="1950"/>
              <a:t> Model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7834E227-7027-5579-3719-7D5169393366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626248190"/>
              </p:ext>
            </p:extLst>
          </p:nvPr>
        </p:nvGraphicFramePr>
        <p:xfrm>
          <a:off x="630437" y="1416083"/>
          <a:ext cx="7937544" cy="3541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2201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4C770-6151-0493-2640-DEE2D4465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GB" sz="1950"/>
              <a:t>Shared Responsibility </a:t>
            </a:r>
            <a:r>
              <a:rPr lang="en-GB" sz="1950" i="1"/>
              <a:t>Confusion</a:t>
            </a:r>
          </a:p>
        </p:txBody>
      </p:sp>
      <p:graphicFrame>
        <p:nvGraphicFramePr>
          <p:cNvPr id="34" name="Content Placeholder 30">
            <a:extLst>
              <a:ext uri="{FF2B5EF4-FFF2-40B4-BE49-F238E27FC236}">
                <a16:creationId xmlns:a16="http://schemas.microsoft.com/office/drawing/2014/main" id="{CB9457EF-312A-5373-A86B-F5057589A94B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61775259"/>
              </p:ext>
            </p:extLst>
          </p:nvPr>
        </p:nvGraphicFramePr>
        <p:xfrm>
          <a:off x="628650" y="1616470"/>
          <a:ext cx="7886700" cy="278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1468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0887E-9FF1-B442-B8FC-D911CC849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1800"/>
              <a:t>Why capture </a:t>
            </a:r>
            <a:r>
              <a:rPr lang="en-NZ" sz="1800" i="1"/>
              <a:t>Packets </a:t>
            </a:r>
            <a:r>
              <a:rPr lang="en-NZ" sz="1800"/>
              <a:t>in Cloud?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765F55-FB7A-42B3-901F-6C91FFDA06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z="1800" dirty="0"/>
              <a:t>Visibility of Data in Motion</a:t>
            </a:r>
          </a:p>
          <a:p>
            <a:r>
              <a:rPr lang="en-NZ" sz="1800" dirty="0"/>
              <a:t>Log Files are only a summary</a:t>
            </a:r>
          </a:p>
          <a:p>
            <a:pPr lvl="1"/>
            <a:r>
              <a:rPr lang="en-NZ" sz="1600" dirty="0"/>
              <a:t>Application POV</a:t>
            </a:r>
          </a:p>
          <a:p>
            <a:pPr lvl="1"/>
            <a:r>
              <a:rPr lang="en-NZ" sz="1600" dirty="0"/>
              <a:t>Limited/no network visibility</a:t>
            </a:r>
          </a:p>
          <a:p>
            <a:pPr lvl="1"/>
            <a:r>
              <a:rPr lang="en-NZ" sz="1600" dirty="0"/>
              <a:t>Authenticity suspect post-compromise</a:t>
            </a:r>
          </a:p>
          <a:p>
            <a:r>
              <a:rPr lang="en-NZ" sz="1800" dirty="0"/>
              <a:t>Flow Logs are also only a summary</a:t>
            </a:r>
          </a:p>
          <a:p>
            <a:pPr lvl="1"/>
            <a:r>
              <a:rPr lang="en-NZ" sz="1600" dirty="0"/>
              <a:t>Similar to NetFlow, IPFIX etc</a:t>
            </a:r>
          </a:p>
          <a:p>
            <a:pPr lvl="1"/>
            <a:r>
              <a:rPr lang="en-NZ" sz="1600" dirty="0"/>
              <a:t>High-level view of flows only</a:t>
            </a:r>
          </a:p>
          <a:p>
            <a:pPr lvl="1"/>
            <a:r>
              <a:rPr lang="en-NZ" sz="1600" dirty="0"/>
              <a:t>No/limited Application metadata, service latency, TCP dynamics, TLS details, payloads…</a:t>
            </a:r>
          </a:p>
          <a:p>
            <a:r>
              <a:rPr lang="en-NZ" sz="1800" dirty="0"/>
              <a:t>Packet capture fills in the visibility gap</a:t>
            </a:r>
          </a:p>
        </p:txBody>
      </p:sp>
    </p:spTree>
    <p:extLst>
      <p:ext uri="{BB962C8B-B14F-4D97-AF65-F5344CB8AC3E}">
        <p14:creationId xmlns:p14="http://schemas.microsoft.com/office/powerpoint/2010/main" val="1241642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DE8DD-74E1-2F96-5460-01C529629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250" y="922668"/>
            <a:ext cx="4097058" cy="435600"/>
          </a:xfrm>
        </p:spPr>
        <p:txBody>
          <a:bodyPr/>
          <a:lstStyle/>
          <a:p>
            <a:r>
              <a:rPr lang="en-NZ" sz="2000" i="1"/>
              <a:t>How</a:t>
            </a:r>
            <a:r>
              <a:rPr lang="en-NZ" sz="2000"/>
              <a:t> to capture Packets in Cloud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96492-318A-780A-0D47-5B10D65D61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Ad hoc capture on Endpoints</a:t>
            </a:r>
          </a:p>
          <a:p>
            <a:r>
              <a:rPr lang="en-NZ" dirty="0"/>
              <a:t>Software Agents on Endpoints</a:t>
            </a:r>
          </a:p>
          <a:p>
            <a:r>
              <a:rPr lang="en-NZ" dirty="0"/>
              <a:t>Inline/Bump in the Wire</a:t>
            </a:r>
          </a:p>
          <a:p>
            <a:r>
              <a:rPr lang="en-NZ" dirty="0"/>
              <a:t>Traffic Mirrors</a:t>
            </a:r>
          </a:p>
          <a:p>
            <a:r>
              <a:rPr lang="en-NZ" dirty="0"/>
              <a:t>Network/Cloud Packet Brokers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39634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2720F-42E9-4909-A084-F3646D586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250" y="922668"/>
            <a:ext cx="4064690" cy="435600"/>
          </a:xfrm>
        </p:spPr>
        <p:txBody>
          <a:bodyPr/>
          <a:lstStyle/>
          <a:p>
            <a:r>
              <a:rPr lang="en-NZ" sz="2000" dirty="0"/>
              <a:t>Just capture on the Endpoints!?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F93D2A-5369-89EE-71FF-0A6DA04A6A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Ad hoc capture</a:t>
            </a:r>
          </a:p>
          <a:p>
            <a:pPr lvl="1"/>
            <a:r>
              <a:rPr lang="en-NZ" dirty="0"/>
              <a:t>Single point of view</a:t>
            </a:r>
          </a:p>
          <a:p>
            <a:pPr lvl="1"/>
            <a:r>
              <a:rPr lang="en-NZ" dirty="0"/>
              <a:t>Barn Door problem for Security</a:t>
            </a:r>
          </a:p>
          <a:p>
            <a:pPr lvl="1"/>
            <a:r>
              <a:rPr lang="en-NZ" dirty="0"/>
              <a:t>Difficult to capture intermittent issues</a:t>
            </a:r>
          </a:p>
          <a:p>
            <a:r>
              <a:rPr lang="en-NZ" dirty="0"/>
              <a:t>Same issues as on physical machines</a:t>
            </a:r>
          </a:p>
          <a:p>
            <a:pPr lvl="1"/>
            <a:r>
              <a:rPr lang="en-NZ" dirty="0"/>
              <a:t>Accessibility/Permission to instrument</a:t>
            </a:r>
          </a:p>
          <a:p>
            <a:pPr lvl="1"/>
            <a:r>
              <a:rPr lang="en-NZ" dirty="0"/>
              <a:t>Segmentation Offloads</a:t>
            </a:r>
          </a:p>
          <a:p>
            <a:pPr lvl="1"/>
            <a:r>
              <a:rPr lang="en-NZ" dirty="0"/>
              <a:t>Unset checksums</a:t>
            </a:r>
          </a:p>
          <a:p>
            <a:pPr lvl="1"/>
            <a:r>
              <a:rPr lang="en-NZ" dirty="0"/>
              <a:t>Capturing can affect behaviour or performance</a:t>
            </a:r>
          </a:p>
        </p:txBody>
      </p:sp>
    </p:spTree>
    <p:extLst>
      <p:ext uri="{BB962C8B-B14F-4D97-AF65-F5344CB8AC3E}">
        <p14:creationId xmlns:p14="http://schemas.microsoft.com/office/powerpoint/2010/main" val="967175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B65E2-096B-F73E-A2B1-1B319EE4D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Software Agents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375C01-D5BB-CCFC-796A-5AB4947558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z="2000"/>
              <a:t>Capture software installed into VM/Instance</a:t>
            </a:r>
          </a:p>
          <a:p>
            <a:pPr lvl="1"/>
            <a:r>
              <a:rPr lang="en-NZ" sz="1800"/>
              <a:t>Capture traffic and send to remote collector</a:t>
            </a:r>
          </a:p>
          <a:p>
            <a:pPr lvl="1"/>
            <a:r>
              <a:rPr lang="en-NZ" sz="1800"/>
              <a:t>Same limitations as Endpoint capture</a:t>
            </a:r>
          </a:p>
          <a:p>
            <a:pPr lvl="1"/>
            <a:r>
              <a:rPr lang="en-NZ" sz="1800"/>
              <a:t>Adds network traffic</a:t>
            </a:r>
          </a:p>
          <a:p>
            <a:r>
              <a:rPr lang="en-NZ" sz="2000"/>
              <a:t>Network Packet Brokers support </a:t>
            </a:r>
            <a:r>
              <a:rPr lang="en-NZ" sz="2000" i="1"/>
              <a:t>Virtual Tap </a:t>
            </a:r>
            <a:r>
              <a:rPr lang="en-NZ" sz="2000"/>
              <a:t>Agents</a:t>
            </a:r>
          </a:p>
          <a:p>
            <a:pPr lvl="1"/>
            <a:r>
              <a:rPr lang="en-NZ" sz="1800"/>
              <a:t>Introduces additional costs</a:t>
            </a:r>
          </a:p>
          <a:p>
            <a:r>
              <a:rPr lang="en-NZ" sz="2000"/>
              <a:t>Azure Network Watcher</a:t>
            </a:r>
          </a:p>
          <a:p>
            <a:pPr lvl="1"/>
            <a:r>
              <a:rPr lang="en-NZ" sz="1800"/>
              <a:t>Installed via Agent Extensions (Windows and Linux)</a:t>
            </a:r>
          </a:p>
          <a:p>
            <a:pPr lvl="1"/>
            <a:r>
              <a:rPr lang="en-NZ" sz="1800"/>
              <a:t>Captures to local file and/or Azure Blob storage</a:t>
            </a:r>
          </a:p>
          <a:p>
            <a:pPr lvl="1"/>
            <a:r>
              <a:rPr lang="en-NZ" sz="1800"/>
              <a:t>Defaults to 1GB or 5hrs, then writes file</a:t>
            </a:r>
          </a:p>
        </p:txBody>
      </p:sp>
    </p:spTree>
    <p:extLst>
      <p:ext uri="{BB962C8B-B14F-4D97-AF65-F5344CB8AC3E}">
        <p14:creationId xmlns:p14="http://schemas.microsoft.com/office/powerpoint/2010/main" val="205727778"/>
      </p:ext>
    </p:extLst>
  </p:cSld>
  <p:clrMapOvr>
    <a:masterClrMapping/>
  </p:clrMapOvr>
</p:sld>
</file>

<file path=ppt/theme/theme1.xml><?xml version="1.0" encoding="utf-8"?>
<a:theme xmlns:a="http://schemas.openxmlformats.org/drawingml/2006/main" name="Viola template">
  <a:themeElements>
    <a:clrScheme name="Custom 347">
      <a:dk1>
        <a:srgbClr val="000000"/>
      </a:dk1>
      <a:lt1>
        <a:srgbClr val="FFFFFF"/>
      </a:lt1>
      <a:dk2>
        <a:srgbClr val="8A8682"/>
      </a:dk2>
      <a:lt2>
        <a:srgbClr val="F0EEE9"/>
      </a:lt2>
      <a:accent1>
        <a:srgbClr val="033C92"/>
      </a:accent1>
      <a:accent2>
        <a:srgbClr val="C9DAF8"/>
      </a:accent2>
      <a:accent3>
        <a:srgbClr val="286492"/>
      </a:accent3>
      <a:accent4>
        <a:srgbClr val="D8D6D2"/>
      </a:accent4>
      <a:accent5>
        <a:srgbClr val="979593"/>
      </a:accent5>
      <a:accent6>
        <a:srgbClr val="6F6868"/>
      </a:accent6>
      <a:hlink>
        <a:srgbClr val="0000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1112</Words>
  <Application>Microsoft Macintosh PowerPoint</Application>
  <PresentationFormat>On-screen Show (16:9)</PresentationFormat>
  <Paragraphs>215</Paragraphs>
  <Slides>28</Slides>
  <Notes>4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Verdana</vt:lpstr>
      <vt:lpstr>LatoWeb</vt:lpstr>
      <vt:lpstr>Calibri Light</vt:lpstr>
      <vt:lpstr>Arial</vt:lpstr>
      <vt:lpstr>Lora</vt:lpstr>
      <vt:lpstr>Trebuchet MS</vt:lpstr>
      <vt:lpstr>AmazonEmberLight</vt:lpstr>
      <vt:lpstr>Viola template</vt:lpstr>
      <vt:lpstr>Packet Capture in Public Cloud</vt:lpstr>
      <vt:lpstr>Why capture Packets?</vt:lpstr>
      <vt:lpstr>Why capture Packets in Cloud?</vt:lpstr>
      <vt:lpstr>Shared Responsibility Model</vt:lpstr>
      <vt:lpstr>Shared Responsibility Confusion</vt:lpstr>
      <vt:lpstr>Why capture Packets in Cloud?</vt:lpstr>
      <vt:lpstr>How to capture Packets in Cloud</vt:lpstr>
      <vt:lpstr>Just capture on the Endpoints!?</vt:lpstr>
      <vt:lpstr>Software Agents</vt:lpstr>
      <vt:lpstr>Inline Traffic Mirror</vt:lpstr>
      <vt:lpstr>Inline Traffic Mirror</vt:lpstr>
      <vt:lpstr>VXLAN Encapsulation</vt:lpstr>
      <vt:lpstr>VXLAN</vt:lpstr>
      <vt:lpstr> Native Cloud Port Mirror</vt:lpstr>
      <vt:lpstr>AWS VPC Mirror Session</vt:lpstr>
      <vt:lpstr>AWS VPC Mirror Limitations</vt:lpstr>
      <vt:lpstr>VPC Mirror Targets: ENI</vt:lpstr>
      <vt:lpstr>AWS Network Load Balancer</vt:lpstr>
      <vt:lpstr>VPC Mirror Targets: NLB</vt:lpstr>
      <vt:lpstr>Network/Cloud Packet Broker</vt:lpstr>
      <vt:lpstr>VPC Mirror Targets: NPB/CPB</vt:lpstr>
      <vt:lpstr>GWLB: Gateway Load Balancer</vt:lpstr>
      <vt:lpstr>VPC Mirror Targets: GWLB</vt:lpstr>
      <vt:lpstr>Or GWLB Inline, no Mirrors!</vt:lpstr>
      <vt:lpstr>Azure Gateway Load Balancer</vt:lpstr>
      <vt:lpstr>AWS Gateway Load Balancer</vt:lpstr>
      <vt:lpstr>Conclusions</vt:lpstr>
      <vt:lpstr>AWS VPC Mirror Demo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cp:lastModifiedBy>Stephen Donnelly (He/Him)</cp:lastModifiedBy>
  <cp:revision>1</cp:revision>
  <dcterms:modified xsi:type="dcterms:W3CDTF">2023-06-13T06:26:51Z</dcterms:modified>
</cp:coreProperties>
</file>