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7" Type="http://schemas.microsoft.com/office/2020/02/relationships/classificationlabels" Target="docMetadata/LabelInfo.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48"/>
  </p:notesMasterIdLst>
  <p:sldIdLst>
    <p:sldId id="256" r:id="rId2"/>
    <p:sldId id="260" r:id="rId3"/>
    <p:sldId id="257" r:id="rId4"/>
    <p:sldId id="258" r:id="rId5"/>
    <p:sldId id="261" r:id="rId6"/>
    <p:sldId id="262" r:id="rId7"/>
    <p:sldId id="263" r:id="rId8"/>
    <p:sldId id="264" r:id="rId9"/>
    <p:sldId id="265" r:id="rId10"/>
    <p:sldId id="266" r:id="rId11"/>
    <p:sldId id="267" r:id="rId12"/>
    <p:sldId id="268" r:id="rId13"/>
    <p:sldId id="269" r:id="rId14"/>
    <p:sldId id="275" r:id="rId15"/>
    <p:sldId id="270" r:id="rId16"/>
    <p:sldId id="274" r:id="rId17"/>
    <p:sldId id="273" r:id="rId18"/>
    <p:sldId id="272" r:id="rId19"/>
    <p:sldId id="271" r:id="rId20"/>
    <p:sldId id="279" r:id="rId21"/>
    <p:sldId id="278" r:id="rId22"/>
    <p:sldId id="277" r:id="rId23"/>
    <p:sldId id="276" r:id="rId24"/>
    <p:sldId id="283" r:id="rId25"/>
    <p:sldId id="282" r:id="rId26"/>
    <p:sldId id="281" r:id="rId27"/>
    <p:sldId id="288" r:id="rId28"/>
    <p:sldId id="287" r:id="rId29"/>
    <p:sldId id="286" r:id="rId30"/>
    <p:sldId id="285" r:id="rId31"/>
    <p:sldId id="284" r:id="rId32"/>
    <p:sldId id="280" r:id="rId33"/>
    <p:sldId id="289" r:id="rId34"/>
    <p:sldId id="294" r:id="rId35"/>
    <p:sldId id="296" r:id="rId36"/>
    <p:sldId id="293" r:id="rId37"/>
    <p:sldId id="292" r:id="rId38"/>
    <p:sldId id="291" r:id="rId39"/>
    <p:sldId id="300" r:id="rId40"/>
    <p:sldId id="295" r:id="rId41"/>
    <p:sldId id="299" r:id="rId42"/>
    <p:sldId id="298" r:id="rId43"/>
    <p:sldId id="301" r:id="rId44"/>
    <p:sldId id="297" r:id="rId45"/>
    <p:sldId id="302" r:id="rId46"/>
    <p:sldId id="259"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02"/>
    <p:restoredTop sz="95964" autoAdjust="0"/>
  </p:normalViewPr>
  <p:slideViewPr>
    <p:cSldViewPr snapToGrid="0">
      <p:cViewPr varScale="1">
        <p:scale>
          <a:sx n="111" d="100"/>
          <a:sy n="111" d="100"/>
        </p:scale>
        <p:origin x="34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gg, George" userId="f6234087-fcfd-468b-ad1f-2c2c4ff55e58" providerId="ADAL" clId="{C4D0D73E-3180-4809-89C2-6586AD0BCA5B}"/>
    <pc:docChg chg="undo custSel addSld delSld modSld sldOrd">
      <pc:chgData name="Cragg, George" userId="f6234087-fcfd-468b-ad1f-2c2c4ff55e58" providerId="ADAL" clId="{C4D0D73E-3180-4809-89C2-6586AD0BCA5B}" dt="2025-05-29T17:22:41.788" v="5244" actId="2165"/>
      <pc:docMkLst>
        <pc:docMk/>
      </pc:docMkLst>
      <pc:sldChg chg="addSp delSp modSp mod">
        <pc:chgData name="Cragg, George" userId="f6234087-fcfd-468b-ad1f-2c2c4ff55e58" providerId="ADAL" clId="{C4D0D73E-3180-4809-89C2-6586AD0BCA5B}" dt="2025-05-28T12:57:08.959" v="33" actId="207"/>
        <pc:sldMkLst>
          <pc:docMk/>
          <pc:sldMk cId="1754088568" sldId="276"/>
        </pc:sldMkLst>
        <pc:spChg chg="mod">
          <ac:chgData name="Cragg, George" userId="f6234087-fcfd-468b-ad1f-2c2c4ff55e58" providerId="ADAL" clId="{C4D0D73E-3180-4809-89C2-6586AD0BCA5B}" dt="2025-05-28T12:56:44.313" v="24"/>
          <ac:spMkLst>
            <pc:docMk/>
            <pc:sldMk cId="1754088568" sldId="276"/>
            <ac:spMk id="2" creationId="{BA544380-815F-E4D5-6D2B-4F431D6EDEB5}"/>
          </ac:spMkLst>
        </pc:spChg>
        <pc:spChg chg="del">
          <ac:chgData name="Cragg, George" userId="f6234087-fcfd-468b-ad1f-2c2c4ff55e58" providerId="ADAL" clId="{C4D0D73E-3180-4809-89C2-6586AD0BCA5B}" dt="2025-05-28T12:56:50.052" v="25" actId="478"/>
          <ac:spMkLst>
            <pc:docMk/>
            <pc:sldMk cId="1754088568" sldId="276"/>
            <ac:spMk id="3" creationId="{03D216F6-AF2F-EA02-05C5-446BB3FCC9AA}"/>
          </ac:spMkLst>
        </pc:spChg>
        <pc:spChg chg="add mod">
          <ac:chgData name="Cragg, George" userId="f6234087-fcfd-468b-ad1f-2c2c4ff55e58" providerId="ADAL" clId="{C4D0D73E-3180-4809-89C2-6586AD0BCA5B}" dt="2025-05-28T12:57:08.959" v="33" actId="207"/>
          <ac:spMkLst>
            <pc:docMk/>
            <pc:sldMk cId="1754088568" sldId="276"/>
            <ac:spMk id="4" creationId="{E014FDC5-71FB-4A92-6BD9-3B5DE1867EBE}"/>
          </ac:spMkLst>
        </pc:spChg>
      </pc:sldChg>
      <pc:sldChg chg="addSp delSp modSp mod modNotesTx">
        <pc:chgData name="Cragg, George" userId="f6234087-fcfd-468b-ad1f-2c2c4ff55e58" providerId="ADAL" clId="{C4D0D73E-3180-4809-89C2-6586AD0BCA5B}" dt="2025-05-28T12:56:19.312" v="23" actId="27636"/>
        <pc:sldMkLst>
          <pc:docMk/>
          <pc:sldMk cId="2599795781" sldId="277"/>
        </pc:sldMkLst>
        <pc:spChg chg="mod">
          <ac:chgData name="Cragg, George" userId="f6234087-fcfd-468b-ad1f-2c2c4ff55e58" providerId="ADAL" clId="{C4D0D73E-3180-4809-89C2-6586AD0BCA5B}" dt="2025-05-28T12:55:46.012" v="7"/>
          <ac:spMkLst>
            <pc:docMk/>
            <pc:sldMk cId="2599795781" sldId="277"/>
            <ac:spMk id="2" creationId="{555B4767-0C4D-291F-4492-44F311204513}"/>
          </ac:spMkLst>
        </pc:spChg>
        <pc:spChg chg="del">
          <ac:chgData name="Cragg, George" userId="f6234087-fcfd-468b-ad1f-2c2c4ff55e58" providerId="ADAL" clId="{C4D0D73E-3180-4809-89C2-6586AD0BCA5B}" dt="2025-05-28T12:55:51.248" v="8" actId="478"/>
          <ac:spMkLst>
            <pc:docMk/>
            <pc:sldMk cId="2599795781" sldId="277"/>
            <ac:spMk id="3" creationId="{EAC6D883-C16E-B478-1F81-1BE9F06D9069}"/>
          </ac:spMkLst>
        </pc:spChg>
        <pc:spChg chg="add mod">
          <ac:chgData name="Cragg, George" userId="f6234087-fcfd-468b-ad1f-2c2c4ff55e58" providerId="ADAL" clId="{C4D0D73E-3180-4809-89C2-6586AD0BCA5B}" dt="2025-05-28T12:56:19.312" v="23" actId="27636"/>
          <ac:spMkLst>
            <pc:docMk/>
            <pc:sldMk cId="2599795781" sldId="277"/>
            <ac:spMk id="4" creationId="{A48DA50A-8EC6-5272-36F2-0BA33352EFCB}"/>
          </ac:spMkLst>
        </pc:spChg>
      </pc:sldChg>
      <pc:sldChg chg="addSp delSp modSp mod">
        <pc:chgData name="Cragg, George" userId="f6234087-fcfd-468b-ad1f-2c2c4ff55e58" providerId="ADAL" clId="{C4D0D73E-3180-4809-89C2-6586AD0BCA5B}" dt="2025-05-28T12:55:32.249" v="6" actId="27636"/>
        <pc:sldMkLst>
          <pc:docMk/>
          <pc:sldMk cId="4255647317" sldId="278"/>
        </pc:sldMkLst>
        <pc:spChg chg="mod">
          <ac:chgData name="Cragg, George" userId="f6234087-fcfd-468b-ad1f-2c2c4ff55e58" providerId="ADAL" clId="{C4D0D73E-3180-4809-89C2-6586AD0BCA5B}" dt="2025-05-28T12:55:14.246" v="0"/>
          <ac:spMkLst>
            <pc:docMk/>
            <pc:sldMk cId="4255647317" sldId="278"/>
            <ac:spMk id="2" creationId="{C57D25EE-6E41-FAC7-4895-1627DAD43110}"/>
          </ac:spMkLst>
        </pc:spChg>
        <pc:spChg chg="del">
          <ac:chgData name="Cragg, George" userId="f6234087-fcfd-468b-ad1f-2c2c4ff55e58" providerId="ADAL" clId="{C4D0D73E-3180-4809-89C2-6586AD0BCA5B}" dt="2025-05-28T12:55:20.242" v="1" actId="478"/>
          <ac:spMkLst>
            <pc:docMk/>
            <pc:sldMk cId="4255647317" sldId="278"/>
            <ac:spMk id="3" creationId="{AE77EC77-630A-B7C3-948F-E621812C0FED}"/>
          </ac:spMkLst>
        </pc:spChg>
        <pc:spChg chg="add mod">
          <ac:chgData name="Cragg, George" userId="f6234087-fcfd-468b-ad1f-2c2c4ff55e58" providerId="ADAL" clId="{C4D0D73E-3180-4809-89C2-6586AD0BCA5B}" dt="2025-05-28T12:55:32.249" v="6" actId="27636"/>
          <ac:spMkLst>
            <pc:docMk/>
            <pc:sldMk cId="4255647317" sldId="278"/>
            <ac:spMk id="4" creationId="{E5E0BA82-9F09-191C-4C40-C70FCAFF5107}"/>
          </ac:spMkLst>
        </pc:spChg>
        <pc:picChg chg="add mod">
          <ac:chgData name="Cragg, George" userId="f6234087-fcfd-468b-ad1f-2c2c4ff55e58" providerId="ADAL" clId="{C4D0D73E-3180-4809-89C2-6586AD0BCA5B}" dt="2025-05-28T12:55:20.463" v="2"/>
          <ac:picMkLst>
            <pc:docMk/>
            <pc:sldMk cId="4255647317" sldId="278"/>
            <ac:picMk id="5" creationId="{660B9316-2E60-6494-55B5-A1FE01DCE5BA}"/>
          </ac:picMkLst>
        </pc:picChg>
      </pc:sldChg>
      <pc:sldChg chg="addSp delSp modSp new mod">
        <pc:chgData name="Cragg, George" userId="f6234087-fcfd-468b-ad1f-2c2c4ff55e58" providerId="ADAL" clId="{C4D0D73E-3180-4809-89C2-6586AD0BCA5B}" dt="2025-05-28T13:46:00.650" v="1397" actId="27636"/>
        <pc:sldMkLst>
          <pc:docMk/>
          <pc:sldMk cId="1149199214" sldId="280"/>
        </pc:sldMkLst>
        <pc:spChg chg="mod">
          <ac:chgData name="Cragg, George" userId="f6234087-fcfd-468b-ad1f-2c2c4ff55e58" providerId="ADAL" clId="{C4D0D73E-3180-4809-89C2-6586AD0BCA5B}" dt="2025-05-28T13:45:49.841" v="1391"/>
          <ac:spMkLst>
            <pc:docMk/>
            <pc:sldMk cId="1149199214" sldId="280"/>
            <ac:spMk id="2" creationId="{E8193AC0-20A0-1E3A-6098-E4FFB3620137}"/>
          </ac:spMkLst>
        </pc:spChg>
        <pc:spChg chg="del">
          <ac:chgData name="Cragg, George" userId="f6234087-fcfd-468b-ad1f-2c2c4ff55e58" providerId="ADAL" clId="{C4D0D73E-3180-4809-89C2-6586AD0BCA5B}" dt="2025-05-28T13:45:55.317" v="1392" actId="478"/>
          <ac:spMkLst>
            <pc:docMk/>
            <pc:sldMk cId="1149199214" sldId="280"/>
            <ac:spMk id="3" creationId="{E711EB4B-AD3E-4554-0F2B-32C80A7A928A}"/>
          </ac:spMkLst>
        </pc:spChg>
        <pc:spChg chg="add mod">
          <ac:chgData name="Cragg, George" userId="f6234087-fcfd-468b-ad1f-2c2c4ff55e58" providerId="ADAL" clId="{C4D0D73E-3180-4809-89C2-6586AD0BCA5B}" dt="2025-05-28T13:46:00.650" v="1397" actId="27636"/>
          <ac:spMkLst>
            <pc:docMk/>
            <pc:sldMk cId="1149199214" sldId="280"/>
            <ac:spMk id="4" creationId="{07485D2B-E6D2-F163-90DB-F72F54C32B60}"/>
          </ac:spMkLst>
        </pc:spChg>
      </pc:sldChg>
      <pc:sldChg chg="addSp delSp modSp new mod">
        <pc:chgData name="Cragg, George" userId="f6234087-fcfd-468b-ad1f-2c2c4ff55e58" providerId="ADAL" clId="{C4D0D73E-3180-4809-89C2-6586AD0BCA5B}" dt="2025-05-28T13:09:05.807" v="52" actId="27636"/>
        <pc:sldMkLst>
          <pc:docMk/>
          <pc:sldMk cId="1034225052" sldId="281"/>
        </pc:sldMkLst>
        <pc:spChg chg="mod">
          <ac:chgData name="Cragg, George" userId="f6234087-fcfd-468b-ad1f-2c2c4ff55e58" providerId="ADAL" clId="{C4D0D73E-3180-4809-89C2-6586AD0BCA5B}" dt="2025-05-28T13:08:39.842" v="44"/>
          <ac:spMkLst>
            <pc:docMk/>
            <pc:sldMk cId="1034225052" sldId="281"/>
            <ac:spMk id="2" creationId="{74B6F877-7646-3097-044F-2EC1C0E9A91B}"/>
          </ac:spMkLst>
        </pc:spChg>
        <pc:spChg chg="del mod">
          <ac:chgData name="Cragg, George" userId="f6234087-fcfd-468b-ad1f-2c2c4ff55e58" providerId="ADAL" clId="{C4D0D73E-3180-4809-89C2-6586AD0BCA5B}" dt="2025-05-28T13:08:58.852" v="48" actId="478"/>
          <ac:spMkLst>
            <pc:docMk/>
            <pc:sldMk cId="1034225052" sldId="281"/>
            <ac:spMk id="3" creationId="{7577CC3A-1E1B-F463-956F-E7C9F88E5AE6}"/>
          </ac:spMkLst>
        </pc:spChg>
        <pc:spChg chg="add mod">
          <ac:chgData name="Cragg, George" userId="f6234087-fcfd-468b-ad1f-2c2c4ff55e58" providerId="ADAL" clId="{C4D0D73E-3180-4809-89C2-6586AD0BCA5B}" dt="2025-05-28T13:09:05.807" v="52" actId="27636"/>
          <ac:spMkLst>
            <pc:docMk/>
            <pc:sldMk cId="1034225052" sldId="281"/>
            <ac:spMk id="4" creationId="{72424FB7-3492-DE23-EBBE-CBB56BE1E945}"/>
          </ac:spMkLst>
        </pc:spChg>
        <pc:picChg chg="add mod">
          <ac:chgData name="Cragg, George" userId="f6234087-fcfd-468b-ad1f-2c2c4ff55e58" providerId="ADAL" clId="{C4D0D73E-3180-4809-89C2-6586AD0BCA5B}" dt="2025-05-28T13:09:03.018" v="50" actId="1076"/>
          <ac:picMkLst>
            <pc:docMk/>
            <pc:sldMk cId="1034225052" sldId="281"/>
            <ac:picMk id="5" creationId="{D25A51BF-A91E-DFFE-A340-4DE8C43501BE}"/>
          </ac:picMkLst>
        </pc:picChg>
      </pc:sldChg>
      <pc:sldChg chg="addSp delSp modSp new mod">
        <pc:chgData name="Cragg, George" userId="f6234087-fcfd-468b-ad1f-2c2c4ff55e58" providerId="ADAL" clId="{C4D0D73E-3180-4809-89C2-6586AD0BCA5B}" dt="2025-05-28T13:08:14.633" v="43" actId="27636"/>
        <pc:sldMkLst>
          <pc:docMk/>
          <pc:sldMk cId="2465814847" sldId="282"/>
        </pc:sldMkLst>
        <pc:spChg chg="mod">
          <ac:chgData name="Cragg, George" userId="f6234087-fcfd-468b-ad1f-2c2c4ff55e58" providerId="ADAL" clId="{C4D0D73E-3180-4809-89C2-6586AD0BCA5B}" dt="2025-05-28T12:58:10.194" v="38"/>
          <ac:spMkLst>
            <pc:docMk/>
            <pc:sldMk cId="2465814847" sldId="282"/>
            <ac:spMk id="2" creationId="{4D792982-7F02-0FCD-D62E-0CC0DE441960}"/>
          </ac:spMkLst>
        </pc:spChg>
        <pc:spChg chg="del">
          <ac:chgData name="Cragg, George" userId="f6234087-fcfd-468b-ad1f-2c2c4ff55e58" providerId="ADAL" clId="{C4D0D73E-3180-4809-89C2-6586AD0BCA5B}" dt="2025-05-28T12:58:17.119" v="39" actId="478"/>
          <ac:spMkLst>
            <pc:docMk/>
            <pc:sldMk cId="2465814847" sldId="282"/>
            <ac:spMk id="3" creationId="{909FB4C8-B0F9-1C42-E6F7-C1F9AEE661E1}"/>
          </ac:spMkLst>
        </pc:spChg>
        <pc:spChg chg="add mod">
          <ac:chgData name="Cragg, George" userId="f6234087-fcfd-468b-ad1f-2c2c4ff55e58" providerId="ADAL" clId="{C4D0D73E-3180-4809-89C2-6586AD0BCA5B}" dt="2025-05-28T12:58:17.653" v="40"/>
          <ac:spMkLst>
            <pc:docMk/>
            <pc:sldMk cId="2465814847" sldId="282"/>
            <ac:spMk id="4" creationId="{79FB9D5D-AD0D-D0F8-36DF-737A5833E412}"/>
          </ac:spMkLst>
        </pc:spChg>
        <pc:spChg chg="add mod">
          <ac:chgData name="Cragg, George" userId="f6234087-fcfd-468b-ad1f-2c2c4ff55e58" providerId="ADAL" clId="{C4D0D73E-3180-4809-89C2-6586AD0BCA5B}" dt="2025-05-28T13:08:14.633" v="43" actId="27636"/>
          <ac:spMkLst>
            <pc:docMk/>
            <pc:sldMk cId="2465814847" sldId="282"/>
            <ac:spMk id="5" creationId="{C2E3F10D-022E-E396-7E56-6567FC4D2B26}"/>
          </ac:spMkLst>
        </pc:spChg>
        <pc:picChg chg="add mod">
          <ac:chgData name="Cragg, George" userId="f6234087-fcfd-468b-ad1f-2c2c4ff55e58" providerId="ADAL" clId="{C4D0D73E-3180-4809-89C2-6586AD0BCA5B}" dt="2025-05-28T12:58:17.653" v="40"/>
          <ac:picMkLst>
            <pc:docMk/>
            <pc:sldMk cId="2465814847" sldId="282"/>
            <ac:picMk id="6" creationId="{4348336E-B958-67B4-9893-F5C753759D08}"/>
          </ac:picMkLst>
        </pc:picChg>
      </pc:sldChg>
      <pc:sldChg chg="addSp delSp modSp new mod">
        <pc:chgData name="Cragg, George" userId="f6234087-fcfd-468b-ad1f-2c2c4ff55e58" providerId="ADAL" clId="{C4D0D73E-3180-4809-89C2-6586AD0BCA5B}" dt="2025-05-28T12:57:59.712" v="37" actId="207"/>
        <pc:sldMkLst>
          <pc:docMk/>
          <pc:sldMk cId="1954238049" sldId="283"/>
        </pc:sldMkLst>
        <pc:spChg chg="mod">
          <ac:chgData name="Cragg, George" userId="f6234087-fcfd-468b-ad1f-2c2c4ff55e58" providerId="ADAL" clId="{C4D0D73E-3180-4809-89C2-6586AD0BCA5B}" dt="2025-05-28T12:57:24.810" v="34"/>
          <ac:spMkLst>
            <pc:docMk/>
            <pc:sldMk cId="1954238049" sldId="283"/>
            <ac:spMk id="2" creationId="{93F30F5D-9CC2-0AC1-1C81-14E66BF264F5}"/>
          </ac:spMkLst>
        </pc:spChg>
        <pc:spChg chg="del">
          <ac:chgData name="Cragg, George" userId="f6234087-fcfd-468b-ad1f-2c2c4ff55e58" providerId="ADAL" clId="{C4D0D73E-3180-4809-89C2-6586AD0BCA5B}" dt="2025-05-28T12:57:32.171" v="35" actId="478"/>
          <ac:spMkLst>
            <pc:docMk/>
            <pc:sldMk cId="1954238049" sldId="283"/>
            <ac:spMk id="3" creationId="{531E5B08-9B15-5ACD-4AEA-FD0BF68649F2}"/>
          </ac:spMkLst>
        </pc:spChg>
        <pc:spChg chg="add mod">
          <ac:chgData name="Cragg, George" userId="f6234087-fcfd-468b-ad1f-2c2c4ff55e58" providerId="ADAL" clId="{C4D0D73E-3180-4809-89C2-6586AD0BCA5B}" dt="2025-05-28T12:57:59.712" v="37" actId="207"/>
          <ac:spMkLst>
            <pc:docMk/>
            <pc:sldMk cId="1954238049" sldId="283"/>
            <ac:spMk id="4" creationId="{B4785151-B7D9-0E7A-E5E1-E126D4353B01}"/>
          </ac:spMkLst>
        </pc:spChg>
        <pc:picChg chg="add mod">
          <ac:chgData name="Cragg, George" userId="f6234087-fcfd-468b-ad1f-2c2c4ff55e58" providerId="ADAL" clId="{C4D0D73E-3180-4809-89C2-6586AD0BCA5B}" dt="2025-05-28T12:57:32.438" v="36"/>
          <ac:picMkLst>
            <pc:docMk/>
            <pc:sldMk cId="1954238049" sldId="283"/>
            <ac:picMk id="5" creationId="{84BB49F3-EFBC-2E2E-0D15-F6DBE0488948}"/>
          </ac:picMkLst>
        </pc:picChg>
      </pc:sldChg>
      <pc:sldChg chg="addSp delSp modSp new mod">
        <pc:chgData name="Cragg, George" userId="f6234087-fcfd-468b-ad1f-2c2c4ff55e58" providerId="ADAL" clId="{C4D0D73E-3180-4809-89C2-6586AD0BCA5B}" dt="2025-05-28T13:45:42.492" v="1390" actId="27636"/>
        <pc:sldMkLst>
          <pc:docMk/>
          <pc:sldMk cId="2278765144" sldId="284"/>
        </pc:sldMkLst>
        <pc:spChg chg="mod">
          <ac:chgData name="Cragg, George" userId="f6234087-fcfd-468b-ad1f-2c2c4ff55e58" providerId="ADAL" clId="{C4D0D73E-3180-4809-89C2-6586AD0BCA5B}" dt="2025-05-28T13:45:16.082" v="1385"/>
          <ac:spMkLst>
            <pc:docMk/>
            <pc:sldMk cId="2278765144" sldId="284"/>
            <ac:spMk id="2" creationId="{4B646BAD-79C7-1365-8228-82E3240D90DE}"/>
          </ac:spMkLst>
        </pc:spChg>
        <pc:spChg chg="del">
          <ac:chgData name="Cragg, George" userId="f6234087-fcfd-468b-ad1f-2c2c4ff55e58" providerId="ADAL" clId="{C4D0D73E-3180-4809-89C2-6586AD0BCA5B}" dt="2025-05-28T13:45:21.604" v="1386" actId="478"/>
          <ac:spMkLst>
            <pc:docMk/>
            <pc:sldMk cId="2278765144" sldId="284"/>
            <ac:spMk id="3" creationId="{BAD68081-5C89-AB1B-4B7A-5CB930A89D64}"/>
          </ac:spMkLst>
        </pc:spChg>
        <pc:spChg chg="add mod">
          <ac:chgData name="Cragg, George" userId="f6234087-fcfd-468b-ad1f-2c2c4ff55e58" providerId="ADAL" clId="{C4D0D73E-3180-4809-89C2-6586AD0BCA5B}" dt="2025-05-28T13:45:42.492" v="1390" actId="27636"/>
          <ac:spMkLst>
            <pc:docMk/>
            <pc:sldMk cId="2278765144" sldId="284"/>
            <ac:spMk id="4" creationId="{E9658715-D9C1-DD54-CC6C-AB48D1B3074F}"/>
          </ac:spMkLst>
        </pc:spChg>
        <pc:picChg chg="add mod">
          <ac:chgData name="Cragg, George" userId="f6234087-fcfd-468b-ad1f-2c2c4ff55e58" providerId="ADAL" clId="{C4D0D73E-3180-4809-89C2-6586AD0BCA5B}" dt="2025-05-28T13:45:21.866" v="1387"/>
          <ac:picMkLst>
            <pc:docMk/>
            <pc:sldMk cId="2278765144" sldId="284"/>
            <ac:picMk id="5" creationId="{DDDC918E-328C-ABD9-AC0D-E0C6B721E1F5}"/>
          </ac:picMkLst>
        </pc:picChg>
      </pc:sldChg>
      <pc:sldChg chg="addSp delSp modSp new mod">
        <pc:chgData name="Cragg, George" userId="f6234087-fcfd-468b-ad1f-2c2c4ff55e58" providerId="ADAL" clId="{C4D0D73E-3180-4809-89C2-6586AD0BCA5B}" dt="2025-05-28T13:44:55.850" v="1384"/>
        <pc:sldMkLst>
          <pc:docMk/>
          <pc:sldMk cId="2952769136" sldId="285"/>
        </pc:sldMkLst>
        <pc:spChg chg="mod">
          <ac:chgData name="Cragg, George" userId="f6234087-fcfd-468b-ad1f-2c2c4ff55e58" providerId="ADAL" clId="{C4D0D73E-3180-4809-89C2-6586AD0BCA5B}" dt="2025-05-28T13:44:35.440" v="1378"/>
          <ac:spMkLst>
            <pc:docMk/>
            <pc:sldMk cId="2952769136" sldId="285"/>
            <ac:spMk id="2" creationId="{22FCA835-8530-E8FA-09F8-C0DB8FFCF528}"/>
          </ac:spMkLst>
        </pc:spChg>
        <pc:spChg chg="del">
          <ac:chgData name="Cragg, George" userId="f6234087-fcfd-468b-ad1f-2c2c4ff55e58" providerId="ADAL" clId="{C4D0D73E-3180-4809-89C2-6586AD0BCA5B}" dt="2025-05-28T13:44:37.592" v="1379" actId="478"/>
          <ac:spMkLst>
            <pc:docMk/>
            <pc:sldMk cId="2952769136" sldId="285"/>
            <ac:spMk id="3" creationId="{E49F4944-57D2-AF5A-8215-4EF2B8B29687}"/>
          </ac:spMkLst>
        </pc:spChg>
        <pc:spChg chg="add del">
          <ac:chgData name="Cragg, George" userId="f6234087-fcfd-468b-ad1f-2c2c4ff55e58" providerId="ADAL" clId="{C4D0D73E-3180-4809-89C2-6586AD0BCA5B}" dt="2025-05-28T13:44:43.453" v="1381" actId="22"/>
          <ac:spMkLst>
            <pc:docMk/>
            <pc:sldMk cId="2952769136" sldId="285"/>
            <ac:spMk id="5" creationId="{2126645C-9059-03BD-2AFD-379873BC1909}"/>
          </ac:spMkLst>
        </pc:spChg>
        <pc:spChg chg="add del">
          <ac:chgData name="Cragg, George" userId="f6234087-fcfd-468b-ad1f-2c2c4ff55e58" providerId="ADAL" clId="{C4D0D73E-3180-4809-89C2-6586AD0BCA5B}" dt="2025-05-28T13:44:51.811" v="1383" actId="22"/>
          <ac:spMkLst>
            <pc:docMk/>
            <pc:sldMk cId="2952769136" sldId="285"/>
            <ac:spMk id="7" creationId="{CB532408-8644-E168-4B9E-B14293B2D45E}"/>
          </ac:spMkLst>
        </pc:spChg>
        <pc:graphicFrameChg chg="add mod">
          <ac:chgData name="Cragg, George" userId="f6234087-fcfd-468b-ad1f-2c2c4ff55e58" providerId="ADAL" clId="{C4D0D73E-3180-4809-89C2-6586AD0BCA5B}" dt="2025-05-28T13:44:55.850" v="1384"/>
          <ac:graphicFrameMkLst>
            <pc:docMk/>
            <pc:sldMk cId="2952769136" sldId="285"/>
            <ac:graphicFrameMk id="8" creationId="{E1991461-283D-7D6C-96EF-8EEFB8A6D60A}"/>
          </ac:graphicFrameMkLst>
        </pc:graphicFrameChg>
      </pc:sldChg>
      <pc:sldChg chg="addSp modSp new mod">
        <pc:chgData name="Cragg, George" userId="f6234087-fcfd-468b-ad1f-2c2c4ff55e58" providerId="ADAL" clId="{C4D0D73E-3180-4809-89C2-6586AD0BCA5B}" dt="2025-05-28T13:35:25.677" v="1377" actId="20577"/>
        <pc:sldMkLst>
          <pc:docMk/>
          <pc:sldMk cId="3483276092" sldId="286"/>
        </pc:sldMkLst>
        <pc:spChg chg="mod">
          <ac:chgData name="Cragg, George" userId="f6234087-fcfd-468b-ad1f-2c2c4ff55e58" providerId="ADAL" clId="{C4D0D73E-3180-4809-89C2-6586AD0BCA5B}" dt="2025-05-28T13:16:50.295" v="750" actId="20577"/>
          <ac:spMkLst>
            <pc:docMk/>
            <pc:sldMk cId="3483276092" sldId="286"/>
            <ac:spMk id="2" creationId="{AD2AC521-656F-A138-618D-AA6A2DBA6622}"/>
          </ac:spMkLst>
        </pc:spChg>
        <pc:spChg chg="mod">
          <ac:chgData name="Cragg, George" userId="f6234087-fcfd-468b-ad1f-2c2c4ff55e58" providerId="ADAL" clId="{C4D0D73E-3180-4809-89C2-6586AD0BCA5B}" dt="2025-05-28T13:17:22.955" v="872" actId="20577"/>
          <ac:spMkLst>
            <pc:docMk/>
            <pc:sldMk cId="3483276092" sldId="286"/>
            <ac:spMk id="3" creationId="{D37ACDDA-0DDA-1537-C40F-D9D12EEBF98B}"/>
          </ac:spMkLst>
        </pc:spChg>
        <pc:graphicFrameChg chg="add mod modGraphic">
          <ac:chgData name="Cragg, George" userId="f6234087-fcfd-468b-ad1f-2c2c4ff55e58" providerId="ADAL" clId="{C4D0D73E-3180-4809-89C2-6586AD0BCA5B}" dt="2025-05-28T13:35:25.677" v="1377" actId="20577"/>
          <ac:graphicFrameMkLst>
            <pc:docMk/>
            <pc:sldMk cId="3483276092" sldId="286"/>
            <ac:graphicFrameMk id="4" creationId="{4BA06368-5BF2-8E26-F00D-A7E97B995E86}"/>
          </ac:graphicFrameMkLst>
        </pc:graphicFrameChg>
      </pc:sldChg>
      <pc:sldChg chg="addSp delSp modSp new mod modNotesTx">
        <pc:chgData name="Cragg, George" userId="f6234087-fcfd-468b-ad1f-2c2c4ff55e58" providerId="ADAL" clId="{C4D0D73E-3180-4809-89C2-6586AD0BCA5B}" dt="2025-05-28T13:16:39.365" v="737" actId="20577"/>
        <pc:sldMkLst>
          <pc:docMk/>
          <pc:sldMk cId="2830361325" sldId="287"/>
        </pc:sldMkLst>
        <pc:spChg chg="mod">
          <ac:chgData name="Cragg, George" userId="f6234087-fcfd-468b-ad1f-2c2c4ff55e58" providerId="ADAL" clId="{C4D0D73E-3180-4809-89C2-6586AD0BCA5B}" dt="2025-05-28T13:11:40.292" v="291"/>
          <ac:spMkLst>
            <pc:docMk/>
            <pc:sldMk cId="2830361325" sldId="287"/>
            <ac:spMk id="2" creationId="{FD730B7B-AC03-C565-C4C2-229F0478D3D9}"/>
          </ac:spMkLst>
        </pc:spChg>
        <pc:spChg chg="del">
          <ac:chgData name="Cragg, George" userId="f6234087-fcfd-468b-ad1f-2c2c4ff55e58" providerId="ADAL" clId="{C4D0D73E-3180-4809-89C2-6586AD0BCA5B}" dt="2025-05-28T13:11:47.068" v="292" actId="478"/>
          <ac:spMkLst>
            <pc:docMk/>
            <pc:sldMk cId="2830361325" sldId="287"/>
            <ac:spMk id="3" creationId="{2ABF9CD0-69EB-E8A7-F053-61776D118DC3}"/>
          </ac:spMkLst>
        </pc:spChg>
        <pc:spChg chg="add mod">
          <ac:chgData name="Cragg, George" userId="f6234087-fcfd-468b-ad1f-2c2c4ff55e58" providerId="ADAL" clId="{C4D0D73E-3180-4809-89C2-6586AD0BCA5B}" dt="2025-05-28T13:15:13.547" v="631" actId="1076"/>
          <ac:spMkLst>
            <pc:docMk/>
            <pc:sldMk cId="2830361325" sldId="287"/>
            <ac:spMk id="4" creationId="{F6094392-340D-42D8-B3BB-2A50F609F8CE}"/>
          </ac:spMkLst>
        </pc:spChg>
        <pc:spChg chg="add mod">
          <ac:chgData name="Cragg, George" userId="f6234087-fcfd-468b-ad1f-2c2c4ff55e58" providerId="ADAL" clId="{C4D0D73E-3180-4809-89C2-6586AD0BCA5B}" dt="2025-05-28T13:16:26.747" v="692" actId="1076"/>
          <ac:spMkLst>
            <pc:docMk/>
            <pc:sldMk cId="2830361325" sldId="287"/>
            <ac:spMk id="7" creationId="{B2DEDA2B-28A3-E80D-0B0C-2CE46122213E}"/>
          </ac:spMkLst>
        </pc:spChg>
        <pc:picChg chg="add mod">
          <ac:chgData name="Cragg, George" userId="f6234087-fcfd-468b-ad1f-2c2c4ff55e58" providerId="ADAL" clId="{C4D0D73E-3180-4809-89C2-6586AD0BCA5B}" dt="2025-05-28T13:15:35.015" v="635" actId="1076"/>
          <ac:picMkLst>
            <pc:docMk/>
            <pc:sldMk cId="2830361325" sldId="287"/>
            <ac:picMk id="6" creationId="{DCCDDE59-00A2-6363-70EA-01961408EBE4}"/>
          </ac:picMkLst>
        </pc:picChg>
      </pc:sldChg>
      <pc:sldChg chg="addSp delSp modSp new mod modNotesTx">
        <pc:chgData name="Cragg, George" userId="f6234087-fcfd-468b-ad1f-2c2c4ff55e58" providerId="ADAL" clId="{C4D0D73E-3180-4809-89C2-6586AD0BCA5B}" dt="2025-05-28T13:11:27.835" v="290" actId="20577"/>
        <pc:sldMkLst>
          <pc:docMk/>
          <pc:sldMk cId="3365036049" sldId="288"/>
        </pc:sldMkLst>
        <pc:spChg chg="mod">
          <ac:chgData name="Cragg, George" userId="f6234087-fcfd-468b-ad1f-2c2c4ff55e58" providerId="ADAL" clId="{C4D0D73E-3180-4809-89C2-6586AD0BCA5B}" dt="2025-05-28T13:09:21.056" v="58"/>
          <ac:spMkLst>
            <pc:docMk/>
            <pc:sldMk cId="3365036049" sldId="288"/>
            <ac:spMk id="2" creationId="{49326E7C-BA6B-5CC5-E8D0-4CE0D9A1A832}"/>
          </ac:spMkLst>
        </pc:spChg>
        <pc:spChg chg="del">
          <ac:chgData name="Cragg, George" userId="f6234087-fcfd-468b-ad1f-2c2c4ff55e58" providerId="ADAL" clId="{C4D0D73E-3180-4809-89C2-6586AD0BCA5B}" dt="2025-05-28T13:09:26.223" v="59" actId="478"/>
          <ac:spMkLst>
            <pc:docMk/>
            <pc:sldMk cId="3365036049" sldId="288"/>
            <ac:spMk id="3" creationId="{5C47DD2A-97F8-294E-453E-8BE358683F44}"/>
          </ac:spMkLst>
        </pc:spChg>
        <pc:spChg chg="add mod">
          <ac:chgData name="Cragg, George" userId="f6234087-fcfd-468b-ad1f-2c2c4ff55e58" providerId="ADAL" clId="{C4D0D73E-3180-4809-89C2-6586AD0BCA5B}" dt="2025-05-28T13:09:35.785" v="63" actId="1076"/>
          <ac:spMkLst>
            <pc:docMk/>
            <pc:sldMk cId="3365036049" sldId="288"/>
            <ac:spMk id="5" creationId="{36E5F1B2-D791-2E7D-C2F4-9753084E03B4}"/>
          </ac:spMkLst>
        </pc:spChg>
        <pc:picChg chg="add mod">
          <ac:chgData name="Cragg, George" userId="f6234087-fcfd-468b-ad1f-2c2c4ff55e58" providerId="ADAL" clId="{C4D0D73E-3180-4809-89C2-6586AD0BCA5B}" dt="2025-05-28T13:09:42.893" v="64" actId="692"/>
          <ac:picMkLst>
            <pc:docMk/>
            <pc:sldMk cId="3365036049" sldId="288"/>
            <ac:picMk id="4" creationId="{F49E9105-6040-8710-0925-1F1D841E51E9}"/>
          </ac:picMkLst>
        </pc:picChg>
      </pc:sldChg>
      <pc:sldChg chg="addSp delSp modSp new mod">
        <pc:chgData name="Cragg, George" userId="f6234087-fcfd-468b-ad1f-2c2c4ff55e58" providerId="ADAL" clId="{C4D0D73E-3180-4809-89C2-6586AD0BCA5B}" dt="2025-05-28T15:14:16.882" v="1412" actId="27636"/>
        <pc:sldMkLst>
          <pc:docMk/>
          <pc:sldMk cId="4248366700" sldId="289"/>
        </pc:sldMkLst>
        <pc:spChg chg="mod">
          <ac:chgData name="Cragg, George" userId="f6234087-fcfd-468b-ad1f-2c2c4ff55e58" providerId="ADAL" clId="{C4D0D73E-3180-4809-89C2-6586AD0BCA5B}" dt="2025-05-28T15:14:08.986" v="1409"/>
          <ac:spMkLst>
            <pc:docMk/>
            <pc:sldMk cId="4248366700" sldId="289"/>
            <ac:spMk id="2" creationId="{F4259C8A-207E-F688-DB45-C37D5881E420}"/>
          </ac:spMkLst>
        </pc:spChg>
        <pc:spChg chg="del">
          <ac:chgData name="Cragg, George" userId="f6234087-fcfd-468b-ad1f-2c2c4ff55e58" providerId="ADAL" clId="{C4D0D73E-3180-4809-89C2-6586AD0BCA5B}" dt="2025-05-28T15:14:15.918" v="1410" actId="478"/>
          <ac:spMkLst>
            <pc:docMk/>
            <pc:sldMk cId="4248366700" sldId="289"/>
            <ac:spMk id="3" creationId="{777B4805-00D8-F926-05E8-CB2FE5EB3D86}"/>
          </ac:spMkLst>
        </pc:spChg>
        <pc:spChg chg="add mod">
          <ac:chgData name="Cragg, George" userId="f6234087-fcfd-468b-ad1f-2c2c4ff55e58" providerId="ADAL" clId="{C4D0D73E-3180-4809-89C2-6586AD0BCA5B}" dt="2025-05-28T15:14:16.882" v="1412" actId="27636"/>
          <ac:spMkLst>
            <pc:docMk/>
            <pc:sldMk cId="4248366700" sldId="289"/>
            <ac:spMk id="4" creationId="{5ACFE724-3C36-2FDF-6BCB-01E9298AE3A6}"/>
          </ac:spMkLst>
        </pc:spChg>
        <pc:picChg chg="add mod">
          <ac:chgData name="Cragg, George" userId="f6234087-fcfd-468b-ad1f-2c2c4ff55e58" providerId="ADAL" clId="{C4D0D73E-3180-4809-89C2-6586AD0BCA5B}" dt="2025-05-28T15:14:16.848" v="1411"/>
          <ac:picMkLst>
            <pc:docMk/>
            <pc:sldMk cId="4248366700" sldId="289"/>
            <ac:picMk id="5" creationId="{91FD7E9E-22AE-BC2A-E253-7B7F3EDDAF29}"/>
          </ac:picMkLst>
        </pc:picChg>
      </pc:sldChg>
      <pc:sldChg chg="new del">
        <pc:chgData name="Cragg, George" userId="f6234087-fcfd-468b-ad1f-2c2c4ff55e58" providerId="ADAL" clId="{C4D0D73E-3180-4809-89C2-6586AD0BCA5B}" dt="2025-05-28T15:15:29.150" v="1423" actId="47"/>
        <pc:sldMkLst>
          <pc:docMk/>
          <pc:sldMk cId="721751821" sldId="290"/>
        </pc:sldMkLst>
      </pc:sldChg>
      <pc:sldChg chg="addSp delSp modSp new mod">
        <pc:chgData name="Cragg, George" userId="f6234087-fcfd-468b-ad1f-2c2c4ff55e58" providerId="ADAL" clId="{C4D0D73E-3180-4809-89C2-6586AD0BCA5B}" dt="2025-05-29T14:10:00.946" v="3445" actId="20577"/>
        <pc:sldMkLst>
          <pc:docMk/>
          <pc:sldMk cId="2507044795" sldId="291"/>
        </pc:sldMkLst>
        <pc:spChg chg="mod">
          <ac:chgData name="Cragg, George" userId="f6234087-fcfd-468b-ad1f-2c2c4ff55e58" providerId="ADAL" clId="{C4D0D73E-3180-4809-89C2-6586AD0BCA5B}" dt="2025-05-28T15:21:19.072" v="1437"/>
          <ac:spMkLst>
            <pc:docMk/>
            <pc:sldMk cId="2507044795" sldId="291"/>
            <ac:spMk id="2" creationId="{7C4F6358-AC54-2AA9-AA65-39B3CF64EDA9}"/>
          </ac:spMkLst>
        </pc:spChg>
        <pc:spChg chg="del">
          <ac:chgData name="Cragg, George" userId="f6234087-fcfd-468b-ad1f-2c2c4ff55e58" providerId="ADAL" clId="{C4D0D73E-3180-4809-89C2-6586AD0BCA5B}" dt="2025-05-28T15:21:26.330" v="1438" actId="478"/>
          <ac:spMkLst>
            <pc:docMk/>
            <pc:sldMk cId="2507044795" sldId="291"/>
            <ac:spMk id="3" creationId="{FFC74EA6-20EC-DED7-48E7-2C35A8E427E0}"/>
          </ac:spMkLst>
        </pc:spChg>
        <pc:spChg chg="add del mod">
          <ac:chgData name="Cragg, George" userId="f6234087-fcfd-468b-ad1f-2c2c4ff55e58" providerId="ADAL" clId="{C4D0D73E-3180-4809-89C2-6586AD0BCA5B}" dt="2025-05-29T13:42:31.766" v="2713" actId="478"/>
          <ac:spMkLst>
            <pc:docMk/>
            <pc:sldMk cId="2507044795" sldId="291"/>
            <ac:spMk id="4" creationId="{036ACB78-B57C-8051-248C-4729F5882D39}"/>
          </ac:spMkLst>
        </pc:spChg>
        <pc:spChg chg="add del mod">
          <ac:chgData name="Cragg, George" userId="f6234087-fcfd-468b-ad1f-2c2c4ff55e58" providerId="ADAL" clId="{C4D0D73E-3180-4809-89C2-6586AD0BCA5B}" dt="2025-05-29T13:53:15.428" v="2753" actId="478"/>
          <ac:spMkLst>
            <pc:docMk/>
            <pc:sldMk cId="2507044795" sldId="291"/>
            <ac:spMk id="5" creationId="{FCBDAEA9-73E9-1214-A4D1-7A6DD2ED5158}"/>
          </ac:spMkLst>
        </pc:spChg>
        <pc:spChg chg="add mod">
          <ac:chgData name="Cragg, George" userId="f6234087-fcfd-468b-ad1f-2c2c4ff55e58" providerId="ADAL" clId="{C4D0D73E-3180-4809-89C2-6586AD0BCA5B}" dt="2025-05-29T13:53:26.797" v="2758" actId="14100"/>
          <ac:spMkLst>
            <pc:docMk/>
            <pc:sldMk cId="2507044795" sldId="291"/>
            <ac:spMk id="6" creationId="{5B7AC5C0-19FF-0433-60F1-ABEDFB68EA44}"/>
          </ac:spMkLst>
        </pc:spChg>
        <pc:graphicFrameChg chg="add del mod modGraphic">
          <ac:chgData name="Cragg, George" userId="f6234087-fcfd-468b-ad1f-2c2c4ff55e58" providerId="ADAL" clId="{C4D0D73E-3180-4809-89C2-6586AD0BCA5B}" dt="2025-05-29T14:10:00.946" v="3445" actId="20577"/>
          <ac:graphicFrameMkLst>
            <pc:docMk/>
            <pc:sldMk cId="2507044795" sldId="291"/>
            <ac:graphicFrameMk id="3" creationId="{59016E59-515D-6A99-1041-EE57FE2D7C36}"/>
          </ac:graphicFrameMkLst>
        </pc:graphicFrameChg>
      </pc:sldChg>
      <pc:sldChg chg="addSp delSp modSp new del mod">
        <pc:chgData name="Cragg, George" userId="f6234087-fcfd-468b-ad1f-2c2c4ff55e58" providerId="ADAL" clId="{C4D0D73E-3180-4809-89C2-6586AD0BCA5B}" dt="2025-05-28T15:13:58.383" v="1408" actId="47"/>
        <pc:sldMkLst>
          <pc:docMk/>
          <pc:sldMk cId="3763783834" sldId="291"/>
        </pc:sldMkLst>
        <pc:spChg chg="mod">
          <ac:chgData name="Cragg, George" userId="f6234087-fcfd-468b-ad1f-2c2c4ff55e58" providerId="ADAL" clId="{C4D0D73E-3180-4809-89C2-6586AD0BCA5B}" dt="2025-05-28T15:13:34.982" v="1401"/>
          <ac:spMkLst>
            <pc:docMk/>
            <pc:sldMk cId="3763783834" sldId="291"/>
            <ac:spMk id="2" creationId="{13A4FB6F-0BC0-10D7-B5F9-8C57217412EC}"/>
          </ac:spMkLst>
        </pc:spChg>
        <pc:spChg chg="del">
          <ac:chgData name="Cragg, George" userId="f6234087-fcfd-468b-ad1f-2c2c4ff55e58" providerId="ADAL" clId="{C4D0D73E-3180-4809-89C2-6586AD0BCA5B}" dt="2025-05-28T15:13:41.591" v="1402" actId="478"/>
          <ac:spMkLst>
            <pc:docMk/>
            <pc:sldMk cId="3763783834" sldId="291"/>
            <ac:spMk id="3" creationId="{886C738A-90C8-3F1E-4AA0-B1CAFF32110C}"/>
          </ac:spMkLst>
        </pc:spChg>
        <pc:spChg chg="add mod">
          <ac:chgData name="Cragg, George" userId="f6234087-fcfd-468b-ad1f-2c2c4ff55e58" providerId="ADAL" clId="{C4D0D73E-3180-4809-89C2-6586AD0BCA5B}" dt="2025-05-28T15:13:45.624" v="1407" actId="27636"/>
          <ac:spMkLst>
            <pc:docMk/>
            <pc:sldMk cId="3763783834" sldId="291"/>
            <ac:spMk id="4" creationId="{97930C87-D213-C33D-3306-BCAE0FF7D897}"/>
          </ac:spMkLst>
        </pc:spChg>
      </pc:sldChg>
      <pc:sldChg chg="addSp delSp modSp new mod">
        <pc:chgData name="Cragg, George" userId="f6234087-fcfd-468b-ad1f-2c2c4ff55e58" providerId="ADAL" clId="{C4D0D73E-3180-4809-89C2-6586AD0BCA5B}" dt="2025-05-28T15:21:09.783" v="1436" actId="27636"/>
        <pc:sldMkLst>
          <pc:docMk/>
          <pc:sldMk cId="649233708" sldId="292"/>
        </pc:sldMkLst>
        <pc:spChg chg="mod">
          <ac:chgData name="Cragg, George" userId="f6234087-fcfd-468b-ad1f-2c2c4ff55e58" providerId="ADAL" clId="{C4D0D73E-3180-4809-89C2-6586AD0BCA5B}" dt="2025-05-28T15:20:40.354" v="1429"/>
          <ac:spMkLst>
            <pc:docMk/>
            <pc:sldMk cId="649233708" sldId="292"/>
            <ac:spMk id="2" creationId="{1CBA7B5D-F7EF-3579-E204-BFB0160372AF}"/>
          </ac:spMkLst>
        </pc:spChg>
        <pc:spChg chg="del">
          <ac:chgData name="Cragg, George" userId="f6234087-fcfd-468b-ad1f-2c2c4ff55e58" providerId="ADAL" clId="{C4D0D73E-3180-4809-89C2-6586AD0BCA5B}" dt="2025-05-28T15:20:46.267" v="1430" actId="478"/>
          <ac:spMkLst>
            <pc:docMk/>
            <pc:sldMk cId="649233708" sldId="292"/>
            <ac:spMk id="3" creationId="{2F6E91B9-D6F0-AA5A-E746-D7EAD5598D7B}"/>
          </ac:spMkLst>
        </pc:spChg>
        <pc:spChg chg="add mod">
          <ac:chgData name="Cragg, George" userId="f6234087-fcfd-468b-ad1f-2c2c4ff55e58" providerId="ADAL" clId="{C4D0D73E-3180-4809-89C2-6586AD0BCA5B}" dt="2025-05-28T15:21:09.783" v="1436" actId="27636"/>
          <ac:spMkLst>
            <pc:docMk/>
            <pc:sldMk cId="649233708" sldId="292"/>
            <ac:spMk id="4" creationId="{7144EB08-C331-7049-0463-6115C555FA68}"/>
          </ac:spMkLst>
        </pc:spChg>
        <pc:picChg chg="add mod">
          <ac:chgData name="Cragg, George" userId="f6234087-fcfd-468b-ad1f-2c2c4ff55e58" providerId="ADAL" clId="{C4D0D73E-3180-4809-89C2-6586AD0BCA5B}" dt="2025-05-28T15:20:46.549" v="1431"/>
          <ac:picMkLst>
            <pc:docMk/>
            <pc:sldMk cId="649233708" sldId="292"/>
            <ac:picMk id="5" creationId="{A6A4B9BC-5A0A-1EC4-56B6-EC09742E077F}"/>
          </ac:picMkLst>
        </pc:picChg>
        <pc:picChg chg="add mod">
          <ac:chgData name="Cragg, George" userId="f6234087-fcfd-468b-ad1f-2c2c4ff55e58" providerId="ADAL" clId="{C4D0D73E-3180-4809-89C2-6586AD0BCA5B}" dt="2025-05-28T15:20:46.549" v="1431"/>
          <ac:picMkLst>
            <pc:docMk/>
            <pc:sldMk cId="649233708" sldId="292"/>
            <ac:picMk id="6" creationId="{48FF8B99-3E43-7B3E-F2A3-5EDB4FC7D111}"/>
          </ac:picMkLst>
        </pc:picChg>
      </pc:sldChg>
      <pc:sldChg chg="addSp delSp modSp new mod modNotesTx">
        <pc:chgData name="Cragg, George" userId="f6234087-fcfd-468b-ad1f-2c2c4ff55e58" providerId="ADAL" clId="{C4D0D73E-3180-4809-89C2-6586AD0BCA5B}" dt="2025-05-29T13:40:19.486" v="2712" actId="478"/>
        <pc:sldMkLst>
          <pc:docMk/>
          <pc:sldMk cId="964472862" sldId="293"/>
        </pc:sldMkLst>
        <pc:spChg chg="mod">
          <ac:chgData name="Cragg, George" userId="f6234087-fcfd-468b-ad1f-2c2c4ff55e58" providerId="ADAL" clId="{C4D0D73E-3180-4809-89C2-6586AD0BCA5B}" dt="2025-05-28T15:20:32.670" v="1428"/>
          <ac:spMkLst>
            <pc:docMk/>
            <pc:sldMk cId="964472862" sldId="293"/>
            <ac:spMk id="2" creationId="{65639054-F9FD-7BC6-DD23-996191AE4EF2}"/>
          </ac:spMkLst>
        </pc:spChg>
        <pc:spChg chg="del">
          <ac:chgData name="Cragg, George" userId="f6234087-fcfd-468b-ad1f-2c2c4ff55e58" providerId="ADAL" clId="{C4D0D73E-3180-4809-89C2-6586AD0BCA5B}" dt="2025-05-29T11:16:05.286" v="1683" actId="478"/>
          <ac:spMkLst>
            <pc:docMk/>
            <pc:sldMk cId="964472862" sldId="293"/>
            <ac:spMk id="3" creationId="{BB5EAB54-A4B5-09FE-3190-0B4E59A0F5E8}"/>
          </ac:spMkLst>
        </pc:spChg>
        <pc:graphicFrameChg chg="add mod modGraphic">
          <ac:chgData name="Cragg, George" userId="f6234087-fcfd-468b-ad1f-2c2c4ff55e58" providerId="ADAL" clId="{C4D0D73E-3180-4809-89C2-6586AD0BCA5B}" dt="2025-05-29T11:34:00.405" v="2710" actId="1076"/>
          <ac:graphicFrameMkLst>
            <pc:docMk/>
            <pc:sldMk cId="964472862" sldId="293"/>
            <ac:graphicFrameMk id="4" creationId="{B213369C-61C9-F4EC-EB44-63C9B505D890}"/>
          </ac:graphicFrameMkLst>
        </pc:graphicFrameChg>
        <pc:graphicFrameChg chg="add del mod">
          <ac:chgData name="Cragg, George" userId="f6234087-fcfd-468b-ad1f-2c2c4ff55e58" providerId="ADAL" clId="{C4D0D73E-3180-4809-89C2-6586AD0BCA5B}" dt="2025-05-29T13:40:19.486" v="2712" actId="478"/>
          <ac:graphicFrameMkLst>
            <pc:docMk/>
            <pc:sldMk cId="964472862" sldId="293"/>
            <ac:graphicFrameMk id="5" creationId="{A7303730-9DB3-3886-59B3-2185CD19E0F8}"/>
          </ac:graphicFrameMkLst>
        </pc:graphicFrameChg>
      </pc:sldChg>
      <pc:sldChg chg="addSp delSp modSp new mod">
        <pc:chgData name="Cragg, George" userId="f6234087-fcfd-468b-ad1f-2c2c4ff55e58" providerId="ADAL" clId="{C4D0D73E-3180-4809-89C2-6586AD0BCA5B}" dt="2025-05-28T15:15:04.558" v="1422" actId="1076"/>
        <pc:sldMkLst>
          <pc:docMk/>
          <pc:sldMk cId="3888455428" sldId="294"/>
        </pc:sldMkLst>
        <pc:spChg chg="mod">
          <ac:chgData name="Cragg, George" userId="f6234087-fcfd-468b-ad1f-2c2c4ff55e58" providerId="ADAL" clId="{C4D0D73E-3180-4809-89C2-6586AD0BCA5B}" dt="2025-05-28T15:14:46.237" v="1417"/>
          <ac:spMkLst>
            <pc:docMk/>
            <pc:sldMk cId="3888455428" sldId="294"/>
            <ac:spMk id="2" creationId="{E5C3FDF6-2AC3-19A1-D4CB-8733C0EBA9BC}"/>
          </ac:spMkLst>
        </pc:spChg>
        <pc:spChg chg="del">
          <ac:chgData name="Cragg, George" userId="f6234087-fcfd-468b-ad1f-2c2c4ff55e58" providerId="ADAL" clId="{C4D0D73E-3180-4809-89C2-6586AD0BCA5B}" dt="2025-05-28T15:14:51.408" v="1418" actId="478"/>
          <ac:spMkLst>
            <pc:docMk/>
            <pc:sldMk cId="3888455428" sldId="294"/>
            <ac:spMk id="3" creationId="{24F16A07-0190-0E6B-BE76-385DAC20AAB6}"/>
          </ac:spMkLst>
        </pc:spChg>
        <pc:spChg chg="add mod">
          <ac:chgData name="Cragg, George" userId="f6234087-fcfd-468b-ad1f-2c2c4ff55e58" providerId="ADAL" clId="{C4D0D73E-3180-4809-89C2-6586AD0BCA5B}" dt="2025-05-28T15:15:01.097" v="1421" actId="1076"/>
          <ac:spMkLst>
            <pc:docMk/>
            <pc:sldMk cId="3888455428" sldId="294"/>
            <ac:spMk id="4" creationId="{4804F600-B1E0-61CE-AB91-D2965B33EF61}"/>
          </ac:spMkLst>
        </pc:spChg>
        <pc:picChg chg="add mod">
          <ac:chgData name="Cragg, George" userId="f6234087-fcfd-468b-ad1f-2c2c4ff55e58" providerId="ADAL" clId="{C4D0D73E-3180-4809-89C2-6586AD0BCA5B}" dt="2025-05-28T15:15:04.558" v="1422" actId="1076"/>
          <ac:picMkLst>
            <pc:docMk/>
            <pc:sldMk cId="3888455428" sldId="294"/>
            <ac:picMk id="5" creationId="{1EE81153-3E06-A8AB-926E-C43291971DEE}"/>
          </ac:picMkLst>
        </pc:picChg>
      </pc:sldChg>
      <pc:sldChg chg="addSp delSp modSp new mod">
        <pc:chgData name="Cragg, George" userId="f6234087-fcfd-468b-ad1f-2c2c4ff55e58" providerId="ADAL" clId="{C4D0D73E-3180-4809-89C2-6586AD0BCA5B}" dt="2025-05-28T15:22:38.271" v="1474" actId="1076"/>
        <pc:sldMkLst>
          <pc:docMk/>
          <pc:sldMk cId="12730757" sldId="295"/>
        </pc:sldMkLst>
        <pc:spChg chg="mod">
          <ac:chgData name="Cragg, George" userId="f6234087-fcfd-468b-ad1f-2c2c4ff55e58" providerId="ADAL" clId="{C4D0D73E-3180-4809-89C2-6586AD0BCA5B}" dt="2025-05-28T15:21:47.958" v="1443"/>
          <ac:spMkLst>
            <pc:docMk/>
            <pc:sldMk cId="12730757" sldId="295"/>
            <ac:spMk id="2" creationId="{360CE708-5606-DC78-BB13-E42361E59BDE}"/>
          </ac:spMkLst>
        </pc:spChg>
        <pc:spChg chg="del">
          <ac:chgData name="Cragg, George" userId="f6234087-fcfd-468b-ad1f-2c2c4ff55e58" providerId="ADAL" clId="{C4D0D73E-3180-4809-89C2-6586AD0BCA5B}" dt="2025-05-28T15:21:54.325" v="1444" actId="478"/>
          <ac:spMkLst>
            <pc:docMk/>
            <pc:sldMk cId="12730757" sldId="295"/>
            <ac:spMk id="3" creationId="{2EF10247-ADBF-089E-6ADA-C34B40418017}"/>
          </ac:spMkLst>
        </pc:spChg>
        <pc:spChg chg="add mod">
          <ac:chgData name="Cragg, George" userId="f6234087-fcfd-468b-ad1f-2c2c4ff55e58" providerId="ADAL" clId="{C4D0D73E-3180-4809-89C2-6586AD0BCA5B}" dt="2025-05-28T15:22:37.063" v="1473" actId="1076"/>
          <ac:spMkLst>
            <pc:docMk/>
            <pc:sldMk cId="12730757" sldId="295"/>
            <ac:spMk id="4" creationId="{75E5EB2C-07F2-01B0-433E-6B067468609A}"/>
          </ac:spMkLst>
        </pc:spChg>
        <pc:picChg chg="add mod">
          <ac:chgData name="Cragg, George" userId="f6234087-fcfd-468b-ad1f-2c2c4ff55e58" providerId="ADAL" clId="{C4D0D73E-3180-4809-89C2-6586AD0BCA5B}" dt="2025-05-28T15:22:38.271" v="1474" actId="1076"/>
          <ac:picMkLst>
            <pc:docMk/>
            <pc:sldMk cId="12730757" sldId="295"/>
            <ac:picMk id="5" creationId="{7D30B33E-0DDA-F600-CB22-32C5B8693E30}"/>
          </ac:picMkLst>
        </pc:picChg>
      </pc:sldChg>
      <pc:sldChg chg="addSp delSp modSp new mod ord">
        <pc:chgData name="Cragg, George" userId="f6234087-fcfd-468b-ad1f-2c2c4ff55e58" providerId="ADAL" clId="{C4D0D73E-3180-4809-89C2-6586AD0BCA5B}" dt="2025-05-29T11:15:53.852" v="1682" actId="20577"/>
        <pc:sldMkLst>
          <pc:docMk/>
          <pc:sldMk cId="1941268998" sldId="296"/>
        </pc:sldMkLst>
        <pc:spChg chg="mod">
          <ac:chgData name="Cragg, George" userId="f6234087-fcfd-468b-ad1f-2c2c4ff55e58" providerId="ADAL" clId="{C4D0D73E-3180-4809-89C2-6586AD0BCA5B}" dt="2025-05-28T15:20:16.736" v="1426"/>
          <ac:spMkLst>
            <pc:docMk/>
            <pc:sldMk cId="1941268998" sldId="296"/>
            <ac:spMk id="2" creationId="{0300D11C-DEF5-62F3-5EC7-932BEBE1C067}"/>
          </ac:spMkLst>
        </pc:spChg>
        <pc:spChg chg="del">
          <ac:chgData name="Cragg, George" userId="f6234087-fcfd-468b-ad1f-2c2c4ff55e58" providerId="ADAL" clId="{C4D0D73E-3180-4809-89C2-6586AD0BCA5B}" dt="2025-05-28T15:20:23.480" v="1427"/>
          <ac:spMkLst>
            <pc:docMk/>
            <pc:sldMk cId="1941268998" sldId="296"/>
            <ac:spMk id="3" creationId="{24BF5E25-9DA9-E5F4-30CB-AA7BEE602EAF}"/>
          </ac:spMkLst>
        </pc:spChg>
        <pc:spChg chg="add mod">
          <ac:chgData name="Cragg, George" userId="f6234087-fcfd-468b-ad1f-2c2c4ff55e58" providerId="ADAL" clId="{C4D0D73E-3180-4809-89C2-6586AD0BCA5B}" dt="2025-05-29T11:15:53.852" v="1682" actId="20577"/>
          <ac:spMkLst>
            <pc:docMk/>
            <pc:sldMk cId="1941268998" sldId="296"/>
            <ac:spMk id="4" creationId="{7050BD22-9BA7-8A48-E7A8-F6F4A259DF27}"/>
          </ac:spMkLst>
        </pc:spChg>
        <pc:picChg chg="add mod">
          <ac:chgData name="Cragg, George" userId="f6234087-fcfd-468b-ad1f-2c2c4ff55e58" providerId="ADAL" clId="{C4D0D73E-3180-4809-89C2-6586AD0BCA5B}" dt="2025-05-29T11:15:36.078" v="1641" actId="1076"/>
          <ac:picMkLst>
            <pc:docMk/>
            <pc:sldMk cId="1941268998" sldId="296"/>
            <ac:picMk id="5" creationId="{343F16C2-AF90-7687-9934-2A4E25AA27A1}"/>
          </ac:picMkLst>
        </pc:picChg>
      </pc:sldChg>
      <pc:sldChg chg="modSp new mod ord">
        <pc:chgData name="Cragg, George" userId="f6234087-fcfd-468b-ad1f-2c2c4ff55e58" providerId="ADAL" clId="{C4D0D73E-3180-4809-89C2-6586AD0BCA5B}" dt="2025-05-28T15:23:25.481" v="1604" actId="20577"/>
        <pc:sldMkLst>
          <pc:docMk/>
          <pc:sldMk cId="4059221573" sldId="297"/>
        </pc:sldMkLst>
        <pc:spChg chg="mod">
          <ac:chgData name="Cragg, George" userId="f6234087-fcfd-468b-ad1f-2c2c4ff55e58" providerId="ADAL" clId="{C4D0D73E-3180-4809-89C2-6586AD0BCA5B}" dt="2025-05-28T15:23:03.009" v="1524" actId="20577"/>
          <ac:spMkLst>
            <pc:docMk/>
            <pc:sldMk cId="4059221573" sldId="297"/>
            <ac:spMk id="2" creationId="{03A93734-052A-AA8E-7AA8-ED66B10C8677}"/>
          </ac:spMkLst>
        </pc:spChg>
        <pc:spChg chg="mod">
          <ac:chgData name="Cragg, George" userId="f6234087-fcfd-468b-ad1f-2c2c4ff55e58" providerId="ADAL" clId="{C4D0D73E-3180-4809-89C2-6586AD0BCA5B}" dt="2025-05-28T15:23:25.481" v="1604" actId="20577"/>
          <ac:spMkLst>
            <pc:docMk/>
            <pc:sldMk cId="4059221573" sldId="297"/>
            <ac:spMk id="3" creationId="{6E168285-4A01-D368-F815-D3ED9BE28303}"/>
          </ac:spMkLst>
        </pc:spChg>
      </pc:sldChg>
      <pc:sldChg chg="addSp modSp new mod modNotesTx">
        <pc:chgData name="Cragg, George" userId="f6234087-fcfd-468b-ad1f-2c2c4ff55e58" providerId="ADAL" clId="{C4D0D73E-3180-4809-89C2-6586AD0BCA5B}" dt="2025-05-29T16:55:56.679" v="4802" actId="20577"/>
        <pc:sldMkLst>
          <pc:docMk/>
          <pc:sldMk cId="195908907" sldId="298"/>
        </pc:sldMkLst>
        <pc:spChg chg="mod">
          <ac:chgData name="Cragg, George" userId="f6234087-fcfd-468b-ad1f-2c2c4ff55e58" providerId="ADAL" clId="{C4D0D73E-3180-4809-89C2-6586AD0BCA5B}" dt="2025-05-28T15:22:25.376" v="1470" actId="20577"/>
          <ac:spMkLst>
            <pc:docMk/>
            <pc:sldMk cId="195908907" sldId="298"/>
            <ac:spMk id="2" creationId="{D4362516-E408-82EE-1020-4836098C1F79}"/>
          </ac:spMkLst>
        </pc:spChg>
        <pc:spChg chg="mod">
          <ac:chgData name="Cragg, George" userId="f6234087-fcfd-468b-ad1f-2c2c4ff55e58" providerId="ADAL" clId="{C4D0D73E-3180-4809-89C2-6586AD0BCA5B}" dt="2025-05-29T16:52:51.906" v="4518" actId="114"/>
          <ac:spMkLst>
            <pc:docMk/>
            <pc:sldMk cId="195908907" sldId="298"/>
            <ac:spMk id="3" creationId="{F4594E38-200D-C0CC-F289-C8196FF4308F}"/>
          </ac:spMkLst>
        </pc:spChg>
        <pc:spChg chg="add mod">
          <ac:chgData name="Cragg, George" userId="f6234087-fcfd-468b-ad1f-2c2c4ff55e58" providerId="ADAL" clId="{C4D0D73E-3180-4809-89C2-6586AD0BCA5B}" dt="2025-05-29T16:53:42.031" v="4526" actId="1076"/>
          <ac:spMkLst>
            <pc:docMk/>
            <pc:sldMk cId="195908907" sldId="298"/>
            <ac:spMk id="5" creationId="{AE7BD0BE-467C-F3E7-B6DA-FB86FBE8FB5E}"/>
          </ac:spMkLst>
        </pc:spChg>
        <pc:spChg chg="add mod">
          <ac:chgData name="Cragg, George" userId="f6234087-fcfd-468b-ad1f-2c2c4ff55e58" providerId="ADAL" clId="{C4D0D73E-3180-4809-89C2-6586AD0BCA5B}" dt="2025-05-29T16:55:36.498" v="4756"/>
          <ac:spMkLst>
            <pc:docMk/>
            <pc:sldMk cId="195908907" sldId="298"/>
            <ac:spMk id="6" creationId="{10386C12-B2C8-5B1A-7FE4-44BF1FB2561A}"/>
          </ac:spMkLst>
        </pc:spChg>
      </pc:sldChg>
      <pc:sldChg chg="addSp delSp modSp new mod ord">
        <pc:chgData name="Cragg, George" userId="f6234087-fcfd-468b-ad1f-2c2c4ff55e58" providerId="ADAL" clId="{C4D0D73E-3180-4809-89C2-6586AD0BCA5B}" dt="2025-05-28T15:24:14.159" v="1613"/>
        <pc:sldMkLst>
          <pc:docMk/>
          <pc:sldMk cId="2012781732" sldId="299"/>
        </pc:sldMkLst>
        <pc:spChg chg="mod">
          <ac:chgData name="Cragg, George" userId="f6234087-fcfd-468b-ad1f-2c2c4ff55e58" providerId="ADAL" clId="{C4D0D73E-3180-4809-89C2-6586AD0BCA5B}" dt="2025-05-28T15:23:54.483" v="1606"/>
          <ac:spMkLst>
            <pc:docMk/>
            <pc:sldMk cId="2012781732" sldId="299"/>
            <ac:spMk id="2" creationId="{E0AB4628-4A73-37E7-50CA-7DB0FE468C6E}"/>
          </ac:spMkLst>
        </pc:spChg>
        <pc:spChg chg="del">
          <ac:chgData name="Cragg, George" userId="f6234087-fcfd-468b-ad1f-2c2c4ff55e58" providerId="ADAL" clId="{C4D0D73E-3180-4809-89C2-6586AD0BCA5B}" dt="2025-05-28T15:24:00.182" v="1607" actId="478"/>
          <ac:spMkLst>
            <pc:docMk/>
            <pc:sldMk cId="2012781732" sldId="299"/>
            <ac:spMk id="3" creationId="{83D1BACC-71E4-98E0-B4DD-686132A51591}"/>
          </ac:spMkLst>
        </pc:spChg>
        <pc:spChg chg="add mod">
          <ac:chgData name="Cragg, George" userId="f6234087-fcfd-468b-ad1f-2c2c4ff55e58" providerId="ADAL" clId="{C4D0D73E-3180-4809-89C2-6586AD0BCA5B}" dt="2025-05-28T15:24:04.642" v="1611" actId="27636"/>
          <ac:spMkLst>
            <pc:docMk/>
            <pc:sldMk cId="2012781732" sldId="299"/>
            <ac:spMk id="4" creationId="{2D4921CD-E180-E5F0-B69E-339B89F03BC1}"/>
          </ac:spMkLst>
        </pc:spChg>
      </pc:sldChg>
      <pc:sldChg chg="delSp modSp add mod">
        <pc:chgData name="Cragg, George" userId="f6234087-fcfd-468b-ad1f-2c2c4ff55e58" providerId="ADAL" clId="{C4D0D73E-3180-4809-89C2-6586AD0BCA5B}" dt="2025-05-29T14:27:30.206" v="4256" actId="20577"/>
        <pc:sldMkLst>
          <pc:docMk/>
          <pc:sldMk cId="3021064657" sldId="300"/>
        </pc:sldMkLst>
        <pc:spChg chg="mod">
          <ac:chgData name="Cragg, George" userId="f6234087-fcfd-468b-ad1f-2c2c4ff55e58" providerId="ADAL" clId="{C4D0D73E-3180-4809-89C2-6586AD0BCA5B}" dt="2025-05-29T14:27:30.206" v="4256" actId="20577"/>
          <ac:spMkLst>
            <pc:docMk/>
            <pc:sldMk cId="3021064657" sldId="300"/>
            <ac:spMk id="6" creationId="{5B7AC5C0-19FF-0433-60F1-ABEDFB68EA44}"/>
          </ac:spMkLst>
        </pc:spChg>
        <pc:graphicFrameChg chg="del">
          <ac:chgData name="Cragg, George" userId="f6234087-fcfd-468b-ad1f-2c2c4ff55e58" providerId="ADAL" clId="{C4D0D73E-3180-4809-89C2-6586AD0BCA5B}" dt="2025-05-29T14:10:34.249" v="3530" actId="478"/>
          <ac:graphicFrameMkLst>
            <pc:docMk/>
            <pc:sldMk cId="3021064657" sldId="300"/>
            <ac:graphicFrameMk id="3" creationId="{59016E59-515D-6A99-1041-EE57FE2D7C36}"/>
          </ac:graphicFrameMkLst>
        </pc:graphicFrameChg>
      </pc:sldChg>
      <pc:sldChg chg="addSp delSp modSp add mod">
        <pc:chgData name="Cragg, George" userId="f6234087-fcfd-468b-ad1f-2c2c4ff55e58" providerId="ADAL" clId="{C4D0D73E-3180-4809-89C2-6586AD0BCA5B}" dt="2025-05-29T17:22:41.788" v="5244" actId="2165"/>
        <pc:sldMkLst>
          <pc:docMk/>
          <pc:sldMk cId="602958975" sldId="301"/>
        </pc:sldMkLst>
        <pc:spChg chg="del">
          <ac:chgData name="Cragg, George" userId="f6234087-fcfd-468b-ad1f-2c2c4ff55e58" providerId="ADAL" clId="{C4D0D73E-3180-4809-89C2-6586AD0BCA5B}" dt="2025-05-29T16:56:18.515" v="4805" actId="478"/>
          <ac:spMkLst>
            <pc:docMk/>
            <pc:sldMk cId="602958975" sldId="301"/>
            <ac:spMk id="3" creationId="{F4594E38-200D-C0CC-F289-C8196FF4308F}"/>
          </ac:spMkLst>
        </pc:spChg>
        <pc:spChg chg="del">
          <ac:chgData name="Cragg, George" userId="f6234087-fcfd-468b-ad1f-2c2c4ff55e58" providerId="ADAL" clId="{C4D0D73E-3180-4809-89C2-6586AD0BCA5B}" dt="2025-05-29T16:56:16.816" v="4804" actId="478"/>
          <ac:spMkLst>
            <pc:docMk/>
            <pc:sldMk cId="602958975" sldId="301"/>
            <ac:spMk id="5" creationId="{AE7BD0BE-467C-F3E7-B6DA-FB86FBE8FB5E}"/>
          </ac:spMkLst>
        </pc:spChg>
        <pc:spChg chg="del mod">
          <ac:chgData name="Cragg, George" userId="f6234087-fcfd-468b-ad1f-2c2c4ff55e58" providerId="ADAL" clId="{C4D0D73E-3180-4809-89C2-6586AD0BCA5B}" dt="2025-05-29T16:56:29.592" v="4808" actId="478"/>
          <ac:spMkLst>
            <pc:docMk/>
            <pc:sldMk cId="602958975" sldId="301"/>
            <ac:spMk id="6" creationId="{10386C12-B2C8-5B1A-7FE4-44BF1FB2561A}"/>
          </ac:spMkLst>
        </pc:spChg>
        <pc:spChg chg="add del mod">
          <ac:chgData name="Cragg, George" userId="f6234087-fcfd-468b-ad1f-2c2c4ff55e58" providerId="ADAL" clId="{C4D0D73E-3180-4809-89C2-6586AD0BCA5B}" dt="2025-05-29T16:56:20.857" v="4806" actId="478"/>
          <ac:spMkLst>
            <pc:docMk/>
            <pc:sldMk cId="602958975" sldId="301"/>
            <ac:spMk id="7" creationId="{0C883032-FC38-B6F1-659C-50B299E20398}"/>
          </ac:spMkLst>
        </pc:spChg>
        <pc:graphicFrameChg chg="add del mod modGraphic">
          <ac:chgData name="Cragg, George" userId="f6234087-fcfd-468b-ad1f-2c2c4ff55e58" providerId="ADAL" clId="{C4D0D73E-3180-4809-89C2-6586AD0BCA5B}" dt="2025-05-29T17:22:41.788" v="5244" actId="2165"/>
          <ac:graphicFrameMkLst>
            <pc:docMk/>
            <pc:sldMk cId="602958975" sldId="301"/>
            <ac:graphicFrameMk id="8" creationId="{F8F9DBF7-48D9-3096-AD5A-E6E7C7C23027}"/>
          </ac:graphicFrameMkLst>
        </pc:graphicFrameChg>
      </pc:sldChg>
    </pc:docChg>
  </pc:docChgLst>
  <pc:docChgLst>
    <pc:chgData name="Cragg, George" userId="f6234087-fcfd-468b-ad1f-2c2c4ff55e58" providerId="ADAL" clId="{625B5919-97C5-44BA-821C-C92C590940ED}"/>
    <pc:docChg chg="undo custSel addSld modSld">
      <pc:chgData name="Cragg, George" userId="f6234087-fcfd-468b-ad1f-2c2c4ff55e58" providerId="ADAL" clId="{625B5919-97C5-44BA-821C-C92C590940ED}" dt="2025-05-27T15:26:22.752" v="673" actId="20577"/>
      <pc:docMkLst>
        <pc:docMk/>
      </pc:docMkLst>
      <pc:sldChg chg="modSp mod">
        <pc:chgData name="Cragg, George" userId="f6234087-fcfd-468b-ad1f-2c2c4ff55e58" providerId="ADAL" clId="{625B5919-97C5-44BA-821C-C92C590940ED}" dt="2025-05-27T13:15:12.516" v="44" actId="20577"/>
        <pc:sldMkLst>
          <pc:docMk/>
          <pc:sldMk cId="0" sldId="256"/>
        </pc:sldMkLst>
        <pc:spChg chg="mod">
          <ac:chgData name="Cragg, George" userId="f6234087-fcfd-468b-ad1f-2c2c4ff55e58" providerId="ADAL" clId="{625B5919-97C5-44BA-821C-C92C590940ED}" dt="2025-05-27T13:14:59.461" v="0"/>
          <ac:spMkLst>
            <pc:docMk/>
            <pc:sldMk cId="0" sldId="256"/>
            <ac:spMk id="54" creationId="{00000000-0000-0000-0000-000000000000}"/>
          </ac:spMkLst>
        </pc:spChg>
        <pc:spChg chg="mod">
          <ac:chgData name="Cragg, George" userId="f6234087-fcfd-468b-ad1f-2c2c4ff55e58" providerId="ADAL" clId="{625B5919-97C5-44BA-821C-C92C590940ED}" dt="2025-05-27T13:15:12.516" v="44" actId="20577"/>
          <ac:spMkLst>
            <pc:docMk/>
            <pc:sldMk cId="0" sldId="256"/>
            <ac:spMk id="55" creationId="{00000000-0000-0000-0000-000000000000}"/>
          </ac:spMkLst>
        </pc:spChg>
      </pc:sldChg>
      <pc:sldChg chg="modSp mod">
        <pc:chgData name="Cragg, George" userId="f6234087-fcfd-468b-ad1f-2c2c4ff55e58" providerId="ADAL" clId="{625B5919-97C5-44BA-821C-C92C590940ED}" dt="2025-05-27T13:33:04.915" v="379" actId="14100"/>
        <pc:sldMkLst>
          <pc:docMk/>
          <pc:sldMk cId="0" sldId="257"/>
        </pc:sldMkLst>
        <pc:spChg chg="mod">
          <ac:chgData name="Cragg, George" userId="f6234087-fcfd-468b-ad1f-2c2c4ff55e58" providerId="ADAL" clId="{625B5919-97C5-44BA-821C-C92C590940ED}" dt="2025-05-27T13:33:04.915" v="379" actId="14100"/>
          <ac:spMkLst>
            <pc:docMk/>
            <pc:sldMk cId="0" sldId="257"/>
            <ac:spMk id="62" creationId="{00000000-0000-0000-0000-000000000000}"/>
          </ac:spMkLst>
        </pc:spChg>
      </pc:sldChg>
      <pc:sldChg chg="addSp delSp modSp mod">
        <pc:chgData name="Cragg, George" userId="f6234087-fcfd-468b-ad1f-2c2c4ff55e58" providerId="ADAL" clId="{625B5919-97C5-44BA-821C-C92C590940ED}" dt="2025-05-27T13:35:56.473" v="429" actId="27636"/>
        <pc:sldMkLst>
          <pc:docMk/>
          <pc:sldMk cId="0" sldId="258"/>
        </pc:sldMkLst>
        <pc:spChg chg="add del mod">
          <ac:chgData name="Cragg, George" userId="f6234087-fcfd-468b-ad1f-2c2c4ff55e58" providerId="ADAL" clId="{625B5919-97C5-44BA-821C-C92C590940ED}" dt="2025-05-27T13:35:46.715" v="427" actId="478"/>
          <ac:spMkLst>
            <pc:docMk/>
            <pc:sldMk cId="0" sldId="258"/>
            <ac:spMk id="3" creationId="{48637747-189B-D3FA-BC63-7015E853C6DC}"/>
          </ac:spMkLst>
        </pc:spChg>
        <pc:spChg chg="add mod">
          <ac:chgData name="Cragg, George" userId="f6234087-fcfd-468b-ad1f-2c2c4ff55e58" providerId="ADAL" clId="{625B5919-97C5-44BA-821C-C92C590940ED}" dt="2025-05-27T13:35:56.473" v="429" actId="27636"/>
          <ac:spMkLst>
            <pc:docMk/>
            <pc:sldMk cId="0" sldId="258"/>
            <ac:spMk id="4" creationId="{658F9787-F088-195F-F495-995C5AA740F0}"/>
          </ac:spMkLst>
        </pc:spChg>
        <pc:spChg chg="add mod">
          <ac:chgData name="Cragg, George" userId="f6234087-fcfd-468b-ad1f-2c2c4ff55e58" providerId="ADAL" clId="{625B5919-97C5-44BA-821C-C92C590940ED}" dt="2025-05-27T13:35:56.433" v="428"/>
          <ac:spMkLst>
            <pc:docMk/>
            <pc:sldMk cId="0" sldId="258"/>
            <ac:spMk id="6" creationId="{CB12B6D5-7822-140E-94FC-C09946FBD98B}"/>
          </ac:spMkLst>
        </pc:spChg>
        <pc:spChg chg="mod">
          <ac:chgData name="Cragg, George" userId="f6234087-fcfd-468b-ad1f-2c2c4ff55e58" providerId="ADAL" clId="{625B5919-97C5-44BA-821C-C92C590940ED}" dt="2025-05-27T13:35:41.073" v="425" actId="20577"/>
          <ac:spMkLst>
            <pc:docMk/>
            <pc:sldMk cId="0" sldId="258"/>
            <ac:spMk id="67" creationId="{00000000-0000-0000-0000-000000000000}"/>
          </ac:spMkLst>
        </pc:spChg>
        <pc:spChg chg="del">
          <ac:chgData name="Cragg, George" userId="f6234087-fcfd-468b-ad1f-2c2c4ff55e58" providerId="ADAL" clId="{625B5919-97C5-44BA-821C-C92C590940ED}" dt="2025-05-27T13:35:44.020" v="426" actId="478"/>
          <ac:spMkLst>
            <pc:docMk/>
            <pc:sldMk cId="0" sldId="258"/>
            <ac:spMk id="68" creationId="{00000000-0000-0000-0000-000000000000}"/>
          </ac:spMkLst>
        </pc:spChg>
        <pc:picChg chg="add mod">
          <ac:chgData name="Cragg, George" userId="f6234087-fcfd-468b-ad1f-2c2c4ff55e58" providerId="ADAL" clId="{625B5919-97C5-44BA-821C-C92C590940ED}" dt="2025-05-27T13:35:56.433" v="428"/>
          <ac:picMkLst>
            <pc:docMk/>
            <pc:sldMk cId="0" sldId="258"/>
            <ac:picMk id="5" creationId="{049C3E5F-2679-F052-01EE-332A64711F3D}"/>
          </ac:picMkLst>
        </pc:picChg>
      </pc:sldChg>
      <pc:sldChg chg="addSp delSp modSp mod">
        <pc:chgData name="Cragg, George" userId="f6234087-fcfd-468b-ad1f-2c2c4ff55e58" providerId="ADAL" clId="{625B5919-97C5-44BA-821C-C92C590940ED}" dt="2025-05-27T13:18:27.401" v="50" actId="14100"/>
        <pc:sldMkLst>
          <pc:docMk/>
          <pc:sldMk cId="0" sldId="259"/>
        </pc:sldMkLst>
        <pc:spChg chg="add mod">
          <ac:chgData name="Cragg, George" userId="f6234087-fcfd-468b-ad1f-2c2c4ff55e58" providerId="ADAL" clId="{625B5919-97C5-44BA-821C-C92C590940ED}" dt="2025-05-27T13:18:27.401" v="50" actId="14100"/>
          <ac:spMkLst>
            <pc:docMk/>
            <pc:sldMk cId="0" sldId="259"/>
            <ac:spMk id="3" creationId="{39227AB1-2193-5966-30A6-8FE1A09ED687}"/>
          </ac:spMkLst>
        </pc:spChg>
        <pc:spChg chg="del">
          <ac:chgData name="Cragg, George" userId="f6234087-fcfd-468b-ad1f-2c2c4ff55e58" providerId="ADAL" clId="{625B5919-97C5-44BA-821C-C92C590940ED}" dt="2025-05-27T13:18:10.832" v="48"/>
          <ac:spMkLst>
            <pc:docMk/>
            <pc:sldMk cId="0" sldId="259"/>
            <ac:spMk id="75" creationId="{00000000-0000-0000-0000-000000000000}"/>
          </ac:spMkLst>
        </pc:spChg>
        <pc:picChg chg="add mod">
          <ac:chgData name="Cragg, George" userId="f6234087-fcfd-468b-ad1f-2c2c4ff55e58" providerId="ADAL" clId="{625B5919-97C5-44BA-821C-C92C590940ED}" dt="2025-05-27T13:18:10.832" v="48"/>
          <ac:picMkLst>
            <pc:docMk/>
            <pc:sldMk cId="0" sldId="259"/>
            <ac:picMk id="1026" creationId="{B4AB528C-FF91-86C6-B93B-BDBE1136F545}"/>
          </ac:picMkLst>
        </pc:picChg>
      </pc:sldChg>
      <pc:sldChg chg="addSp delSp modSp add mod">
        <pc:chgData name="Cragg, George" userId="f6234087-fcfd-468b-ad1f-2c2c4ff55e58" providerId="ADAL" clId="{625B5919-97C5-44BA-821C-C92C590940ED}" dt="2025-05-27T13:35:04.707" v="415" actId="20577"/>
        <pc:sldMkLst>
          <pc:docMk/>
          <pc:sldMk cId="190447992" sldId="260"/>
        </pc:sldMkLst>
        <pc:spChg chg="add del mod">
          <ac:chgData name="Cragg, George" userId="f6234087-fcfd-468b-ad1f-2c2c4ff55e58" providerId="ADAL" clId="{625B5919-97C5-44BA-821C-C92C590940ED}" dt="2025-05-27T13:33:50.087" v="385" actId="478"/>
          <ac:spMkLst>
            <pc:docMk/>
            <pc:sldMk cId="190447992" sldId="260"/>
            <ac:spMk id="3" creationId="{A02119C8-031D-09A4-CDAF-4C99B3774315}"/>
          </ac:spMkLst>
        </pc:spChg>
        <pc:spChg chg="add del mod">
          <ac:chgData name="Cragg, George" userId="f6234087-fcfd-468b-ad1f-2c2c4ff55e58" providerId="ADAL" clId="{625B5919-97C5-44BA-821C-C92C590940ED}" dt="2025-05-27T13:33:56.428" v="386" actId="478"/>
          <ac:spMkLst>
            <pc:docMk/>
            <pc:sldMk cId="190447992" sldId="260"/>
            <ac:spMk id="4" creationId="{5D771EC9-7136-406B-500B-F8060DCAA2D5}"/>
          </ac:spMkLst>
        </pc:spChg>
        <pc:spChg chg="add mod">
          <ac:chgData name="Cragg, George" userId="f6234087-fcfd-468b-ad1f-2c2c4ff55e58" providerId="ADAL" clId="{625B5919-97C5-44BA-821C-C92C590940ED}" dt="2025-05-27T13:34:57.779" v="410" actId="5793"/>
          <ac:spMkLst>
            <pc:docMk/>
            <pc:sldMk cId="190447992" sldId="260"/>
            <ac:spMk id="5" creationId="{83E93E24-EF2A-D265-1EEB-A7B80637610B}"/>
          </ac:spMkLst>
        </pc:spChg>
        <pc:spChg chg="add mod">
          <ac:chgData name="Cragg, George" userId="f6234087-fcfd-468b-ad1f-2c2c4ff55e58" providerId="ADAL" clId="{625B5919-97C5-44BA-821C-C92C590940ED}" dt="2025-05-27T13:34:19.051" v="394" actId="404"/>
          <ac:spMkLst>
            <pc:docMk/>
            <pc:sldMk cId="190447992" sldId="260"/>
            <ac:spMk id="6" creationId="{884BB2BA-7141-E6E7-206E-6DBF7E17E864}"/>
          </ac:spMkLst>
        </pc:spChg>
        <pc:spChg chg="mod">
          <ac:chgData name="Cragg, George" userId="f6234087-fcfd-468b-ad1f-2c2c4ff55e58" providerId="ADAL" clId="{625B5919-97C5-44BA-821C-C92C590940ED}" dt="2025-05-27T13:35:04.707" v="415" actId="20577"/>
          <ac:spMkLst>
            <pc:docMk/>
            <pc:sldMk cId="190447992" sldId="260"/>
            <ac:spMk id="67" creationId="{00000000-0000-0000-0000-000000000000}"/>
          </ac:spMkLst>
        </pc:spChg>
        <pc:spChg chg="del">
          <ac:chgData name="Cragg, George" userId="f6234087-fcfd-468b-ad1f-2c2c4ff55e58" providerId="ADAL" clId="{625B5919-97C5-44BA-821C-C92C590940ED}" dt="2025-05-27T13:33:45.068" v="381" actId="478"/>
          <ac:spMkLst>
            <pc:docMk/>
            <pc:sldMk cId="190447992" sldId="260"/>
            <ac:spMk id="68" creationId="{00000000-0000-0000-0000-000000000000}"/>
          </ac:spMkLst>
        </pc:spChg>
      </pc:sldChg>
      <pc:sldChg chg="addSp delSp modSp new mod">
        <pc:chgData name="Cragg, George" userId="f6234087-fcfd-468b-ad1f-2c2c4ff55e58" providerId="ADAL" clId="{625B5919-97C5-44BA-821C-C92C590940ED}" dt="2025-05-27T13:36:53.543" v="482" actId="1035"/>
        <pc:sldMkLst>
          <pc:docMk/>
          <pc:sldMk cId="3687411969" sldId="261"/>
        </pc:sldMkLst>
        <pc:spChg chg="mod">
          <ac:chgData name="Cragg, George" userId="f6234087-fcfd-468b-ad1f-2c2c4ff55e58" providerId="ADAL" clId="{625B5919-97C5-44BA-821C-C92C590940ED}" dt="2025-05-27T13:36:17.938" v="432"/>
          <ac:spMkLst>
            <pc:docMk/>
            <pc:sldMk cId="3687411969" sldId="261"/>
            <ac:spMk id="2" creationId="{E2115879-1D06-CA11-BBD5-3CC66657EA82}"/>
          </ac:spMkLst>
        </pc:spChg>
        <pc:spChg chg="del">
          <ac:chgData name="Cragg, George" userId="f6234087-fcfd-468b-ad1f-2c2c4ff55e58" providerId="ADAL" clId="{625B5919-97C5-44BA-821C-C92C590940ED}" dt="2025-05-27T13:36:28.722" v="433" actId="478"/>
          <ac:spMkLst>
            <pc:docMk/>
            <pc:sldMk cId="3687411969" sldId="261"/>
            <ac:spMk id="3" creationId="{6DA6C9F8-C8FC-D939-D0D6-6FE20AC89824}"/>
          </ac:spMkLst>
        </pc:spChg>
        <pc:spChg chg="add mod">
          <ac:chgData name="Cragg, George" userId="f6234087-fcfd-468b-ad1f-2c2c4ff55e58" providerId="ADAL" clId="{625B5919-97C5-44BA-821C-C92C590940ED}" dt="2025-05-27T13:36:53.543" v="482" actId="1035"/>
          <ac:spMkLst>
            <pc:docMk/>
            <pc:sldMk cId="3687411969" sldId="261"/>
            <ac:spMk id="4" creationId="{4E5255AB-6BED-7491-5D5D-60774D31D440}"/>
          </ac:spMkLst>
        </pc:spChg>
        <pc:spChg chg="add mod">
          <ac:chgData name="Cragg, George" userId="f6234087-fcfd-468b-ad1f-2c2c4ff55e58" providerId="ADAL" clId="{625B5919-97C5-44BA-821C-C92C590940ED}" dt="2025-05-27T13:36:53.543" v="482" actId="1035"/>
          <ac:spMkLst>
            <pc:docMk/>
            <pc:sldMk cId="3687411969" sldId="261"/>
            <ac:spMk id="6" creationId="{A67A2E9B-F66C-5920-9B2B-329FABABE8FE}"/>
          </ac:spMkLst>
        </pc:spChg>
        <pc:picChg chg="add mod">
          <ac:chgData name="Cragg, George" userId="f6234087-fcfd-468b-ad1f-2c2c4ff55e58" providerId="ADAL" clId="{625B5919-97C5-44BA-821C-C92C590940ED}" dt="2025-05-27T13:36:53.543" v="482" actId="1035"/>
          <ac:picMkLst>
            <pc:docMk/>
            <pc:sldMk cId="3687411969" sldId="261"/>
            <ac:picMk id="5" creationId="{24EF5963-0CEA-3ABE-B52F-972D5E54D745}"/>
          </ac:picMkLst>
        </pc:picChg>
      </pc:sldChg>
      <pc:sldChg chg="addSp delSp modSp new mod">
        <pc:chgData name="Cragg, George" userId="f6234087-fcfd-468b-ad1f-2c2c4ff55e58" providerId="ADAL" clId="{625B5919-97C5-44BA-821C-C92C590940ED}" dt="2025-05-27T15:01:58.563" v="495" actId="114"/>
        <pc:sldMkLst>
          <pc:docMk/>
          <pc:sldMk cId="1685489906" sldId="262"/>
        </pc:sldMkLst>
        <pc:spChg chg="mod">
          <ac:chgData name="Cragg, George" userId="f6234087-fcfd-468b-ad1f-2c2c4ff55e58" providerId="ADAL" clId="{625B5919-97C5-44BA-821C-C92C590940ED}" dt="2025-05-27T15:01:18.066" v="484"/>
          <ac:spMkLst>
            <pc:docMk/>
            <pc:sldMk cId="1685489906" sldId="262"/>
            <ac:spMk id="2" creationId="{876AC4E1-EAAD-02BA-15F7-4E9A9BF75F53}"/>
          </ac:spMkLst>
        </pc:spChg>
        <pc:spChg chg="del">
          <ac:chgData name="Cragg, George" userId="f6234087-fcfd-468b-ad1f-2c2c4ff55e58" providerId="ADAL" clId="{625B5919-97C5-44BA-821C-C92C590940ED}" dt="2025-05-27T15:01:25.593" v="485" actId="478"/>
          <ac:spMkLst>
            <pc:docMk/>
            <pc:sldMk cId="1685489906" sldId="262"/>
            <ac:spMk id="3" creationId="{FB547474-D3F3-6255-5D99-F62BFED86901}"/>
          </ac:spMkLst>
        </pc:spChg>
        <pc:spChg chg="add mod">
          <ac:chgData name="Cragg, George" userId="f6234087-fcfd-468b-ad1f-2c2c4ff55e58" providerId="ADAL" clId="{625B5919-97C5-44BA-821C-C92C590940ED}" dt="2025-05-27T15:01:58.563" v="495" actId="114"/>
          <ac:spMkLst>
            <pc:docMk/>
            <pc:sldMk cId="1685489906" sldId="262"/>
            <ac:spMk id="4" creationId="{A80D16CF-8D34-8FF0-0A52-E573EFB761C2}"/>
          </ac:spMkLst>
        </pc:spChg>
      </pc:sldChg>
      <pc:sldChg chg="addSp delSp modSp new mod">
        <pc:chgData name="Cragg, George" userId="f6234087-fcfd-468b-ad1f-2c2c4ff55e58" providerId="ADAL" clId="{625B5919-97C5-44BA-821C-C92C590940ED}" dt="2025-05-27T15:02:28.839" v="501" actId="27636"/>
        <pc:sldMkLst>
          <pc:docMk/>
          <pc:sldMk cId="531200889" sldId="263"/>
        </pc:sldMkLst>
        <pc:spChg chg="mod">
          <ac:chgData name="Cragg, George" userId="f6234087-fcfd-468b-ad1f-2c2c4ff55e58" providerId="ADAL" clId="{625B5919-97C5-44BA-821C-C92C590940ED}" dt="2025-05-27T15:02:19.778" v="497"/>
          <ac:spMkLst>
            <pc:docMk/>
            <pc:sldMk cId="531200889" sldId="263"/>
            <ac:spMk id="2" creationId="{F1701203-D961-2C24-56D9-0F2C197D1228}"/>
          </ac:spMkLst>
        </pc:spChg>
        <pc:spChg chg="del">
          <ac:chgData name="Cragg, George" userId="f6234087-fcfd-468b-ad1f-2c2c4ff55e58" providerId="ADAL" clId="{625B5919-97C5-44BA-821C-C92C590940ED}" dt="2025-05-27T15:02:24.144" v="499" actId="478"/>
          <ac:spMkLst>
            <pc:docMk/>
            <pc:sldMk cId="531200889" sldId="263"/>
            <ac:spMk id="3" creationId="{3D95F863-CC56-7640-3A69-D36B39FA6301}"/>
          </ac:spMkLst>
        </pc:spChg>
        <pc:spChg chg="add del">
          <ac:chgData name="Cragg, George" userId="f6234087-fcfd-468b-ad1f-2c2c4ff55e58" providerId="ADAL" clId="{625B5919-97C5-44BA-821C-C92C590940ED}" dt="2025-05-27T15:02:22.448" v="498" actId="478"/>
          <ac:spMkLst>
            <pc:docMk/>
            <pc:sldMk cId="531200889" sldId="263"/>
            <ac:spMk id="5" creationId="{1554FB5E-BA23-5F16-10AF-FE478B737D96}"/>
          </ac:spMkLst>
        </pc:spChg>
        <pc:spChg chg="add mod">
          <ac:chgData name="Cragg, George" userId="f6234087-fcfd-468b-ad1f-2c2c4ff55e58" providerId="ADAL" clId="{625B5919-97C5-44BA-821C-C92C590940ED}" dt="2025-05-27T15:02:28.839" v="501" actId="27636"/>
          <ac:spMkLst>
            <pc:docMk/>
            <pc:sldMk cId="531200889" sldId="263"/>
            <ac:spMk id="6" creationId="{28550B44-3662-85AF-7E4D-BC5ED939F9DA}"/>
          </ac:spMkLst>
        </pc:spChg>
        <pc:picChg chg="add mod">
          <ac:chgData name="Cragg, George" userId="f6234087-fcfd-468b-ad1f-2c2c4ff55e58" providerId="ADAL" clId="{625B5919-97C5-44BA-821C-C92C590940ED}" dt="2025-05-27T15:02:28.777" v="500"/>
          <ac:picMkLst>
            <pc:docMk/>
            <pc:sldMk cId="531200889" sldId="263"/>
            <ac:picMk id="7" creationId="{C33A0F7E-C924-6035-F90F-64D55825DF55}"/>
          </ac:picMkLst>
        </pc:picChg>
      </pc:sldChg>
      <pc:sldChg chg="addSp delSp modSp new mod">
        <pc:chgData name="Cragg, George" userId="f6234087-fcfd-468b-ad1f-2c2c4ff55e58" providerId="ADAL" clId="{625B5919-97C5-44BA-821C-C92C590940ED}" dt="2025-05-27T15:03:42.621" v="510" actId="2710"/>
        <pc:sldMkLst>
          <pc:docMk/>
          <pc:sldMk cId="2269651344" sldId="264"/>
        </pc:sldMkLst>
        <pc:spChg chg="mod">
          <ac:chgData name="Cragg, George" userId="f6234087-fcfd-468b-ad1f-2c2c4ff55e58" providerId="ADAL" clId="{625B5919-97C5-44BA-821C-C92C590940ED}" dt="2025-05-27T15:03:02.087" v="504"/>
          <ac:spMkLst>
            <pc:docMk/>
            <pc:sldMk cId="2269651344" sldId="264"/>
            <ac:spMk id="2" creationId="{D16C9C5A-FB64-9E0B-4CEE-2FACD866BB37}"/>
          </ac:spMkLst>
        </pc:spChg>
        <pc:spChg chg="del">
          <ac:chgData name="Cragg, George" userId="f6234087-fcfd-468b-ad1f-2c2c4ff55e58" providerId="ADAL" clId="{625B5919-97C5-44BA-821C-C92C590940ED}" dt="2025-05-27T15:03:09.447" v="505" actId="478"/>
          <ac:spMkLst>
            <pc:docMk/>
            <pc:sldMk cId="2269651344" sldId="264"/>
            <ac:spMk id="3" creationId="{AEEE9D29-6D73-F0B9-48F9-944D374BFAB8}"/>
          </ac:spMkLst>
        </pc:spChg>
        <pc:spChg chg="add mod">
          <ac:chgData name="Cragg, George" userId="f6234087-fcfd-468b-ad1f-2c2c4ff55e58" providerId="ADAL" clId="{625B5919-97C5-44BA-821C-C92C590940ED}" dt="2025-05-27T15:03:42.621" v="510" actId="2710"/>
          <ac:spMkLst>
            <pc:docMk/>
            <pc:sldMk cId="2269651344" sldId="264"/>
            <ac:spMk id="4" creationId="{02658345-E41C-B2EF-B839-22B8586FB536}"/>
          </ac:spMkLst>
        </pc:spChg>
        <pc:picChg chg="add mod">
          <ac:chgData name="Cragg, George" userId="f6234087-fcfd-468b-ad1f-2c2c4ff55e58" providerId="ADAL" clId="{625B5919-97C5-44BA-821C-C92C590940ED}" dt="2025-05-27T15:03:10.249" v="506"/>
          <ac:picMkLst>
            <pc:docMk/>
            <pc:sldMk cId="2269651344" sldId="264"/>
            <ac:picMk id="5" creationId="{DE779D78-4D60-B468-3666-FFF3EB81FA25}"/>
          </ac:picMkLst>
        </pc:picChg>
      </pc:sldChg>
      <pc:sldChg chg="addSp delSp modSp new mod">
        <pc:chgData name="Cragg, George" userId="f6234087-fcfd-468b-ad1f-2c2c4ff55e58" providerId="ADAL" clId="{625B5919-97C5-44BA-821C-C92C590940ED}" dt="2025-05-27T15:04:20.472" v="515" actId="403"/>
        <pc:sldMkLst>
          <pc:docMk/>
          <pc:sldMk cId="1289057512" sldId="265"/>
        </pc:sldMkLst>
        <pc:spChg chg="mod">
          <ac:chgData name="Cragg, George" userId="f6234087-fcfd-468b-ad1f-2c2c4ff55e58" providerId="ADAL" clId="{625B5919-97C5-44BA-821C-C92C590940ED}" dt="2025-05-27T15:04:00.613" v="511"/>
          <ac:spMkLst>
            <pc:docMk/>
            <pc:sldMk cId="1289057512" sldId="265"/>
            <ac:spMk id="2" creationId="{763DA019-997C-6A85-934E-9E0A19A4A16A}"/>
          </ac:spMkLst>
        </pc:spChg>
        <pc:spChg chg="del">
          <ac:chgData name="Cragg, George" userId="f6234087-fcfd-468b-ad1f-2c2c4ff55e58" providerId="ADAL" clId="{625B5919-97C5-44BA-821C-C92C590940ED}" dt="2025-05-27T15:04:11.867" v="512" actId="478"/>
          <ac:spMkLst>
            <pc:docMk/>
            <pc:sldMk cId="1289057512" sldId="265"/>
            <ac:spMk id="3" creationId="{77BAA836-F43B-1524-E494-EFFCCEC7E9B7}"/>
          </ac:spMkLst>
        </pc:spChg>
        <pc:spChg chg="add mod">
          <ac:chgData name="Cragg, George" userId="f6234087-fcfd-468b-ad1f-2c2c4ff55e58" providerId="ADAL" clId="{625B5919-97C5-44BA-821C-C92C590940ED}" dt="2025-05-27T15:04:15.040" v="514" actId="1076"/>
          <ac:spMkLst>
            <pc:docMk/>
            <pc:sldMk cId="1289057512" sldId="265"/>
            <ac:spMk id="4" creationId="{9F17E32E-4673-5318-5C84-284CF8AAAD47}"/>
          </ac:spMkLst>
        </pc:spChg>
        <pc:spChg chg="add mod">
          <ac:chgData name="Cragg, George" userId="f6234087-fcfd-468b-ad1f-2c2c4ff55e58" providerId="ADAL" clId="{625B5919-97C5-44BA-821C-C92C590940ED}" dt="2025-05-27T15:04:20.472" v="515" actId="403"/>
          <ac:spMkLst>
            <pc:docMk/>
            <pc:sldMk cId="1289057512" sldId="265"/>
            <ac:spMk id="5" creationId="{998F1158-A7B6-A7FF-59FD-CEFCA0823D30}"/>
          </ac:spMkLst>
        </pc:spChg>
      </pc:sldChg>
      <pc:sldChg chg="addSp delSp modSp new mod">
        <pc:chgData name="Cragg, George" userId="f6234087-fcfd-468b-ad1f-2c2c4ff55e58" providerId="ADAL" clId="{625B5919-97C5-44BA-821C-C92C590940ED}" dt="2025-05-27T15:04:45.253" v="521" actId="1076"/>
        <pc:sldMkLst>
          <pc:docMk/>
          <pc:sldMk cId="380374851" sldId="266"/>
        </pc:sldMkLst>
        <pc:spChg chg="mod">
          <ac:chgData name="Cragg, George" userId="f6234087-fcfd-468b-ad1f-2c2c4ff55e58" providerId="ADAL" clId="{625B5919-97C5-44BA-821C-C92C590940ED}" dt="2025-05-27T15:04:33.798" v="517"/>
          <ac:spMkLst>
            <pc:docMk/>
            <pc:sldMk cId="380374851" sldId="266"/>
            <ac:spMk id="2" creationId="{24E9F808-10FB-D2E5-4CD4-F081B0B19B16}"/>
          </ac:spMkLst>
        </pc:spChg>
        <pc:spChg chg="del">
          <ac:chgData name="Cragg, George" userId="f6234087-fcfd-468b-ad1f-2c2c4ff55e58" providerId="ADAL" clId="{625B5919-97C5-44BA-821C-C92C590940ED}" dt="2025-05-27T15:04:42.270" v="518" actId="478"/>
          <ac:spMkLst>
            <pc:docMk/>
            <pc:sldMk cId="380374851" sldId="266"/>
            <ac:spMk id="3" creationId="{83CDB1F5-89D9-F076-AA89-EDE1EA4F26FE}"/>
          </ac:spMkLst>
        </pc:spChg>
        <pc:spChg chg="add mod">
          <ac:chgData name="Cragg, George" userId="f6234087-fcfd-468b-ad1f-2c2c4ff55e58" providerId="ADAL" clId="{625B5919-97C5-44BA-821C-C92C590940ED}" dt="2025-05-27T15:04:45.253" v="521" actId="1076"/>
          <ac:spMkLst>
            <pc:docMk/>
            <pc:sldMk cId="380374851" sldId="266"/>
            <ac:spMk id="4" creationId="{31940B6A-F07E-39A4-D082-A0F4EB3C8A4B}"/>
          </ac:spMkLst>
        </pc:spChg>
        <pc:picChg chg="add mod">
          <ac:chgData name="Cragg, George" userId="f6234087-fcfd-468b-ad1f-2c2c4ff55e58" providerId="ADAL" clId="{625B5919-97C5-44BA-821C-C92C590940ED}" dt="2025-05-27T15:04:45.253" v="521" actId="1076"/>
          <ac:picMkLst>
            <pc:docMk/>
            <pc:sldMk cId="380374851" sldId="266"/>
            <ac:picMk id="5" creationId="{24667C82-1653-20AE-7669-BB1AB450B8E7}"/>
          </ac:picMkLst>
        </pc:picChg>
      </pc:sldChg>
      <pc:sldChg chg="addSp delSp modSp new mod">
        <pc:chgData name="Cragg, George" userId="f6234087-fcfd-468b-ad1f-2c2c4ff55e58" providerId="ADAL" clId="{625B5919-97C5-44BA-821C-C92C590940ED}" dt="2025-05-27T15:05:56.672" v="533" actId="1076"/>
        <pc:sldMkLst>
          <pc:docMk/>
          <pc:sldMk cId="4206586412" sldId="267"/>
        </pc:sldMkLst>
        <pc:spChg chg="mod">
          <ac:chgData name="Cragg, George" userId="f6234087-fcfd-468b-ad1f-2c2c4ff55e58" providerId="ADAL" clId="{625B5919-97C5-44BA-821C-C92C590940ED}" dt="2025-05-27T15:04:55.368" v="523"/>
          <ac:spMkLst>
            <pc:docMk/>
            <pc:sldMk cId="4206586412" sldId="267"/>
            <ac:spMk id="2" creationId="{C6E88841-B1B9-E543-DFE3-54BACE429CD4}"/>
          </ac:spMkLst>
        </pc:spChg>
        <pc:spChg chg="del">
          <ac:chgData name="Cragg, George" userId="f6234087-fcfd-468b-ad1f-2c2c4ff55e58" providerId="ADAL" clId="{625B5919-97C5-44BA-821C-C92C590940ED}" dt="2025-05-27T15:05:03.893" v="524" actId="478"/>
          <ac:spMkLst>
            <pc:docMk/>
            <pc:sldMk cId="4206586412" sldId="267"/>
            <ac:spMk id="3" creationId="{AE548482-1781-4233-0489-798DD8C5C5AD}"/>
          </ac:spMkLst>
        </pc:spChg>
        <pc:spChg chg="add mod">
          <ac:chgData name="Cragg, George" userId="f6234087-fcfd-468b-ad1f-2c2c4ff55e58" providerId="ADAL" clId="{625B5919-97C5-44BA-821C-C92C590940ED}" dt="2025-05-27T15:05:16.843" v="528" actId="1076"/>
          <ac:spMkLst>
            <pc:docMk/>
            <pc:sldMk cId="4206586412" sldId="267"/>
            <ac:spMk id="6" creationId="{91B9CC35-4B07-4546-559D-4296148BBACE}"/>
          </ac:spMkLst>
        </pc:spChg>
        <pc:spChg chg="add mod">
          <ac:chgData name="Cragg, George" userId="f6234087-fcfd-468b-ad1f-2c2c4ff55e58" providerId="ADAL" clId="{625B5919-97C5-44BA-821C-C92C590940ED}" dt="2025-05-27T15:05:49.427" v="532" actId="1076"/>
          <ac:spMkLst>
            <pc:docMk/>
            <pc:sldMk cId="4206586412" sldId="267"/>
            <ac:spMk id="9" creationId="{8E6C30B0-225A-9AEC-9E4C-765B8015CF2A}"/>
          </ac:spMkLst>
        </pc:spChg>
        <pc:spChg chg="add mod">
          <ac:chgData name="Cragg, George" userId="f6234087-fcfd-468b-ad1f-2c2c4ff55e58" providerId="ADAL" clId="{625B5919-97C5-44BA-821C-C92C590940ED}" dt="2025-05-27T15:05:04.145" v="525"/>
          <ac:spMkLst>
            <pc:docMk/>
            <pc:sldMk cId="4206586412" sldId="267"/>
            <ac:spMk id="10" creationId="{AE61BB54-6BAC-E0FB-5ACE-48076DD29A51}"/>
          </ac:spMkLst>
        </pc:spChg>
        <pc:picChg chg="add mod">
          <ac:chgData name="Cragg, George" userId="f6234087-fcfd-468b-ad1f-2c2c4ff55e58" providerId="ADAL" clId="{625B5919-97C5-44BA-821C-C92C590940ED}" dt="2025-05-27T15:05:27.032" v="530" actId="14100"/>
          <ac:picMkLst>
            <pc:docMk/>
            <pc:sldMk cId="4206586412" sldId="267"/>
            <ac:picMk id="4" creationId="{337BD88F-C30A-D1D4-784D-2620818B4677}"/>
          </ac:picMkLst>
        </pc:picChg>
        <pc:picChg chg="add mod">
          <ac:chgData name="Cragg, George" userId="f6234087-fcfd-468b-ad1f-2c2c4ff55e58" providerId="ADAL" clId="{625B5919-97C5-44BA-821C-C92C590940ED}" dt="2025-05-27T15:05:23.153" v="529" actId="14100"/>
          <ac:picMkLst>
            <pc:docMk/>
            <pc:sldMk cId="4206586412" sldId="267"/>
            <ac:picMk id="5" creationId="{E1AC202F-9B4C-3C00-6903-B45F45483085}"/>
          </ac:picMkLst>
        </pc:picChg>
        <pc:picChg chg="add mod">
          <ac:chgData name="Cragg, George" userId="f6234087-fcfd-468b-ad1f-2c2c4ff55e58" providerId="ADAL" clId="{625B5919-97C5-44BA-821C-C92C590940ED}" dt="2025-05-27T15:05:56.672" v="533" actId="1076"/>
          <ac:picMkLst>
            <pc:docMk/>
            <pc:sldMk cId="4206586412" sldId="267"/>
            <ac:picMk id="7" creationId="{971240A5-B93A-E20E-9934-259F2D23AFFC}"/>
          </ac:picMkLst>
        </pc:picChg>
        <pc:picChg chg="add mod">
          <ac:chgData name="Cragg, George" userId="f6234087-fcfd-468b-ad1f-2c2c4ff55e58" providerId="ADAL" clId="{625B5919-97C5-44BA-821C-C92C590940ED}" dt="2025-05-27T15:05:04.145" v="525"/>
          <ac:picMkLst>
            <pc:docMk/>
            <pc:sldMk cId="4206586412" sldId="267"/>
            <ac:picMk id="8" creationId="{E716EA64-B8FF-6C74-E740-F5F571D065BC}"/>
          </ac:picMkLst>
        </pc:picChg>
      </pc:sldChg>
      <pc:sldChg chg="addSp delSp modSp new mod">
        <pc:chgData name="Cragg, George" userId="f6234087-fcfd-468b-ad1f-2c2c4ff55e58" providerId="ADAL" clId="{625B5919-97C5-44BA-821C-C92C590940ED}" dt="2025-05-27T15:06:23.929" v="538" actId="1076"/>
        <pc:sldMkLst>
          <pc:docMk/>
          <pc:sldMk cId="2339896516" sldId="268"/>
        </pc:sldMkLst>
        <pc:spChg chg="mod">
          <ac:chgData name="Cragg, George" userId="f6234087-fcfd-468b-ad1f-2c2c4ff55e58" providerId="ADAL" clId="{625B5919-97C5-44BA-821C-C92C590940ED}" dt="2025-05-27T15:06:09.257" v="535"/>
          <ac:spMkLst>
            <pc:docMk/>
            <pc:sldMk cId="2339896516" sldId="268"/>
            <ac:spMk id="2" creationId="{DC94B21F-8DC1-D794-D1DB-84F356923A94}"/>
          </ac:spMkLst>
        </pc:spChg>
        <pc:spChg chg="del">
          <ac:chgData name="Cragg, George" userId="f6234087-fcfd-468b-ad1f-2c2c4ff55e58" providerId="ADAL" clId="{625B5919-97C5-44BA-821C-C92C590940ED}" dt="2025-05-27T15:06:20.681" v="536" actId="478"/>
          <ac:spMkLst>
            <pc:docMk/>
            <pc:sldMk cId="2339896516" sldId="268"/>
            <ac:spMk id="3" creationId="{BE28914B-880A-0C9C-DDE9-405679ACB651}"/>
          </ac:spMkLst>
        </pc:spChg>
        <pc:spChg chg="add mod">
          <ac:chgData name="Cragg, George" userId="f6234087-fcfd-468b-ad1f-2c2c4ff55e58" providerId="ADAL" clId="{625B5919-97C5-44BA-821C-C92C590940ED}" dt="2025-05-27T15:06:21.073" v="537"/>
          <ac:spMkLst>
            <pc:docMk/>
            <pc:sldMk cId="2339896516" sldId="268"/>
            <ac:spMk id="4" creationId="{B549DC95-6FD4-7B5C-7C03-354AB2AFAAB4}"/>
          </ac:spMkLst>
        </pc:spChg>
        <pc:picChg chg="add mod">
          <ac:chgData name="Cragg, George" userId="f6234087-fcfd-468b-ad1f-2c2c4ff55e58" providerId="ADAL" clId="{625B5919-97C5-44BA-821C-C92C590940ED}" dt="2025-05-27T15:06:21.073" v="537"/>
          <ac:picMkLst>
            <pc:docMk/>
            <pc:sldMk cId="2339896516" sldId="268"/>
            <ac:picMk id="5" creationId="{9D97F575-27D1-D306-975F-8713AFF90FD5}"/>
          </ac:picMkLst>
        </pc:picChg>
        <pc:picChg chg="add mod">
          <ac:chgData name="Cragg, George" userId="f6234087-fcfd-468b-ad1f-2c2c4ff55e58" providerId="ADAL" clId="{625B5919-97C5-44BA-821C-C92C590940ED}" dt="2025-05-27T15:06:23.929" v="538" actId="1076"/>
          <ac:picMkLst>
            <pc:docMk/>
            <pc:sldMk cId="2339896516" sldId="268"/>
            <ac:picMk id="6" creationId="{2C2F332C-3124-CE25-E630-139B87985E86}"/>
          </ac:picMkLst>
        </pc:picChg>
      </pc:sldChg>
      <pc:sldChg chg="addSp delSp modSp new mod">
        <pc:chgData name="Cragg, George" userId="f6234087-fcfd-468b-ad1f-2c2c4ff55e58" providerId="ADAL" clId="{625B5919-97C5-44BA-821C-C92C590940ED}" dt="2025-05-27T15:06:44.558" v="543" actId="27636"/>
        <pc:sldMkLst>
          <pc:docMk/>
          <pc:sldMk cId="4062833296" sldId="269"/>
        </pc:sldMkLst>
        <pc:spChg chg="mod">
          <ac:chgData name="Cragg, George" userId="f6234087-fcfd-468b-ad1f-2c2c4ff55e58" providerId="ADAL" clId="{625B5919-97C5-44BA-821C-C92C590940ED}" dt="2025-05-27T15:06:36.419" v="540"/>
          <ac:spMkLst>
            <pc:docMk/>
            <pc:sldMk cId="4062833296" sldId="269"/>
            <ac:spMk id="2" creationId="{67AB3949-52A0-F3A6-3047-90F27FEEB109}"/>
          </ac:spMkLst>
        </pc:spChg>
        <pc:spChg chg="del">
          <ac:chgData name="Cragg, George" userId="f6234087-fcfd-468b-ad1f-2c2c4ff55e58" providerId="ADAL" clId="{625B5919-97C5-44BA-821C-C92C590940ED}" dt="2025-05-27T15:06:44.228" v="541" actId="478"/>
          <ac:spMkLst>
            <pc:docMk/>
            <pc:sldMk cId="4062833296" sldId="269"/>
            <ac:spMk id="3" creationId="{06117D85-3CCD-4C15-865E-F1F5950847E6}"/>
          </ac:spMkLst>
        </pc:spChg>
        <pc:spChg chg="add mod">
          <ac:chgData name="Cragg, George" userId="f6234087-fcfd-468b-ad1f-2c2c4ff55e58" providerId="ADAL" clId="{625B5919-97C5-44BA-821C-C92C590940ED}" dt="2025-05-27T15:06:44.558" v="543" actId="27636"/>
          <ac:spMkLst>
            <pc:docMk/>
            <pc:sldMk cId="4062833296" sldId="269"/>
            <ac:spMk id="4" creationId="{CE53C6CD-4026-92E5-A3AD-2FFE7BC2128F}"/>
          </ac:spMkLst>
        </pc:spChg>
        <pc:picChg chg="add mod">
          <ac:chgData name="Cragg, George" userId="f6234087-fcfd-468b-ad1f-2c2c4ff55e58" providerId="ADAL" clId="{625B5919-97C5-44BA-821C-C92C590940ED}" dt="2025-05-27T15:06:44.526" v="542"/>
          <ac:picMkLst>
            <pc:docMk/>
            <pc:sldMk cId="4062833296" sldId="269"/>
            <ac:picMk id="5" creationId="{900E56E8-B874-C0D4-1994-0464558745FB}"/>
          </ac:picMkLst>
        </pc:picChg>
        <pc:picChg chg="add mod">
          <ac:chgData name="Cragg, George" userId="f6234087-fcfd-468b-ad1f-2c2c4ff55e58" providerId="ADAL" clId="{625B5919-97C5-44BA-821C-C92C590940ED}" dt="2025-05-27T15:06:44.526" v="542"/>
          <ac:picMkLst>
            <pc:docMk/>
            <pc:sldMk cId="4062833296" sldId="269"/>
            <ac:picMk id="6" creationId="{96FF5344-765C-0B03-8E4D-74CBAC6E8EA7}"/>
          </ac:picMkLst>
        </pc:picChg>
      </pc:sldChg>
      <pc:sldChg chg="addSp delSp modSp new mod">
        <pc:chgData name="Cragg, George" userId="f6234087-fcfd-468b-ad1f-2c2c4ff55e58" providerId="ADAL" clId="{625B5919-97C5-44BA-821C-C92C590940ED}" dt="2025-05-27T15:12:24.973" v="614" actId="20577"/>
        <pc:sldMkLst>
          <pc:docMk/>
          <pc:sldMk cId="1182610782" sldId="270"/>
        </pc:sldMkLst>
        <pc:spChg chg="mod">
          <ac:chgData name="Cragg, George" userId="f6234087-fcfd-468b-ad1f-2c2c4ff55e58" providerId="ADAL" clId="{625B5919-97C5-44BA-821C-C92C590940ED}" dt="2025-05-27T15:09:12.102" v="569"/>
          <ac:spMkLst>
            <pc:docMk/>
            <pc:sldMk cId="1182610782" sldId="270"/>
            <ac:spMk id="2" creationId="{300A2667-6690-423D-8716-4789706AC25A}"/>
          </ac:spMkLst>
        </pc:spChg>
        <pc:spChg chg="del">
          <ac:chgData name="Cragg, George" userId="f6234087-fcfd-468b-ad1f-2c2c4ff55e58" providerId="ADAL" clId="{625B5919-97C5-44BA-821C-C92C590940ED}" dt="2025-05-27T15:09:21.984" v="570" actId="478"/>
          <ac:spMkLst>
            <pc:docMk/>
            <pc:sldMk cId="1182610782" sldId="270"/>
            <ac:spMk id="3" creationId="{D121A326-EE60-A437-CBA1-A8FDD6CA6719}"/>
          </ac:spMkLst>
        </pc:spChg>
        <pc:spChg chg="add mod">
          <ac:chgData name="Cragg, George" userId="f6234087-fcfd-468b-ad1f-2c2c4ff55e58" providerId="ADAL" clId="{625B5919-97C5-44BA-821C-C92C590940ED}" dt="2025-05-27T15:12:24.973" v="614" actId="20577"/>
          <ac:spMkLst>
            <pc:docMk/>
            <pc:sldMk cId="1182610782" sldId="270"/>
            <ac:spMk id="4" creationId="{F517B47F-D207-57A6-774F-3EB26B508A99}"/>
          </ac:spMkLst>
        </pc:spChg>
      </pc:sldChg>
      <pc:sldChg chg="addSp delSp modSp new mod">
        <pc:chgData name="Cragg, George" userId="f6234087-fcfd-468b-ad1f-2c2c4ff55e58" providerId="ADAL" clId="{625B5919-97C5-44BA-821C-C92C590940ED}" dt="2025-05-27T15:25:10.560" v="663" actId="33524"/>
        <pc:sldMkLst>
          <pc:docMk/>
          <pc:sldMk cId="382389220" sldId="271"/>
        </pc:sldMkLst>
        <pc:spChg chg="mod">
          <ac:chgData name="Cragg, George" userId="f6234087-fcfd-468b-ad1f-2c2c4ff55e58" providerId="ADAL" clId="{625B5919-97C5-44BA-821C-C92C590940ED}" dt="2025-05-27T15:24:48.565" v="657"/>
          <ac:spMkLst>
            <pc:docMk/>
            <pc:sldMk cId="382389220" sldId="271"/>
            <ac:spMk id="2" creationId="{F2FE35CB-E818-81D9-2E03-E0347DF0C26F}"/>
          </ac:spMkLst>
        </pc:spChg>
        <pc:spChg chg="del">
          <ac:chgData name="Cragg, George" userId="f6234087-fcfd-468b-ad1f-2c2c4ff55e58" providerId="ADAL" clId="{625B5919-97C5-44BA-821C-C92C590940ED}" dt="2025-05-27T15:24:55.607" v="658" actId="478"/>
          <ac:spMkLst>
            <pc:docMk/>
            <pc:sldMk cId="382389220" sldId="271"/>
            <ac:spMk id="3" creationId="{A97EDF9E-32ED-049C-9B0A-2CA05B263D24}"/>
          </ac:spMkLst>
        </pc:spChg>
        <pc:spChg chg="add mod">
          <ac:chgData name="Cragg, George" userId="f6234087-fcfd-468b-ad1f-2c2c4ff55e58" providerId="ADAL" clId="{625B5919-97C5-44BA-821C-C92C590940ED}" dt="2025-05-27T15:25:10.560" v="663" actId="33524"/>
          <ac:spMkLst>
            <pc:docMk/>
            <pc:sldMk cId="382389220" sldId="271"/>
            <ac:spMk id="4" creationId="{1066D87A-6D7A-3232-3D21-06E79471DF7B}"/>
          </ac:spMkLst>
        </pc:spChg>
        <pc:picChg chg="add mod">
          <ac:chgData name="Cragg, George" userId="f6234087-fcfd-468b-ad1f-2c2c4ff55e58" providerId="ADAL" clId="{625B5919-97C5-44BA-821C-C92C590940ED}" dt="2025-05-27T15:25:02.213" v="662" actId="1076"/>
          <ac:picMkLst>
            <pc:docMk/>
            <pc:sldMk cId="382389220" sldId="271"/>
            <ac:picMk id="5" creationId="{973075CE-B215-07C5-9EB5-C5609D198906}"/>
          </ac:picMkLst>
        </pc:picChg>
      </pc:sldChg>
      <pc:sldChg chg="addSp delSp modSp new mod">
        <pc:chgData name="Cragg, George" userId="f6234087-fcfd-468b-ad1f-2c2c4ff55e58" providerId="ADAL" clId="{625B5919-97C5-44BA-821C-C92C590940ED}" dt="2025-05-27T15:24:28.374" v="652" actId="20577"/>
        <pc:sldMkLst>
          <pc:docMk/>
          <pc:sldMk cId="420918337" sldId="272"/>
        </pc:sldMkLst>
        <pc:spChg chg="mod">
          <ac:chgData name="Cragg, George" userId="f6234087-fcfd-468b-ad1f-2c2c4ff55e58" providerId="ADAL" clId="{625B5919-97C5-44BA-821C-C92C590940ED}" dt="2025-05-27T15:23:16.121" v="622"/>
          <ac:spMkLst>
            <pc:docMk/>
            <pc:sldMk cId="420918337" sldId="272"/>
            <ac:spMk id="2" creationId="{0CA30030-1CEA-6318-0CC4-29D362C8633A}"/>
          </ac:spMkLst>
        </pc:spChg>
        <pc:spChg chg="del">
          <ac:chgData name="Cragg, George" userId="f6234087-fcfd-468b-ad1f-2c2c4ff55e58" providerId="ADAL" clId="{625B5919-97C5-44BA-821C-C92C590940ED}" dt="2025-05-27T15:23:23.970" v="623" actId="478"/>
          <ac:spMkLst>
            <pc:docMk/>
            <pc:sldMk cId="420918337" sldId="272"/>
            <ac:spMk id="3" creationId="{596EC4F5-79FC-232A-13D9-B4CDDC278446}"/>
          </ac:spMkLst>
        </pc:spChg>
        <pc:spChg chg="add mod">
          <ac:chgData name="Cragg, George" userId="f6234087-fcfd-468b-ad1f-2c2c4ff55e58" providerId="ADAL" clId="{625B5919-97C5-44BA-821C-C92C590940ED}" dt="2025-05-27T15:24:28.374" v="652" actId="20577"/>
          <ac:spMkLst>
            <pc:docMk/>
            <pc:sldMk cId="420918337" sldId="272"/>
            <ac:spMk id="4" creationId="{16C99C5D-882E-C84B-C794-570D6E153EB8}"/>
          </ac:spMkLst>
        </pc:spChg>
        <pc:picChg chg="add mod">
          <ac:chgData name="Cragg, George" userId="f6234087-fcfd-468b-ad1f-2c2c4ff55e58" providerId="ADAL" clId="{625B5919-97C5-44BA-821C-C92C590940ED}" dt="2025-05-27T15:23:29.355" v="627" actId="1076"/>
          <ac:picMkLst>
            <pc:docMk/>
            <pc:sldMk cId="420918337" sldId="272"/>
            <ac:picMk id="5" creationId="{0C4E593A-56EB-D26E-47AA-560110003504}"/>
          </ac:picMkLst>
        </pc:picChg>
      </pc:sldChg>
      <pc:sldChg chg="addSp delSp modSp new mod">
        <pc:chgData name="Cragg, George" userId="f6234087-fcfd-468b-ad1f-2c2c4ff55e58" providerId="ADAL" clId="{625B5919-97C5-44BA-821C-C92C590940ED}" dt="2025-05-27T15:23:04.270" v="621"/>
        <pc:sldMkLst>
          <pc:docMk/>
          <pc:sldMk cId="2982045851" sldId="273"/>
        </pc:sldMkLst>
        <pc:spChg chg="mod">
          <ac:chgData name="Cragg, George" userId="f6234087-fcfd-468b-ad1f-2c2c4ff55e58" providerId="ADAL" clId="{625B5919-97C5-44BA-821C-C92C590940ED}" dt="2025-05-27T15:22:58.190" v="619"/>
          <ac:spMkLst>
            <pc:docMk/>
            <pc:sldMk cId="2982045851" sldId="273"/>
            <ac:spMk id="2" creationId="{C8836188-6241-B5C0-C619-305F9AEFA592}"/>
          </ac:spMkLst>
        </pc:spChg>
        <pc:spChg chg="del">
          <ac:chgData name="Cragg, George" userId="f6234087-fcfd-468b-ad1f-2c2c4ff55e58" providerId="ADAL" clId="{625B5919-97C5-44BA-821C-C92C590940ED}" dt="2025-05-27T15:23:04.059" v="620" actId="478"/>
          <ac:spMkLst>
            <pc:docMk/>
            <pc:sldMk cId="2982045851" sldId="273"/>
            <ac:spMk id="3" creationId="{C23DD7F7-2054-9560-DE3A-893C2A56E252}"/>
          </ac:spMkLst>
        </pc:spChg>
        <pc:spChg chg="add mod">
          <ac:chgData name="Cragg, George" userId="f6234087-fcfd-468b-ad1f-2c2c4ff55e58" providerId="ADAL" clId="{625B5919-97C5-44BA-821C-C92C590940ED}" dt="2025-05-27T15:23:04.270" v="621"/>
          <ac:spMkLst>
            <pc:docMk/>
            <pc:sldMk cId="2982045851" sldId="273"/>
            <ac:spMk id="5" creationId="{210402C7-4279-050F-C7C9-7D9E1E633C8C}"/>
          </ac:spMkLst>
        </pc:spChg>
        <pc:spChg chg="add mod">
          <ac:chgData name="Cragg, George" userId="f6234087-fcfd-468b-ad1f-2c2c4ff55e58" providerId="ADAL" clId="{625B5919-97C5-44BA-821C-C92C590940ED}" dt="2025-05-27T15:23:04.270" v="621"/>
          <ac:spMkLst>
            <pc:docMk/>
            <pc:sldMk cId="2982045851" sldId="273"/>
            <ac:spMk id="6" creationId="{9D9DEF7F-9035-0380-5B63-826C713FD54E}"/>
          </ac:spMkLst>
        </pc:spChg>
        <pc:picChg chg="add mod">
          <ac:chgData name="Cragg, George" userId="f6234087-fcfd-468b-ad1f-2c2c4ff55e58" providerId="ADAL" clId="{625B5919-97C5-44BA-821C-C92C590940ED}" dt="2025-05-27T15:23:04.270" v="621"/>
          <ac:picMkLst>
            <pc:docMk/>
            <pc:sldMk cId="2982045851" sldId="273"/>
            <ac:picMk id="4" creationId="{4AB74AF4-2430-7B7C-3A5C-6137FC9F1300}"/>
          </ac:picMkLst>
        </pc:picChg>
        <pc:cxnChg chg="add mod">
          <ac:chgData name="Cragg, George" userId="f6234087-fcfd-468b-ad1f-2c2c4ff55e58" providerId="ADAL" clId="{625B5919-97C5-44BA-821C-C92C590940ED}" dt="2025-05-27T15:23:04.270" v="621"/>
          <ac:cxnSpMkLst>
            <pc:docMk/>
            <pc:sldMk cId="2982045851" sldId="273"/>
            <ac:cxnSpMk id="7" creationId="{CD5EA7F0-1251-5F43-8E7C-789427C41165}"/>
          </ac:cxnSpMkLst>
        </pc:cxnChg>
        <pc:cxnChg chg="add mod">
          <ac:chgData name="Cragg, George" userId="f6234087-fcfd-468b-ad1f-2c2c4ff55e58" providerId="ADAL" clId="{625B5919-97C5-44BA-821C-C92C590940ED}" dt="2025-05-27T15:23:04.270" v="621"/>
          <ac:cxnSpMkLst>
            <pc:docMk/>
            <pc:sldMk cId="2982045851" sldId="273"/>
            <ac:cxnSpMk id="8" creationId="{F409EE74-3B85-5F80-A3D5-31B657899C27}"/>
          </ac:cxnSpMkLst>
        </pc:cxnChg>
      </pc:sldChg>
      <pc:sldChg chg="addSp delSp modSp new mod">
        <pc:chgData name="Cragg, George" userId="f6234087-fcfd-468b-ad1f-2c2c4ff55e58" providerId="ADAL" clId="{625B5919-97C5-44BA-821C-C92C590940ED}" dt="2025-05-27T15:22:29.523" v="618" actId="27636"/>
        <pc:sldMkLst>
          <pc:docMk/>
          <pc:sldMk cId="1892771748" sldId="274"/>
        </pc:sldMkLst>
        <pc:spChg chg="mod">
          <ac:chgData name="Cragg, George" userId="f6234087-fcfd-468b-ad1f-2c2c4ff55e58" providerId="ADAL" clId="{625B5919-97C5-44BA-821C-C92C590940ED}" dt="2025-05-27T15:22:20.830" v="615"/>
          <ac:spMkLst>
            <pc:docMk/>
            <pc:sldMk cId="1892771748" sldId="274"/>
            <ac:spMk id="2" creationId="{3047C991-E54A-730A-7035-098A15545863}"/>
          </ac:spMkLst>
        </pc:spChg>
        <pc:spChg chg="del">
          <ac:chgData name="Cragg, George" userId="f6234087-fcfd-468b-ad1f-2c2c4ff55e58" providerId="ADAL" clId="{625B5919-97C5-44BA-821C-C92C590940ED}" dt="2025-05-27T15:22:29.287" v="616" actId="478"/>
          <ac:spMkLst>
            <pc:docMk/>
            <pc:sldMk cId="1892771748" sldId="274"/>
            <ac:spMk id="3" creationId="{1491873C-5C68-BC37-F048-33C6D09D3B5C}"/>
          </ac:spMkLst>
        </pc:spChg>
        <pc:spChg chg="add mod">
          <ac:chgData name="Cragg, George" userId="f6234087-fcfd-468b-ad1f-2c2c4ff55e58" providerId="ADAL" clId="{625B5919-97C5-44BA-821C-C92C590940ED}" dt="2025-05-27T15:22:29.523" v="618" actId="27636"/>
          <ac:spMkLst>
            <pc:docMk/>
            <pc:sldMk cId="1892771748" sldId="274"/>
            <ac:spMk id="5" creationId="{1DDE4925-2E63-8FE0-CE3E-9425B2488699}"/>
          </ac:spMkLst>
        </pc:spChg>
        <pc:picChg chg="add mod">
          <ac:chgData name="Cragg, George" userId="f6234087-fcfd-468b-ad1f-2c2c4ff55e58" providerId="ADAL" clId="{625B5919-97C5-44BA-821C-C92C590940ED}" dt="2025-05-27T15:22:29.512" v="617"/>
          <ac:picMkLst>
            <pc:docMk/>
            <pc:sldMk cId="1892771748" sldId="274"/>
            <ac:picMk id="4" creationId="{5AEE6F0F-41A3-F8E4-0370-D843D363269F}"/>
          </ac:picMkLst>
        </pc:picChg>
      </pc:sldChg>
      <pc:sldChg chg="addSp delSp modSp new mod">
        <pc:chgData name="Cragg, George" userId="f6234087-fcfd-468b-ad1f-2c2c4ff55e58" providerId="ADAL" clId="{625B5919-97C5-44BA-821C-C92C590940ED}" dt="2025-05-27T15:09:01.952" v="568" actId="14100"/>
        <pc:sldMkLst>
          <pc:docMk/>
          <pc:sldMk cId="2725015499" sldId="275"/>
        </pc:sldMkLst>
        <pc:spChg chg="mod">
          <ac:chgData name="Cragg, George" userId="f6234087-fcfd-468b-ad1f-2c2c4ff55e58" providerId="ADAL" clId="{625B5919-97C5-44BA-821C-C92C590940ED}" dt="2025-05-27T15:07:23.643" v="553"/>
          <ac:spMkLst>
            <pc:docMk/>
            <pc:sldMk cId="2725015499" sldId="275"/>
            <ac:spMk id="2" creationId="{94757BA7-E312-0854-193B-2B27B6A2A73D}"/>
          </ac:spMkLst>
        </pc:spChg>
        <pc:spChg chg="del">
          <ac:chgData name="Cragg, George" userId="f6234087-fcfd-468b-ad1f-2c2c4ff55e58" providerId="ADAL" clId="{625B5919-97C5-44BA-821C-C92C590940ED}" dt="2025-05-27T15:07:18.319" v="550" actId="478"/>
          <ac:spMkLst>
            <pc:docMk/>
            <pc:sldMk cId="2725015499" sldId="275"/>
            <ac:spMk id="3" creationId="{A5E43B23-C092-86DB-AC87-0AAAE28F5807}"/>
          </ac:spMkLst>
        </pc:spChg>
        <pc:spChg chg="add mod">
          <ac:chgData name="Cragg, George" userId="f6234087-fcfd-468b-ad1f-2c2c4ff55e58" providerId="ADAL" clId="{625B5919-97C5-44BA-821C-C92C590940ED}" dt="2025-05-27T15:08:27.220" v="563" actId="27636"/>
          <ac:spMkLst>
            <pc:docMk/>
            <pc:sldMk cId="2725015499" sldId="275"/>
            <ac:spMk id="4" creationId="{6D9ADA90-A0CB-DA0A-226C-4D19F2D70ED1}"/>
          </ac:spMkLst>
        </pc:spChg>
        <pc:spChg chg="add mod">
          <ac:chgData name="Cragg, George" userId="f6234087-fcfd-468b-ad1f-2c2c4ff55e58" providerId="ADAL" clId="{625B5919-97C5-44BA-821C-C92C590940ED}" dt="2025-05-27T15:08:27.204" v="562" actId="2710"/>
          <ac:spMkLst>
            <pc:docMk/>
            <pc:sldMk cId="2725015499" sldId="275"/>
            <ac:spMk id="5" creationId="{D36FE487-CA8E-2E24-E1DA-5EC5034C5376}"/>
          </ac:spMkLst>
        </pc:spChg>
        <pc:spChg chg="add mod">
          <ac:chgData name="Cragg, George" userId="f6234087-fcfd-468b-ad1f-2c2c4ff55e58" providerId="ADAL" clId="{625B5919-97C5-44BA-821C-C92C590940ED}" dt="2025-05-27T15:07:18.573" v="551"/>
          <ac:spMkLst>
            <pc:docMk/>
            <pc:sldMk cId="2725015499" sldId="275"/>
            <ac:spMk id="8" creationId="{41533019-A19A-649A-2021-743D91E4725E}"/>
          </ac:spMkLst>
        </pc:spChg>
        <pc:spChg chg="add mod">
          <ac:chgData name="Cragg, George" userId="f6234087-fcfd-468b-ad1f-2c2c4ff55e58" providerId="ADAL" clId="{625B5919-97C5-44BA-821C-C92C590940ED}" dt="2025-05-27T15:09:01.952" v="568" actId="14100"/>
          <ac:spMkLst>
            <pc:docMk/>
            <pc:sldMk cId="2725015499" sldId="275"/>
            <ac:spMk id="9" creationId="{DB1DC52A-56C2-9805-B53B-2A11DBDD6AC7}"/>
          </ac:spMkLst>
        </pc:spChg>
        <pc:picChg chg="add mod">
          <ac:chgData name="Cragg, George" userId="f6234087-fcfd-468b-ad1f-2c2c4ff55e58" providerId="ADAL" clId="{625B5919-97C5-44BA-821C-C92C590940ED}" dt="2025-05-27T15:07:18.573" v="551"/>
          <ac:picMkLst>
            <pc:docMk/>
            <pc:sldMk cId="2725015499" sldId="275"/>
            <ac:picMk id="6" creationId="{60125857-7132-DD8A-DEE0-106D37127721}"/>
          </ac:picMkLst>
        </pc:picChg>
        <pc:picChg chg="add mod">
          <ac:chgData name="Cragg, George" userId="f6234087-fcfd-468b-ad1f-2c2c4ff55e58" providerId="ADAL" clId="{625B5919-97C5-44BA-821C-C92C590940ED}" dt="2025-05-27T15:07:18.573" v="551"/>
          <ac:picMkLst>
            <pc:docMk/>
            <pc:sldMk cId="2725015499" sldId="275"/>
            <ac:picMk id="7" creationId="{366F851D-A08E-A7DA-F5CD-E0078A7787D6}"/>
          </ac:picMkLst>
        </pc:picChg>
      </pc:sldChg>
      <pc:sldChg chg="new">
        <pc:chgData name="Cragg, George" userId="f6234087-fcfd-468b-ad1f-2c2c4ff55e58" providerId="ADAL" clId="{625B5919-97C5-44BA-821C-C92C590940ED}" dt="2025-05-27T15:24:36.743" v="653" actId="680"/>
        <pc:sldMkLst>
          <pc:docMk/>
          <pc:sldMk cId="1754088568" sldId="276"/>
        </pc:sldMkLst>
      </pc:sldChg>
      <pc:sldChg chg="new">
        <pc:chgData name="Cragg, George" userId="f6234087-fcfd-468b-ad1f-2c2c4ff55e58" providerId="ADAL" clId="{625B5919-97C5-44BA-821C-C92C590940ED}" dt="2025-05-27T15:24:38.188" v="654" actId="680"/>
        <pc:sldMkLst>
          <pc:docMk/>
          <pc:sldMk cId="2599795781" sldId="277"/>
        </pc:sldMkLst>
      </pc:sldChg>
      <pc:sldChg chg="new">
        <pc:chgData name="Cragg, George" userId="f6234087-fcfd-468b-ad1f-2c2c4ff55e58" providerId="ADAL" clId="{625B5919-97C5-44BA-821C-C92C590940ED}" dt="2025-05-27T15:24:39.888" v="655" actId="680"/>
        <pc:sldMkLst>
          <pc:docMk/>
          <pc:sldMk cId="4255647317" sldId="278"/>
        </pc:sldMkLst>
      </pc:sldChg>
      <pc:sldChg chg="addSp delSp modSp new mod">
        <pc:chgData name="Cragg, George" userId="f6234087-fcfd-468b-ad1f-2c2c4ff55e58" providerId="ADAL" clId="{625B5919-97C5-44BA-821C-C92C590940ED}" dt="2025-05-27T15:26:22.752" v="673" actId="20577"/>
        <pc:sldMkLst>
          <pc:docMk/>
          <pc:sldMk cId="2206605842" sldId="279"/>
        </pc:sldMkLst>
        <pc:spChg chg="mod">
          <ac:chgData name="Cragg, George" userId="f6234087-fcfd-468b-ad1f-2c2c4ff55e58" providerId="ADAL" clId="{625B5919-97C5-44BA-821C-C92C590940ED}" dt="2025-05-27T15:25:54.661" v="664"/>
          <ac:spMkLst>
            <pc:docMk/>
            <pc:sldMk cId="2206605842" sldId="279"/>
            <ac:spMk id="2" creationId="{2D1FE2E6-C06E-ED0D-9CE9-377800E69F0A}"/>
          </ac:spMkLst>
        </pc:spChg>
        <pc:spChg chg="del">
          <ac:chgData name="Cragg, George" userId="f6234087-fcfd-468b-ad1f-2c2c4ff55e58" providerId="ADAL" clId="{625B5919-97C5-44BA-821C-C92C590940ED}" dt="2025-05-27T15:26:00.361" v="665" actId="478"/>
          <ac:spMkLst>
            <pc:docMk/>
            <pc:sldMk cId="2206605842" sldId="279"/>
            <ac:spMk id="3" creationId="{F90B70EE-942A-F83B-295D-9109F05A1900}"/>
          </ac:spMkLst>
        </pc:spChg>
        <pc:spChg chg="add mod">
          <ac:chgData name="Cragg, George" userId="f6234087-fcfd-468b-ad1f-2c2c4ff55e58" providerId="ADAL" clId="{625B5919-97C5-44BA-821C-C92C590940ED}" dt="2025-05-27T15:26:22.752" v="673" actId="20577"/>
          <ac:spMkLst>
            <pc:docMk/>
            <pc:sldMk cId="2206605842" sldId="279"/>
            <ac:spMk id="4" creationId="{60E75775-7517-B1D5-5370-713682DF13D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305f457b98c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305f457b98c_2_1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 name="Google Shape;52;g305f457b98c_2_13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de-DE"/>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data field of protected QoS data frames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42</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73205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data field of protected QoS data frames</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43</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40951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3074a2c21b7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3074a2c21b7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 name="Google Shape;72;g3074a2c21b7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de-DE"/>
              <a:t>46</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8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 name="Google Shape;5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5" name="Google Shape;6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ea typeface="+mn-lt"/>
                <a:cs typeface="+mn-lt"/>
              </a:rPr>
              <a:t>SKIP: Wireless / fake mode or monitor mode…</a:t>
            </a:r>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9</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638083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ea typeface="Calibri"/>
                <a:cs typeface="Calibri"/>
              </a:rPr>
              <a:t>Exceptions abound: switch FIB flushes for whatever reason (e.g. STP) so unicast traffic would be flooded</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22</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545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have to inject traffic… not preferred when passively sniffing since injection would alter the environment.  This new environment may or may not have an impact on what you are measuring.</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27</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718398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28</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521696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Linux Intel adapter drivers can be configured to pass up FCS</a:t>
            </a:r>
          </a:p>
          <a:p>
            <a:r>
              <a:rPr lang="en-US" dirty="0" err="1"/>
              <a:t>ethtool</a:t>
            </a:r>
            <a:r>
              <a:rPr lang="en-US" dirty="0"/>
              <a:t> -k enp0s31f6</a:t>
            </a:r>
          </a:p>
          <a:p>
            <a:r>
              <a:rPr lang="en-US" dirty="0" err="1"/>
              <a:t>rx</a:t>
            </a:r>
            <a:r>
              <a:rPr lang="en-US" dirty="0"/>
              <a:t>-fcs: off</a:t>
            </a:r>
          </a:p>
          <a:p>
            <a:r>
              <a:rPr lang="en-US" dirty="0" err="1"/>
              <a:t>rx</a:t>
            </a:r>
            <a:r>
              <a:rPr lang="en-US" dirty="0"/>
              <a:t>-all: off</a:t>
            </a:r>
          </a:p>
          <a:p>
            <a:endParaRPr lang="en-US" dirty="0"/>
          </a:p>
          <a:p>
            <a:r>
              <a:rPr lang="en-US" b="0" i="0" dirty="0">
                <a:solidFill>
                  <a:srgbClr val="001D35"/>
                </a:solidFill>
                <a:effectLst/>
                <a:latin typeface="Google Sans"/>
              </a:rPr>
              <a:t>TTL 64 for Linux/macOS, 128 for Windows, and 255 for Cisco routers</a:t>
            </a:r>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de-DE" sz="1200" b="0" i="0" u="none" strike="noStrike" cap="none" smtClean="0">
                <a:solidFill>
                  <a:schemeClr val="dk1"/>
                </a:solidFill>
                <a:latin typeface="Arial"/>
                <a:ea typeface="Arial"/>
                <a:cs typeface="Arial"/>
                <a:sym typeface="Arial"/>
              </a:rPr>
              <a:t>36</a:t>
            </a:fld>
            <a:endParaRPr lang="de-DE"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23189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849350" y="2592500"/>
            <a:ext cx="8459100" cy="15345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lt1"/>
              </a:buClr>
              <a:buSzPts val="5200"/>
              <a:buNone/>
              <a:defRPr sz="5200">
                <a:solidFill>
                  <a:schemeClr val="lt1"/>
                </a:solidFill>
              </a:defRPr>
            </a:lvl1pPr>
            <a:lvl2pPr lvl="1">
              <a:spcBef>
                <a:spcPts val="0"/>
              </a:spcBef>
              <a:spcAft>
                <a:spcPts val="0"/>
              </a:spcAft>
              <a:buClr>
                <a:schemeClr val="lt1"/>
              </a:buClr>
              <a:buSzPts val="1400"/>
              <a:buNone/>
              <a:defRPr>
                <a:solidFill>
                  <a:schemeClr val="lt1"/>
                </a:solidFill>
              </a:defRPr>
            </a:lvl2pPr>
            <a:lvl3pPr lvl="2">
              <a:spcBef>
                <a:spcPts val="0"/>
              </a:spcBef>
              <a:spcAft>
                <a:spcPts val="0"/>
              </a:spcAft>
              <a:buClr>
                <a:schemeClr val="lt1"/>
              </a:buClr>
              <a:buSzPts val="1400"/>
              <a:buNone/>
              <a:defRPr>
                <a:solidFill>
                  <a:schemeClr val="lt1"/>
                </a:solidFill>
              </a:defRPr>
            </a:lvl3pPr>
            <a:lvl4pPr lvl="3">
              <a:spcBef>
                <a:spcPts val="0"/>
              </a:spcBef>
              <a:spcAft>
                <a:spcPts val="0"/>
              </a:spcAft>
              <a:buClr>
                <a:schemeClr val="lt1"/>
              </a:buClr>
              <a:buSzPts val="1400"/>
              <a:buNone/>
              <a:defRPr>
                <a:solidFill>
                  <a:schemeClr val="lt1"/>
                </a:solidFill>
              </a:defRPr>
            </a:lvl4pPr>
            <a:lvl5pPr lvl="4">
              <a:spcBef>
                <a:spcPts val="0"/>
              </a:spcBef>
              <a:spcAft>
                <a:spcPts val="0"/>
              </a:spcAft>
              <a:buClr>
                <a:schemeClr val="lt1"/>
              </a:buClr>
              <a:buSzPts val="1400"/>
              <a:buNone/>
              <a:defRPr>
                <a:solidFill>
                  <a:schemeClr val="lt1"/>
                </a:solidFill>
              </a:defRPr>
            </a:lvl5pPr>
            <a:lvl6pPr lvl="5">
              <a:spcBef>
                <a:spcPts val="0"/>
              </a:spcBef>
              <a:spcAft>
                <a:spcPts val="0"/>
              </a:spcAft>
              <a:buClr>
                <a:schemeClr val="lt1"/>
              </a:buClr>
              <a:buSzPts val="1400"/>
              <a:buNone/>
              <a:defRPr>
                <a:solidFill>
                  <a:schemeClr val="lt1"/>
                </a:solidFill>
              </a:defRPr>
            </a:lvl6pPr>
            <a:lvl7pPr lvl="6">
              <a:spcBef>
                <a:spcPts val="0"/>
              </a:spcBef>
              <a:spcAft>
                <a:spcPts val="0"/>
              </a:spcAft>
              <a:buClr>
                <a:schemeClr val="lt1"/>
              </a:buClr>
              <a:buSzPts val="1400"/>
              <a:buNone/>
              <a:defRPr>
                <a:solidFill>
                  <a:schemeClr val="lt1"/>
                </a:solidFill>
              </a:defRPr>
            </a:lvl7pPr>
            <a:lvl8pPr lvl="7">
              <a:spcBef>
                <a:spcPts val="0"/>
              </a:spcBef>
              <a:spcAft>
                <a:spcPts val="0"/>
              </a:spcAft>
              <a:buClr>
                <a:schemeClr val="lt1"/>
              </a:buClr>
              <a:buSzPts val="1400"/>
              <a:buNone/>
              <a:defRPr>
                <a:solidFill>
                  <a:schemeClr val="lt1"/>
                </a:solidFill>
              </a:defRPr>
            </a:lvl8pPr>
            <a:lvl9pPr lvl="8">
              <a:spcBef>
                <a:spcPts val="0"/>
              </a:spcBef>
              <a:spcAft>
                <a:spcPts val="0"/>
              </a:spcAft>
              <a:buClr>
                <a:schemeClr val="lt1"/>
              </a:buClr>
              <a:buSzPts val="1400"/>
              <a:buNone/>
              <a:defRPr>
                <a:solidFill>
                  <a:schemeClr val="lt1"/>
                </a:solidFill>
              </a:defRPr>
            </a:lvl9pPr>
          </a:lstStyle>
          <a:p>
            <a:endParaRPr/>
          </a:p>
        </p:txBody>
      </p:sp>
      <p:sp>
        <p:nvSpPr>
          <p:cNvPr id="17" name="Google Shape;17;p2"/>
          <p:cNvSpPr txBox="1">
            <a:spLocks noGrp="1"/>
          </p:cNvSpPr>
          <p:nvPr>
            <p:ph type="subTitle" idx="1"/>
          </p:nvPr>
        </p:nvSpPr>
        <p:spPr>
          <a:xfrm>
            <a:off x="1849350" y="4430100"/>
            <a:ext cx="8459100" cy="943800"/>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Clr>
                <a:schemeClr val="lt1"/>
              </a:buClr>
              <a:buSzPts val="2400"/>
              <a:buFont typeface="Lucida Sans"/>
              <a:buNone/>
              <a:defRPr sz="2400">
                <a:solidFill>
                  <a:schemeClr val="lt1"/>
                </a:solidFill>
                <a:latin typeface="Lucida Sans"/>
                <a:ea typeface="Lucida Sans"/>
                <a:cs typeface="Lucida Sans"/>
                <a:sym typeface="Lucida Sans"/>
              </a:defRPr>
            </a:lvl1pPr>
            <a:lvl2pPr lvl="1" algn="ctr">
              <a:lnSpc>
                <a:spcPct val="90000"/>
              </a:lnSpc>
              <a:spcBef>
                <a:spcPts val="500"/>
              </a:spcBef>
              <a:spcAft>
                <a:spcPts val="0"/>
              </a:spcAft>
              <a:buClr>
                <a:srgbClr val="D8D8D8"/>
              </a:buClr>
              <a:buSzPts val="2000"/>
              <a:buNone/>
              <a:defRPr sz="2000"/>
            </a:lvl2pPr>
            <a:lvl3pPr lvl="2" algn="ctr">
              <a:lnSpc>
                <a:spcPct val="90000"/>
              </a:lnSpc>
              <a:spcBef>
                <a:spcPts val="500"/>
              </a:spcBef>
              <a:spcAft>
                <a:spcPts val="0"/>
              </a:spcAft>
              <a:buClr>
                <a:srgbClr val="D8D8D8"/>
              </a:buClr>
              <a:buSzPts val="1800"/>
              <a:buNone/>
              <a:defRPr sz="1800"/>
            </a:lvl3pPr>
            <a:lvl4pPr lvl="3" algn="ctr">
              <a:lnSpc>
                <a:spcPct val="90000"/>
              </a:lnSpc>
              <a:spcBef>
                <a:spcPts val="500"/>
              </a:spcBef>
              <a:spcAft>
                <a:spcPts val="0"/>
              </a:spcAft>
              <a:buClr>
                <a:srgbClr val="D8D8D8"/>
              </a:buClr>
              <a:buSzPts val="1600"/>
              <a:buNone/>
              <a:defRPr sz="1600"/>
            </a:lvl4pPr>
            <a:lvl5pPr lvl="4" algn="ctr">
              <a:lnSpc>
                <a:spcPct val="90000"/>
              </a:lnSpc>
              <a:spcBef>
                <a:spcPts val="500"/>
              </a:spcBef>
              <a:spcAft>
                <a:spcPts val="0"/>
              </a:spcAft>
              <a:buClr>
                <a:srgbClr val="D8D8D8"/>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22" name="Google Shape;22;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p:nvPr/>
        </p:nvSpPr>
        <p:spPr>
          <a:xfrm>
            <a:off x="0" y="681038"/>
            <a:ext cx="12192000" cy="617696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4" name="Google Shape;24;p3"/>
          <p:cNvSpPr txBox="1">
            <a:spLocks noGrp="1"/>
          </p:cNvSpPr>
          <p:nvPr>
            <p:ph type="body" idx="1"/>
          </p:nvPr>
        </p:nvSpPr>
        <p:spPr>
          <a:xfrm>
            <a:off x="838200" y="989814"/>
            <a:ext cx="4949858"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3"/>
          <p:cNvSpPr txBox="1">
            <a:spLocks noGrp="1"/>
          </p:cNvSpPr>
          <p:nvPr>
            <p:ph type="body" idx="2"/>
          </p:nvPr>
        </p:nvSpPr>
        <p:spPr>
          <a:xfrm>
            <a:off x="6135671" y="989814"/>
            <a:ext cx="4949858"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p:nvPr/>
        </p:nvSpPr>
        <p:spPr>
          <a:xfrm>
            <a:off x="0" y="681038"/>
            <a:ext cx="12192000" cy="617696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4"/>
          <p:cNvSpPr txBox="1">
            <a:spLocks noGrp="1"/>
          </p:cNvSpPr>
          <p:nvPr>
            <p:ph type="body" idx="1"/>
          </p:nvPr>
        </p:nvSpPr>
        <p:spPr>
          <a:xfrm>
            <a:off x="838200" y="989814"/>
            <a:ext cx="10515600" cy="5187149"/>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3A3A3A"/>
              </a:buClr>
              <a:buSzPts val="2800"/>
              <a:buChar char="•"/>
              <a:defRPr>
                <a:solidFill>
                  <a:srgbClr val="3A3A3A"/>
                </a:solidFill>
              </a:defRPr>
            </a:lvl1pPr>
            <a:lvl2pPr marL="914400" lvl="1" indent="-381000" algn="l">
              <a:lnSpc>
                <a:spcPct val="90000"/>
              </a:lnSpc>
              <a:spcBef>
                <a:spcPts val="500"/>
              </a:spcBef>
              <a:spcAft>
                <a:spcPts val="0"/>
              </a:spcAft>
              <a:buClr>
                <a:srgbClr val="3A3A3A"/>
              </a:buClr>
              <a:buSzPts val="2400"/>
              <a:buChar char="•"/>
              <a:defRPr>
                <a:solidFill>
                  <a:srgbClr val="3A3A3A"/>
                </a:solidFill>
              </a:defRPr>
            </a:lvl2pPr>
            <a:lvl3pPr marL="1371600" lvl="2" indent="-355600" algn="l">
              <a:lnSpc>
                <a:spcPct val="90000"/>
              </a:lnSpc>
              <a:spcBef>
                <a:spcPts val="500"/>
              </a:spcBef>
              <a:spcAft>
                <a:spcPts val="0"/>
              </a:spcAft>
              <a:buClr>
                <a:srgbClr val="3A3A3A"/>
              </a:buClr>
              <a:buSzPts val="2000"/>
              <a:buChar char="•"/>
              <a:defRPr>
                <a:solidFill>
                  <a:srgbClr val="3A3A3A"/>
                </a:solidFill>
              </a:defRPr>
            </a:lvl3pPr>
            <a:lvl4pPr marL="1828800" lvl="3" indent="-342900" algn="l">
              <a:lnSpc>
                <a:spcPct val="90000"/>
              </a:lnSpc>
              <a:spcBef>
                <a:spcPts val="500"/>
              </a:spcBef>
              <a:spcAft>
                <a:spcPts val="0"/>
              </a:spcAft>
              <a:buClr>
                <a:srgbClr val="3A3A3A"/>
              </a:buClr>
              <a:buSzPts val="1800"/>
              <a:buChar char="•"/>
              <a:defRPr>
                <a:solidFill>
                  <a:srgbClr val="3A3A3A"/>
                </a:solidFill>
              </a:defRPr>
            </a:lvl4pPr>
            <a:lvl5pPr marL="2286000" lvl="4" indent="-342900" algn="l">
              <a:lnSpc>
                <a:spcPct val="90000"/>
              </a:lnSpc>
              <a:spcBef>
                <a:spcPts val="500"/>
              </a:spcBef>
              <a:spcAft>
                <a:spcPts val="0"/>
              </a:spcAft>
              <a:buClr>
                <a:srgbClr val="3A3A3A"/>
              </a:buClr>
              <a:buSzPts val="1800"/>
              <a:buChar char="•"/>
              <a:defRPr>
                <a:solidFill>
                  <a:srgbClr val="3A3A3A"/>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Feedback">
  <p:cSld name="Feedback_1_1">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
        <p:nvSpPr>
          <p:cNvPr id="36" name="Google Shape;36;p5"/>
          <p:cNvSpPr>
            <a:spLocks noGrp="1"/>
          </p:cNvSpPr>
          <p:nvPr>
            <p:ph type="pic" idx="2"/>
          </p:nvPr>
        </p:nvSpPr>
        <p:spPr>
          <a:xfrm>
            <a:off x="3581400" y="1026350"/>
            <a:ext cx="4859700" cy="4859700"/>
          </a:xfrm>
          <a:prstGeom prst="rect">
            <a:avLst/>
          </a:prstGeom>
          <a:no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eedback light background">
  <p:cSld name="Feedback_2">
    <p:spTree>
      <p:nvGrpSpPr>
        <p:cNvPr id="1" name="Shape 37"/>
        <p:cNvGrpSpPr/>
        <p:nvPr/>
      </p:nvGrpSpPr>
      <p:grpSpPr>
        <a:xfrm>
          <a:off x="0" y="0"/>
          <a:ext cx="0" cy="0"/>
          <a:chOff x="0" y="0"/>
          <a:chExt cx="0" cy="0"/>
        </a:xfrm>
      </p:grpSpPr>
      <p:sp>
        <p:nvSpPr>
          <p:cNvPr id="38" name="Google Shape;38;p6"/>
          <p:cNvSpPr/>
          <p:nvPr/>
        </p:nvSpPr>
        <p:spPr>
          <a:xfrm>
            <a:off x="0" y="682975"/>
            <a:ext cx="12192000" cy="55266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9" name="Google Shape;39;p6"/>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a:spLocks noGrp="1"/>
          </p:cNvSpPr>
          <p:nvPr>
            <p:ph type="pic" idx="2"/>
          </p:nvPr>
        </p:nvSpPr>
        <p:spPr>
          <a:xfrm>
            <a:off x="3581400" y="1026350"/>
            <a:ext cx="4859700" cy="4859700"/>
          </a:xfrm>
          <a:prstGeom prst="rect">
            <a:avLst/>
          </a:prstGeom>
          <a:noFill/>
          <a:ln>
            <a:noFill/>
          </a:ln>
        </p:spPr>
      </p:sp>
      <p:sp>
        <p:nvSpPr>
          <p:cNvPr id="41" name="Google Shape;41;p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type="secHead">
  <p:cSld name="SECTION_HEADER">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831850" y="1603376"/>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rgbClr val="D8D8D8"/>
              </a:buClr>
              <a:buSzPts val="5200"/>
              <a:buFont typeface="Play"/>
              <a:buNone/>
              <a:defRPr sz="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lt1"/>
              </a:buClr>
              <a:buSzPts val="2400"/>
              <a:buNone/>
              <a:defRPr sz="2400">
                <a:solidFill>
                  <a:schemeClr val="lt1"/>
                </a:solidFill>
              </a:defRPr>
            </a:lvl1pPr>
            <a:lvl2pPr marL="914400" lvl="1" indent="-228600" algn="l">
              <a:lnSpc>
                <a:spcPct val="90000"/>
              </a:lnSpc>
              <a:spcBef>
                <a:spcPts val="500"/>
              </a:spcBef>
              <a:spcAft>
                <a:spcPts val="0"/>
              </a:spcAft>
              <a:buClr>
                <a:schemeClr val="lt1"/>
              </a:buClr>
              <a:buSzPts val="2000"/>
              <a:buNone/>
              <a:defRPr sz="2000">
                <a:solidFill>
                  <a:schemeClr val="lt1"/>
                </a:solidFill>
              </a:defRPr>
            </a:lvl2pPr>
            <a:lvl3pPr marL="1371600" lvl="2" indent="-228600" algn="l">
              <a:lnSpc>
                <a:spcPct val="90000"/>
              </a:lnSpc>
              <a:spcBef>
                <a:spcPts val="500"/>
              </a:spcBef>
              <a:spcAft>
                <a:spcPts val="0"/>
              </a:spcAft>
              <a:buClr>
                <a:schemeClr val="lt1"/>
              </a:buClr>
              <a:buSzPts val="1800"/>
              <a:buNone/>
              <a:defRPr sz="1800">
                <a:solidFill>
                  <a:schemeClr val="lt1"/>
                </a:solidFill>
              </a:defRPr>
            </a:lvl3pPr>
            <a:lvl4pPr marL="1828800" lvl="3" indent="-228600" algn="l">
              <a:lnSpc>
                <a:spcPct val="90000"/>
              </a:lnSpc>
              <a:spcBef>
                <a:spcPts val="500"/>
              </a:spcBef>
              <a:spcAft>
                <a:spcPts val="0"/>
              </a:spcAft>
              <a:buClr>
                <a:schemeClr val="lt1"/>
              </a:buClr>
              <a:buSzPts val="1600"/>
              <a:buNone/>
              <a:defRPr sz="1600">
                <a:solidFill>
                  <a:schemeClr val="lt1"/>
                </a:solidFill>
              </a:defRPr>
            </a:lvl4pPr>
            <a:lvl5pPr marL="2286000" lvl="4" indent="-228600" algn="l">
              <a:lnSpc>
                <a:spcPct val="90000"/>
              </a:lnSpc>
              <a:spcBef>
                <a:spcPts val="500"/>
              </a:spcBef>
              <a:spcAft>
                <a:spcPts val="0"/>
              </a:spcAft>
              <a:buClr>
                <a:schemeClr val="lt1"/>
              </a:buClr>
              <a:buSzPts val="1600"/>
              <a:buNone/>
              <a:defRPr sz="1600">
                <a:solidFill>
                  <a:schemeClr val="lt1"/>
                </a:solidFill>
              </a:defRPr>
            </a:lvl5pPr>
            <a:lvl6pPr marL="2743200" lvl="5" indent="-228600" algn="l">
              <a:lnSpc>
                <a:spcPct val="90000"/>
              </a:lnSpc>
              <a:spcBef>
                <a:spcPts val="500"/>
              </a:spcBef>
              <a:spcAft>
                <a:spcPts val="0"/>
              </a:spcAft>
              <a:buClr>
                <a:schemeClr val="lt1"/>
              </a:buClr>
              <a:buSzPts val="1600"/>
              <a:buNone/>
              <a:defRPr sz="1600">
                <a:solidFill>
                  <a:schemeClr val="lt1"/>
                </a:solidFill>
              </a:defRPr>
            </a:lvl6pPr>
            <a:lvl7pPr marL="3200400" lvl="6" indent="-228600" algn="l">
              <a:lnSpc>
                <a:spcPct val="90000"/>
              </a:lnSpc>
              <a:spcBef>
                <a:spcPts val="500"/>
              </a:spcBef>
              <a:spcAft>
                <a:spcPts val="0"/>
              </a:spcAft>
              <a:buClr>
                <a:schemeClr val="lt1"/>
              </a:buClr>
              <a:buSzPts val="1600"/>
              <a:buNone/>
              <a:defRPr sz="1600">
                <a:solidFill>
                  <a:schemeClr val="lt1"/>
                </a:solidFill>
              </a:defRPr>
            </a:lvl7pPr>
            <a:lvl8pPr marL="3657600" lvl="7" indent="-228600" algn="l">
              <a:lnSpc>
                <a:spcPct val="90000"/>
              </a:lnSpc>
              <a:spcBef>
                <a:spcPts val="500"/>
              </a:spcBef>
              <a:spcAft>
                <a:spcPts val="0"/>
              </a:spcAft>
              <a:buClr>
                <a:schemeClr val="lt1"/>
              </a:buClr>
              <a:buSzPts val="1600"/>
              <a:buNone/>
              <a:defRPr sz="1600">
                <a:solidFill>
                  <a:schemeClr val="lt1"/>
                </a:solidFill>
              </a:defRPr>
            </a:lvl8pPr>
            <a:lvl9pPr marL="4114800" lvl="8" indent="-228600" algn="l">
              <a:lnSpc>
                <a:spcPct val="90000"/>
              </a:lnSpc>
              <a:spcBef>
                <a:spcPts val="500"/>
              </a:spcBef>
              <a:spcAft>
                <a:spcPts val="0"/>
              </a:spcAft>
              <a:buClr>
                <a:schemeClr val="lt1"/>
              </a:buClr>
              <a:buSzPts val="1600"/>
              <a:buNone/>
              <a:defRPr sz="1600">
                <a:solidFill>
                  <a:schemeClr val="lt1"/>
                </a:solidFill>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itle page" type="titleOnly">
  <p:cSld name="TITLE_ONLY">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D8D8D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lt1"/>
              </a:buClr>
              <a:buSzPts val="2500"/>
              <a:buFont typeface="Lucida Sans"/>
              <a:buNone/>
              <a:defRPr sz="2500" b="1" u="none" strike="noStrike" cap="none">
                <a:solidFill>
                  <a:schemeClr val="lt1"/>
                </a:solidFill>
                <a:latin typeface="Lucida Sans"/>
                <a:ea typeface="Lucida Sans"/>
                <a:cs typeface="Lucida Sans"/>
                <a:sym typeface="Lucida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336431"/>
            <a:ext cx="10515600" cy="484053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D8D8D8"/>
              </a:buClr>
              <a:buSzPts val="2800"/>
              <a:buFont typeface="Lucida Sans"/>
              <a:buChar char="•"/>
              <a:defRPr sz="2800" i="0" u="none" strike="noStrike" cap="none">
                <a:solidFill>
                  <a:srgbClr val="D8D8D8"/>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D8D8D8"/>
              </a:buClr>
              <a:buSzPts val="2400"/>
              <a:buFont typeface="Lucida Sans"/>
              <a:buChar char="•"/>
              <a:defRPr sz="2400" i="0" u="none" strike="noStrike" cap="none">
                <a:solidFill>
                  <a:srgbClr val="D8D8D8"/>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D8D8D8"/>
              </a:buClr>
              <a:buSzPts val="2000"/>
              <a:buFont typeface="Lucida Sans"/>
              <a:buChar char="•"/>
              <a:defRPr sz="2000" i="0" u="none" strike="noStrike" cap="none">
                <a:solidFill>
                  <a:srgbClr val="D8D8D8"/>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D8D8D8"/>
              </a:buClr>
              <a:buSzPts val="1800"/>
              <a:buFont typeface="Lucida Sans"/>
              <a:buChar char="•"/>
              <a:defRPr sz="1800" i="0" u="none" strike="noStrike" cap="none">
                <a:solidFill>
                  <a:srgbClr val="D8D8D8"/>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D8D8D8"/>
              </a:buClr>
              <a:buSzPts val="1800"/>
              <a:buFont typeface="Lucida Sans"/>
              <a:buChar char="•"/>
              <a:defRPr sz="1800" i="0" u="none" strike="noStrike" cap="none">
                <a:solidFill>
                  <a:srgbClr val="D8D8D8"/>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i="0" u="none" strike="noStrike" cap="none">
                <a:solidFill>
                  <a:schemeClr val="dk1"/>
                </a:solidFill>
                <a:latin typeface="Lucida Sans"/>
                <a:ea typeface="Lucida Sans"/>
                <a:cs typeface="Lucida Sans"/>
                <a:sym typeface="Lucida Sans"/>
              </a:defRPr>
            </a:lvl9pPr>
          </a:lstStyle>
          <a:p>
            <a:endParaRPr/>
          </a:p>
        </p:txBody>
      </p:sp>
      <p:sp>
        <p:nvSpPr>
          <p:cNvPr id="12" name="Google Shape;12;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a:t>
            </a:fld>
            <a:endParaRPr/>
          </a:p>
        </p:txBody>
      </p:sp>
      <p:pic>
        <p:nvPicPr>
          <p:cNvPr id="13" name="Google Shape;13;p1" title="Asset 5@4x.png"/>
          <p:cNvPicPr preferRelativeResize="0"/>
          <p:nvPr/>
        </p:nvPicPr>
        <p:blipFill rotWithShape="1">
          <a:blip r:embed="rId10">
            <a:alphaModFix/>
          </a:blip>
          <a:srcRect t="-17650" b="17649"/>
          <a:stretch/>
        </p:blipFill>
        <p:spPr>
          <a:xfrm>
            <a:off x="10815825" y="-111450"/>
            <a:ext cx="1334600" cy="768950"/>
          </a:xfrm>
          <a:prstGeom prst="rect">
            <a:avLst/>
          </a:prstGeom>
          <a:noFill/>
          <a:ln>
            <a:noFill/>
          </a:ln>
        </p:spPr>
      </p:pic>
      <p:sp>
        <p:nvSpPr>
          <p:cNvPr id="14" name="Google Shape;14;p1"/>
          <p:cNvSpPr txBox="1"/>
          <p:nvPr/>
        </p:nvSpPr>
        <p:spPr>
          <a:xfrm>
            <a:off x="4510200" y="6381113"/>
            <a:ext cx="3171600" cy="315600"/>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FFFFFF"/>
              </a:buClr>
              <a:buSzPts val="1900"/>
              <a:buFont typeface="Lato"/>
              <a:buNone/>
            </a:pPr>
            <a:r>
              <a:rPr lang="de-DE" sz="1450" b="1">
                <a:solidFill>
                  <a:srgbClr val="FFFFFF"/>
                </a:solidFill>
                <a:latin typeface="Lucida Sans"/>
                <a:ea typeface="Lucida Sans"/>
                <a:cs typeface="Lucida Sans"/>
                <a:sym typeface="Lucida Sans"/>
              </a:rPr>
              <a:t>#sf25us</a:t>
            </a:r>
            <a:endParaRPr sz="1600" b="1" i="0" u="none" strike="noStrike" cap="none">
              <a:solidFill>
                <a:schemeClr val="dk1"/>
              </a:solidFill>
              <a:latin typeface="Lucida Sans"/>
              <a:ea typeface="Lucida Sans"/>
              <a:cs typeface="Lucida Sans"/>
              <a:sym typeface="Lucida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msftconnecttest.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hyperlink" Target="https://eur02.safelinks.protection.outlook.com/?url=https%3A%2F%2Fconference.wireshark.org%2Fsharkfest-25-us-2024%2Ftalk%2FDE8CQW%2Ffeedback&amp;data=05%7C02%7Cgeorge.cragg%40draeger.com%7Cc7db73668cc5425f5dc908dd9d209df5%7Ce8d897a8f4004625858a6f3ae627542b%7C0%7C0%7C638839485616137123%7CUnknown%7CTWFpbGZsb3d8eyJFbXB0eU1hcGkiOnRydWUsIlYiOiIwLjAuMDAwMCIsIlAiOiJXaW4zMiIsIkFOIjoiTWFpbCIsIldUIjoyfQ%3D%3D%7C0%7C%7C%7C&amp;sdata=b%2BfQx2LFOinPYOJZsfen6bntZtXUDrWxCxbWfd31N6E%3D&amp;reserved=0"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31.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9"/>
          <p:cNvSpPr txBox="1">
            <a:spLocks noGrp="1"/>
          </p:cNvSpPr>
          <p:nvPr>
            <p:ph type="ctrTitle"/>
          </p:nvPr>
        </p:nvSpPr>
        <p:spPr>
          <a:xfrm>
            <a:off x="1849350" y="2592500"/>
            <a:ext cx="8459100" cy="15345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dirty="0">
                <a:ea typeface="+mj-lt"/>
                <a:cs typeface="+mj-lt"/>
              </a:rPr>
              <a:t>Wireshark Packet Capture is like Real Estate: Location Matters</a:t>
            </a:r>
            <a:endParaRPr dirty="0"/>
          </a:p>
        </p:txBody>
      </p:sp>
      <p:sp>
        <p:nvSpPr>
          <p:cNvPr id="55" name="Google Shape;55;p9"/>
          <p:cNvSpPr txBox="1">
            <a:spLocks noGrp="1"/>
          </p:cNvSpPr>
          <p:nvPr>
            <p:ph type="subTitle" idx="1"/>
          </p:nvPr>
        </p:nvSpPr>
        <p:spPr>
          <a:xfrm>
            <a:off x="1849350" y="4430100"/>
            <a:ext cx="8459100" cy="943800"/>
          </a:xfrm>
          <a:prstGeom prst="rect">
            <a:avLst/>
          </a:prstGeom>
        </p:spPr>
        <p:txBody>
          <a:bodyPr spcFirstLastPara="1" wrap="square" lIns="91425" tIns="45700" rIns="91425" bIns="45700" anchor="t" anchorCtr="0">
            <a:normAutofit/>
          </a:bodyPr>
          <a:lstStyle/>
          <a:p>
            <a:pPr marL="0" lvl="0" indent="0" algn="r" rtl="0">
              <a:lnSpc>
                <a:spcPct val="115000"/>
              </a:lnSpc>
              <a:spcBef>
                <a:spcPts val="0"/>
              </a:spcBef>
              <a:spcAft>
                <a:spcPts val="0"/>
              </a:spcAft>
              <a:buNone/>
            </a:pPr>
            <a:r>
              <a:rPr lang="de-DE" dirty="0"/>
              <a:t>George Cragg</a:t>
            </a:r>
            <a:br>
              <a:rPr lang="de-DE" dirty="0"/>
            </a:br>
            <a:r>
              <a:rPr lang="de-DE" dirty="0"/>
              <a:t>gacragg@gmail.com</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F808-10FB-D2E5-4CD4-F081B0B19B16}"/>
              </a:ext>
            </a:extLst>
          </p:cNvPr>
          <p:cNvSpPr>
            <a:spLocks noGrp="1"/>
          </p:cNvSpPr>
          <p:nvPr>
            <p:ph type="title"/>
          </p:nvPr>
        </p:nvSpPr>
        <p:spPr/>
        <p:txBody>
          <a:bodyPr/>
          <a:lstStyle/>
          <a:p>
            <a:r>
              <a:rPr lang="en-US" dirty="0">
                <a:ea typeface="+mj-lt"/>
                <a:cs typeface="+mj-lt"/>
              </a:rPr>
              <a:t>TCP Handshake</a:t>
            </a:r>
            <a:endParaRPr lang="en-US" dirty="0"/>
          </a:p>
        </p:txBody>
      </p:sp>
      <p:sp>
        <p:nvSpPr>
          <p:cNvPr id="4" name="Content Placeholder 2">
            <a:extLst>
              <a:ext uri="{FF2B5EF4-FFF2-40B4-BE49-F238E27FC236}">
                <a16:creationId xmlns:a16="http://schemas.microsoft.com/office/drawing/2014/main" id="{31940B6A-F07E-39A4-D082-A0F4EB3C8A4B}"/>
              </a:ext>
            </a:extLst>
          </p:cNvPr>
          <p:cNvSpPr txBox="1">
            <a:spLocks/>
          </p:cNvSpPr>
          <p:nvPr/>
        </p:nvSpPr>
        <p:spPr>
          <a:xfrm>
            <a:off x="520805" y="1400537"/>
            <a:ext cx="7983644" cy="4602614"/>
          </a:xfrm>
          <a:prstGeom prst="rect">
            <a:avLst/>
          </a:prstGeom>
          <a:noFill/>
          <a:ln>
            <a:noFill/>
          </a:ln>
        </p:spPr>
        <p:txBody>
          <a:bodyPr spcFirstLastPara="1" vert="horz" wrap="square" lIns="91440" tIns="45720" rIns="91440" bIns="45720" rtlCol="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ea typeface="+mn-lt"/>
                <a:cs typeface="+mn-lt"/>
              </a:rPr>
              <a:t>Are we capturing at the </a:t>
            </a:r>
            <a:r>
              <a:rPr lang="en-US" dirty="0">
                <a:solidFill>
                  <a:srgbClr val="C00000"/>
                </a:solidFill>
                <a:ea typeface="+mn-lt"/>
                <a:cs typeface="+mn-lt"/>
              </a:rPr>
              <a:t>client</a:t>
            </a:r>
            <a:r>
              <a:rPr lang="en-US" dirty="0">
                <a:ea typeface="+mn-lt"/>
                <a:cs typeface="+mn-lt"/>
              </a:rPr>
              <a:t> or </a:t>
            </a:r>
            <a:r>
              <a:rPr lang="en-US" dirty="0">
                <a:solidFill>
                  <a:srgbClr val="C00000"/>
                </a:solidFill>
                <a:ea typeface="+mn-lt"/>
                <a:cs typeface="+mn-lt"/>
              </a:rPr>
              <a:t>server</a:t>
            </a:r>
            <a:r>
              <a:rPr lang="en-US" dirty="0">
                <a:ea typeface="+mn-lt"/>
                <a:cs typeface="+mn-lt"/>
              </a:rPr>
              <a:t>?  In the middle?</a:t>
            </a:r>
          </a:p>
          <a:p>
            <a:pPr>
              <a:lnSpc>
                <a:spcPct val="110000"/>
              </a:lnSpc>
            </a:pPr>
            <a:r>
              <a:rPr lang="en-US" dirty="0">
                <a:ea typeface="+mn-lt"/>
                <a:cs typeface="+mn-lt"/>
              </a:rPr>
              <a:t>Common analysis point when reviewing TCP</a:t>
            </a:r>
            <a:endParaRPr lang="en-US" dirty="0"/>
          </a:p>
          <a:p>
            <a:pPr>
              <a:lnSpc>
                <a:spcPct val="110000"/>
              </a:lnSpc>
            </a:pPr>
            <a:r>
              <a:rPr lang="en-US" dirty="0">
                <a:ea typeface="+mn-lt"/>
                <a:cs typeface="+mn-lt"/>
              </a:rPr>
              <a:t>Three way handshake - classic picture</a:t>
            </a:r>
            <a:endParaRPr lang="en-US" dirty="0"/>
          </a:p>
          <a:p>
            <a:pPr lvl="1">
              <a:lnSpc>
                <a:spcPct val="110000"/>
              </a:lnSpc>
              <a:buFont typeface="Courier New" panose="020B0604020202020204" pitchFamily="34" charset="0"/>
              <a:buChar char="o"/>
            </a:pPr>
            <a:r>
              <a:rPr lang="en-US" dirty="0">
                <a:ea typeface="+mn-lt"/>
                <a:cs typeface="+mn-lt"/>
              </a:rPr>
              <a:t>Connection oriented, reliable byte stream --&gt; setup connection to manage data flow</a:t>
            </a:r>
            <a:endParaRPr lang="en-US" dirty="0"/>
          </a:p>
          <a:p>
            <a:pPr lvl="1">
              <a:lnSpc>
                <a:spcPct val="110000"/>
              </a:lnSpc>
              <a:buFont typeface="Courier New" panose="020B0604020202020204" pitchFamily="34" charset="0"/>
              <a:buChar char="o"/>
            </a:pPr>
            <a:r>
              <a:rPr lang="en-US" dirty="0">
                <a:ea typeface="+mn-lt"/>
                <a:cs typeface="+mn-lt"/>
              </a:rPr>
              <a:t>Client initiates connection</a:t>
            </a:r>
          </a:p>
          <a:p>
            <a:pPr lvl="1">
              <a:lnSpc>
                <a:spcPct val="110000"/>
              </a:lnSpc>
              <a:buFont typeface="Courier New" panose="020B0604020202020204" pitchFamily="34" charset="0"/>
              <a:buChar char="o"/>
            </a:pPr>
            <a:r>
              <a:rPr lang="en-US" dirty="0">
                <a:ea typeface="+mn-lt"/>
                <a:cs typeface="+mn-lt"/>
              </a:rPr>
              <a:t>Server responds to client</a:t>
            </a:r>
          </a:p>
          <a:p>
            <a:pPr lvl="1">
              <a:lnSpc>
                <a:spcPct val="110000"/>
              </a:lnSpc>
              <a:buFont typeface="Courier New" panose="020B0604020202020204" pitchFamily="34" charset="0"/>
              <a:buChar char="o"/>
            </a:pPr>
            <a:r>
              <a:rPr lang="en-US" dirty="0"/>
              <a:t>Data can flow bidirectional after connection establishment</a:t>
            </a:r>
          </a:p>
        </p:txBody>
      </p:sp>
      <p:pic>
        <p:nvPicPr>
          <p:cNvPr id="5" name="Picture 4" descr="A black background with white text&#10;&#10;Description automatically generated">
            <a:extLst>
              <a:ext uri="{FF2B5EF4-FFF2-40B4-BE49-F238E27FC236}">
                <a16:creationId xmlns:a16="http://schemas.microsoft.com/office/drawing/2014/main" id="{24667C82-1653-20AE-7669-BB1AB450B8E7}"/>
              </a:ext>
            </a:extLst>
          </p:cNvPr>
          <p:cNvPicPr>
            <a:picLocks noChangeAspect="1"/>
          </p:cNvPicPr>
          <p:nvPr/>
        </p:nvPicPr>
        <p:blipFill>
          <a:blip r:embed="rId2"/>
          <a:stretch>
            <a:fillRect/>
          </a:stretch>
        </p:blipFill>
        <p:spPr>
          <a:xfrm>
            <a:off x="8521086" y="2224961"/>
            <a:ext cx="3242095" cy="2664304"/>
          </a:xfrm>
          <a:prstGeom prst="rect">
            <a:avLst/>
          </a:prstGeom>
        </p:spPr>
      </p:pic>
    </p:spTree>
    <p:extLst>
      <p:ext uri="{BB962C8B-B14F-4D97-AF65-F5344CB8AC3E}">
        <p14:creationId xmlns:p14="http://schemas.microsoft.com/office/powerpoint/2010/main" val="380374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88841-B1B9-E543-DFE3-54BACE429CD4}"/>
              </a:ext>
            </a:extLst>
          </p:cNvPr>
          <p:cNvSpPr>
            <a:spLocks noGrp="1"/>
          </p:cNvSpPr>
          <p:nvPr>
            <p:ph type="title"/>
          </p:nvPr>
        </p:nvSpPr>
        <p:spPr/>
        <p:txBody>
          <a:bodyPr/>
          <a:lstStyle/>
          <a:p>
            <a:r>
              <a:rPr lang="en-US" dirty="0"/>
              <a:t>Compare Handshakes</a:t>
            </a:r>
          </a:p>
        </p:txBody>
      </p:sp>
      <p:pic>
        <p:nvPicPr>
          <p:cNvPr id="4" name="Picture 3" descr="A screenshot of a computer&#10;&#10;Description automatically generated">
            <a:extLst>
              <a:ext uri="{FF2B5EF4-FFF2-40B4-BE49-F238E27FC236}">
                <a16:creationId xmlns:a16="http://schemas.microsoft.com/office/drawing/2014/main" id="{337BD88F-C30A-D1D4-784D-2620818B4677}"/>
              </a:ext>
            </a:extLst>
          </p:cNvPr>
          <p:cNvPicPr>
            <a:picLocks noChangeAspect="1"/>
          </p:cNvPicPr>
          <p:nvPr/>
        </p:nvPicPr>
        <p:blipFill>
          <a:blip r:embed="rId2"/>
          <a:stretch>
            <a:fillRect/>
          </a:stretch>
        </p:blipFill>
        <p:spPr>
          <a:xfrm>
            <a:off x="374340" y="2358997"/>
            <a:ext cx="11268075" cy="742950"/>
          </a:xfrm>
          <a:prstGeom prst="rect">
            <a:avLst/>
          </a:prstGeom>
        </p:spPr>
      </p:pic>
      <p:pic>
        <p:nvPicPr>
          <p:cNvPr id="5" name="Picture 4" descr="A screenshot of a graph&#10;&#10;Description automatically generated">
            <a:extLst>
              <a:ext uri="{FF2B5EF4-FFF2-40B4-BE49-F238E27FC236}">
                <a16:creationId xmlns:a16="http://schemas.microsoft.com/office/drawing/2014/main" id="{E1AC202F-9B4C-3C00-6903-B45F45483085}"/>
              </a:ext>
            </a:extLst>
          </p:cNvPr>
          <p:cNvPicPr>
            <a:picLocks noChangeAspect="1"/>
          </p:cNvPicPr>
          <p:nvPr/>
        </p:nvPicPr>
        <p:blipFill>
          <a:blip r:embed="rId3"/>
          <a:stretch>
            <a:fillRect/>
          </a:stretch>
        </p:blipFill>
        <p:spPr>
          <a:xfrm>
            <a:off x="374340" y="1452521"/>
            <a:ext cx="11337224" cy="742950"/>
          </a:xfrm>
          <a:prstGeom prst="rect">
            <a:avLst/>
          </a:prstGeom>
        </p:spPr>
      </p:pic>
      <p:sp>
        <p:nvSpPr>
          <p:cNvPr id="6" name="TextBox 5">
            <a:extLst>
              <a:ext uri="{FF2B5EF4-FFF2-40B4-BE49-F238E27FC236}">
                <a16:creationId xmlns:a16="http://schemas.microsoft.com/office/drawing/2014/main" id="{91B9CC35-4B07-4546-559D-4296148BBACE}"/>
              </a:ext>
            </a:extLst>
          </p:cNvPr>
          <p:cNvSpPr txBox="1"/>
          <p:nvPr/>
        </p:nvSpPr>
        <p:spPr>
          <a:xfrm>
            <a:off x="374340" y="3386722"/>
            <a:ext cx="4529667" cy="369332"/>
          </a:xfrm>
          <a:prstGeom prst="rect">
            <a:avLst/>
          </a:prstGeom>
          <a:noFill/>
          <a:ln>
            <a:solidFill>
              <a:srgbClr val="4472C4"/>
            </a:solidFill>
          </a:ln>
          <a:effectLst>
            <a:outerShdw blurRad="63500" dist="38100" dir="2700000">
              <a:srgbClr val="000000">
                <a:alpha val="40000"/>
              </a:srgb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Look at </a:t>
            </a:r>
            <a:r>
              <a:rPr lang="en-US" err="1"/>
              <a:t>deltaT</a:t>
            </a:r>
            <a:r>
              <a:rPr lang="en-US" dirty="0"/>
              <a:t> column... which is which?</a:t>
            </a:r>
            <a:endParaRPr lang="en-US"/>
          </a:p>
        </p:txBody>
      </p:sp>
      <p:pic>
        <p:nvPicPr>
          <p:cNvPr id="7" name="Picture 6" descr="A diagram of a computer hardware system&#10;&#10;Description automatically generated">
            <a:extLst>
              <a:ext uri="{FF2B5EF4-FFF2-40B4-BE49-F238E27FC236}">
                <a16:creationId xmlns:a16="http://schemas.microsoft.com/office/drawing/2014/main" id="{971240A5-B93A-E20E-9934-259F2D23AFFC}"/>
              </a:ext>
            </a:extLst>
          </p:cNvPr>
          <p:cNvPicPr>
            <a:picLocks noChangeAspect="1"/>
          </p:cNvPicPr>
          <p:nvPr/>
        </p:nvPicPr>
        <p:blipFill>
          <a:blip r:embed="rId4"/>
          <a:stretch>
            <a:fillRect/>
          </a:stretch>
        </p:blipFill>
        <p:spPr>
          <a:xfrm>
            <a:off x="2419353" y="4199465"/>
            <a:ext cx="2133600" cy="2057400"/>
          </a:xfrm>
          <a:prstGeom prst="rect">
            <a:avLst/>
          </a:prstGeom>
        </p:spPr>
      </p:pic>
      <p:pic>
        <p:nvPicPr>
          <p:cNvPr id="8" name="Picture 7" descr="A diagram of a server&#10;&#10;Description automatically generated">
            <a:extLst>
              <a:ext uri="{FF2B5EF4-FFF2-40B4-BE49-F238E27FC236}">
                <a16:creationId xmlns:a16="http://schemas.microsoft.com/office/drawing/2014/main" id="{E716EA64-B8FF-6C74-E740-F5F571D065BC}"/>
              </a:ext>
            </a:extLst>
          </p:cNvPr>
          <p:cNvPicPr>
            <a:picLocks noChangeAspect="1"/>
          </p:cNvPicPr>
          <p:nvPr/>
        </p:nvPicPr>
        <p:blipFill>
          <a:blip r:embed="rId5"/>
          <a:stretch>
            <a:fillRect/>
          </a:stretch>
        </p:blipFill>
        <p:spPr>
          <a:xfrm>
            <a:off x="7998355" y="3794654"/>
            <a:ext cx="2333625" cy="2867025"/>
          </a:xfrm>
          <a:prstGeom prst="rect">
            <a:avLst/>
          </a:prstGeom>
        </p:spPr>
      </p:pic>
      <p:sp>
        <p:nvSpPr>
          <p:cNvPr id="9" name="TextBox 8">
            <a:extLst>
              <a:ext uri="{FF2B5EF4-FFF2-40B4-BE49-F238E27FC236}">
                <a16:creationId xmlns:a16="http://schemas.microsoft.com/office/drawing/2014/main" id="{8E6C30B0-225A-9AEC-9E4C-765B8015CF2A}"/>
              </a:ext>
            </a:extLst>
          </p:cNvPr>
          <p:cNvSpPr txBox="1"/>
          <p:nvPr/>
        </p:nvSpPr>
        <p:spPr>
          <a:xfrm>
            <a:off x="609602" y="5228165"/>
            <a:ext cx="1809751" cy="369332"/>
          </a:xfrm>
          <a:prstGeom prst="rect">
            <a:avLst/>
          </a:prstGeom>
          <a:noFill/>
          <a:ln>
            <a:solidFill>
              <a:srgbClr val="4472C4"/>
            </a:solidFill>
          </a:ln>
          <a:effectLst>
            <a:outerShdw blurRad="63500" dist="38100" dir="2700000">
              <a:srgbClr val="000000">
                <a:alpha val="40000"/>
              </a:srgb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Typical View</a:t>
            </a:r>
          </a:p>
        </p:txBody>
      </p:sp>
      <p:sp>
        <p:nvSpPr>
          <p:cNvPr id="10" name="TextBox 9">
            <a:extLst>
              <a:ext uri="{FF2B5EF4-FFF2-40B4-BE49-F238E27FC236}">
                <a16:creationId xmlns:a16="http://schemas.microsoft.com/office/drawing/2014/main" id="{AE61BB54-6BAC-E0FB-5ACE-48076DD29A51}"/>
              </a:ext>
            </a:extLst>
          </p:cNvPr>
          <p:cNvSpPr txBox="1"/>
          <p:nvPr/>
        </p:nvSpPr>
        <p:spPr>
          <a:xfrm>
            <a:off x="6191249" y="5228165"/>
            <a:ext cx="1809751" cy="369332"/>
          </a:xfrm>
          <a:prstGeom prst="rect">
            <a:avLst/>
          </a:prstGeom>
          <a:noFill/>
          <a:ln>
            <a:solidFill>
              <a:srgbClr val="4472C4"/>
            </a:solidFill>
          </a:ln>
          <a:effectLst>
            <a:outerShdw blurRad="63500" dist="38100" dir="2700000">
              <a:srgbClr val="000000">
                <a:alpha val="40000"/>
              </a:srgbClr>
            </a:outerShdw>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Add Detail</a:t>
            </a:r>
          </a:p>
        </p:txBody>
      </p:sp>
    </p:spTree>
    <p:extLst>
      <p:ext uri="{BB962C8B-B14F-4D97-AF65-F5344CB8AC3E}">
        <p14:creationId xmlns:p14="http://schemas.microsoft.com/office/powerpoint/2010/main" val="4206586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B21F-8DC1-D794-D1DB-84F356923A94}"/>
              </a:ext>
            </a:extLst>
          </p:cNvPr>
          <p:cNvSpPr>
            <a:spLocks noGrp="1"/>
          </p:cNvSpPr>
          <p:nvPr>
            <p:ph type="title"/>
          </p:nvPr>
        </p:nvSpPr>
        <p:spPr/>
        <p:txBody>
          <a:bodyPr/>
          <a:lstStyle/>
          <a:p>
            <a:r>
              <a:rPr lang="en-US" dirty="0"/>
              <a:t>First End</a:t>
            </a:r>
          </a:p>
        </p:txBody>
      </p:sp>
      <p:sp>
        <p:nvSpPr>
          <p:cNvPr id="4" name="Content Placeholder 2">
            <a:extLst>
              <a:ext uri="{FF2B5EF4-FFF2-40B4-BE49-F238E27FC236}">
                <a16:creationId xmlns:a16="http://schemas.microsoft.com/office/drawing/2014/main" id="{B549DC95-6FD4-7B5C-7C03-354AB2AFAAB4}"/>
              </a:ext>
            </a:extLst>
          </p:cNvPr>
          <p:cNvSpPr txBox="1">
            <a:spLocks/>
          </p:cNvSpPr>
          <p:nvPr/>
        </p:nvSpPr>
        <p:spPr>
          <a:xfrm>
            <a:off x="287867" y="2446286"/>
            <a:ext cx="7664928" cy="4255063"/>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00000"/>
              </a:lnSpc>
            </a:pPr>
            <a:r>
              <a:rPr lang="en-US" dirty="0"/>
              <a:t>Client sends SYN --&gt; Start stopwatch</a:t>
            </a:r>
          </a:p>
          <a:p>
            <a:pPr lvl="1">
              <a:lnSpc>
                <a:spcPct val="100000"/>
              </a:lnSpc>
              <a:buFont typeface="Courier New" panose="020B0604020202020204" pitchFamily="34" charset="0"/>
              <a:buChar char="o"/>
            </a:pPr>
            <a:r>
              <a:rPr lang="en-US" dirty="0"/>
              <a:t>network time to get to server</a:t>
            </a:r>
          </a:p>
          <a:p>
            <a:pPr lvl="1">
              <a:lnSpc>
                <a:spcPct val="100000"/>
              </a:lnSpc>
              <a:buFont typeface="Courier New" panose="020B0604020202020204" pitchFamily="34" charset="0"/>
              <a:buChar char="o"/>
            </a:pPr>
            <a:r>
              <a:rPr lang="en-US" dirty="0"/>
              <a:t>processing time for SYN-ACK</a:t>
            </a:r>
          </a:p>
          <a:p>
            <a:pPr lvl="1">
              <a:lnSpc>
                <a:spcPct val="100000"/>
              </a:lnSpc>
              <a:buFont typeface="Courier New" panose="020B0604020202020204" pitchFamily="34" charset="0"/>
              <a:buChar char="o"/>
            </a:pPr>
            <a:r>
              <a:rPr lang="en-US" dirty="0"/>
              <a:t>network time to get back to client</a:t>
            </a:r>
          </a:p>
          <a:p>
            <a:pPr>
              <a:lnSpc>
                <a:spcPct val="100000"/>
              </a:lnSpc>
            </a:pPr>
            <a:r>
              <a:rPr lang="en-US" dirty="0"/>
              <a:t>From client POV</a:t>
            </a:r>
          </a:p>
          <a:p>
            <a:pPr lvl="1">
              <a:lnSpc>
                <a:spcPct val="100000"/>
              </a:lnSpc>
              <a:buFont typeface="Courier New" panose="020B0604020202020204" pitchFamily="34" charset="0"/>
              <a:buChar char="o"/>
            </a:pPr>
            <a:r>
              <a:rPr lang="en-US" dirty="0"/>
              <a:t>SYN to SYN-ACK is </a:t>
            </a:r>
          </a:p>
          <a:p>
            <a:pPr lvl="2">
              <a:lnSpc>
                <a:spcPct val="100000"/>
              </a:lnSpc>
              <a:buFont typeface="Wingdings" panose="020B0604020202020204" pitchFamily="34" charset="0"/>
              <a:buChar char="§"/>
            </a:pPr>
            <a:r>
              <a:rPr lang="en-US" dirty="0"/>
              <a:t>RTT + processing time</a:t>
            </a:r>
          </a:p>
          <a:p>
            <a:pPr lvl="1">
              <a:lnSpc>
                <a:spcPct val="100000"/>
              </a:lnSpc>
              <a:buFont typeface="Courier New" panose="020B0604020202020204" pitchFamily="34" charset="0"/>
              <a:buChar char="o"/>
            </a:pPr>
            <a:r>
              <a:rPr lang="en-US" dirty="0"/>
              <a:t>SYN-ACK to ACK is</a:t>
            </a:r>
          </a:p>
          <a:p>
            <a:pPr lvl="2">
              <a:lnSpc>
                <a:spcPct val="100000"/>
              </a:lnSpc>
              <a:buFont typeface="Wingdings" panose="020B0604020202020204" pitchFamily="34" charset="0"/>
              <a:buChar char="§"/>
            </a:pPr>
            <a:r>
              <a:rPr lang="en-US" dirty="0"/>
              <a:t>Processing time</a:t>
            </a:r>
          </a:p>
        </p:txBody>
      </p:sp>
      <p:pic>
        <p:nvPicPr>
          <p:cNvPr id="5" name="Picture 4" descr="A diagram of a server&#10;&#10;Description automatically generated">
            <a:extLst>
              <a:ext uri="{FF2B5EF4-FFF2-40B4-BE49-F238E27FC236}">
                <a16:creationId xmlns:a16="http://schemas.microsoft.com/office/drawing/2014/main" id="{9D97F575-27D1-D306-975F-8713AFF90FD5}"/>
              </a:ext>
            </a:extLst>
          </p:cNvPr>
          <p:cNvPicPr>
            <a:picLocks noChangeAspect="1"/>
          </p:cNvPicPr>
          <p:nvPr/>
        </p:nvPicPr>
        <p:blipFill>
          <a:blip r:embed="rId2"/>
          <a:stretch>
            <a:fillRect/>
          </a:stretch>
        </p:blipFill>
        <p:spPr>
          <a:xfrm>
            <a:off x="8229140" y="2279189"/>
            <a:ext cx="3415172" cy="4034604"/>
          </a:xfrm>
          <a:prstGeom prst="rect">
            <a:avLst/>
          </a:prstGeom>
        </p:spPr>
      </p:pic>
      <p:pic>
        <p:nvPicPr>
          <p:cNvPr id="6" name="Picture 5" descr="A screenshot of a graph&#10;&#10;Description automatically generated">
            <a:extLst>
              <a:ext uri="{FF2B5EF4-FFF2-40B4-BE49-F238E27FC236}">
                <a16:creationId xmlns:a16="http://schemas.microsoft.com/office/drawing/2014/main" id="{2C2F332C-3124-CE25-E630-139B87985E86}"/>
              </a:ext>
            </a:extLst>
          </p:cNvPr>
          <p:cNvPicPr>
            <a:picLocks noChangeAspect="1"/>
          </p:cNvPicPr>
          <p:nvPr/>
        </p:nvPicPr>
        <p:blipFill>
          <a:blip r:embed="rId3"/>
          <a:stretch>
            <a:fillRect/>
          </a:stretch>
        </p:blipFill>
        <p:spPr>
          <a:xfrm>
            <a:off x="452437" y="1354360"/>
            <a:ext cx="11191875" cy="733425"/>
          </a:xfrm>
          <a:prstGeom prst="rect">
            <a:avLst/>
          </a:prstGeom>
        </p:spPr>
      </p:pic>
    </p:spTree>
    <p:extLst>
      <p:ext uri="{BB962C8B-B14F-4D97-AF65-F5344CB8AC3E}">
        <p14:creationId xmlns:p14="http://schemas.microsoft.com/office/powerpoint/2010/main" val="2339896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B3949-52A0-F3A6-3047-90F27FEEB109}"/>
              </a:ext>
            </a:extLst>
          </p:cNvPr>
          <p:cNvSpPr>
            <a:spLocks noGrp="1"/>
          </p:cNvSpPr>
          <p:nvPr>
            <p:ph type="title"/>
          </p:nvPr>
        </p:nvSpPr>
        <p:spPr/>
        <p:txBody>
          <a:bodyPr/>
          <a:lstStyle/>
          <a:p>
            <a:r>
              <a:rPr lang="en-US" dirty="0"/>
              <a:t>Second End</a:t>
            </a:r>
          </a:p>
        </p:txBody>
      </p:sp>
      <p:sp>
        <p:nvSpPr>
          <p:cNvPr id="4" name="Content Placeholder 2">
            <a:extLst>
              <a:ext uri="{FF2B5EF4-FFF2-40B4-BE49-F238E27FC236}">
                <a16:creationId xmlns:a16="http://schemas.microsoft.com/office/drawing/2014/main" id="{CE53C6CD-4026-92E5-A3AD-2FFE7BC2128F}"/>
              </a:ext>
            </a:extLst>
          </p:cNvPr>
          <p:cNvSpPr txBox="1">
            <a:spLocks/>
          </p:cNvSpPr>
          <p:nvPr/>
        </p:nvSpPr>
        <p:spPr>
          <a:xfrm>
            <a:off x="287867" y="2279190"/>
            <a:ext cx="7664928" cy="4422160"/>
          </a:xfrm>
          <a:prstGeom prst="rect">
            <a:avLst/>
          </a:prstGeom>
          <a:noFill/>
          <a:ln>
            <a:noFill/>
          </a:ln>
        </p:spPr>
        <p:txBody>
          <a:bodyPr spcFirstLastPara="1" vert="horz" wrap="square" lIns="91440" tIns="45720" rIns="91440" bIns="45720" rtlCol="0" anchor="t" anchorCtr="0">
            <a:normAutofit fontScale="70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dirty="0"/>
              <a:t>Server receives SYN --&gt; Start stopwatch</a:t>
            </a:r>
          </a:p>
          <a:p>
            <a:pPr lvl="1">
              <a:lnSpc>
                <a:spcPct val="120000"/>
              </a:lnSpc>
              <a:buFont typeface="Courier New" panose="020B0604020202020204" pitchFamily="34" charset="0"/>
              <a:buChar char="o"/>
            </a:pPr>
            <a:r>
              <a:rPr lang="en-US" dirty="0"/>
              <a:t>Don’t know how long it took to get here</a:t>
            </a:r>
          </a:p>
          <a:p>
            <a:pPr lvl="1">
              <a:lnSpc>
                <a:spcPct val="120000"/>
              </a:lnSpc>
              <a:buFont typeface="Courier New" panose="020B0604020202020204" pitchFamily="34" charset="0"/>
              <a:buChar char="o"/>
            </a:pPr>
            <a:r>
              <a:rPr lang="en-US" dirty="0"/>
              <a:t>SYN to SYN-ACK time is just processing time</a:t>
            </a:r>
          </a:p>
          <a:p>
            <a:pPr>
              <a:lnSpc>
                <a:spcPct val="120000"/>
              </a:lnSpc>
            </a:pPr>
            <a:r>
              <a:rPr lang="en-US" dirty="0"/>
              <a:t>Server responds with SYN-ACK --&gt; Start stopwatch</a:t>
            </a:r>
          </a:p>
          <a:p>
            <a:pPr lvl="1">
              <a:lnSpc>
                <a:spcPct val="120000"/>
              </a:lnSpc>
              <a:buFont typeface="Courier New" panose="020B0604020202020204" pitchFamily="34" charset="0"/>
              <a:buChar char="o"/>
            </a:pPr>
            <a:r>
              <a:rPr lang="en-US" dirty="0"/>
              <a:t>network time to get to client</a:t>
            </a:r>
          </a:p>
          <a:p>
            <a:pPr lvl="1">
              <a:lnSpc>
                <a:spcPct val="120000"/>
              </a:lnSpc>
              <a:buFont typeface="Courier New" panose="020B0604020202020204" pitchFamily="34" charset="0"/>
              <a:buChar char="o"/>
            </a:pPr>
            <a:r>
              <a:rPr lang="en-US" dirty="0"/>
              <a:t>processing time for ACK</a:t>
            </a:r>
          </a:p>
          <a:p>
            <a:pPr lvl="1">
              <a:lnSpc>
                <a:spcPct val="120000"/>
              </a:lnSpc>
              <a:buFont typeface="Courier New" panose="020B0604020202020204" pitchFamily="34" charset="0"/>
              <a:buChar char="o"/>
            </a:pPr>
            <a:r>
              <a:rPr lang="en-US" dirty="0"/>
              <a:t>network time to get back to server</a:t>
            </a:r>
          </a:p>
          <a:p>
            <a:pPr>
              <a:lnSpc>
                <a:spcPct val="120000"/>
              </a:lnSpc>
            </a:pPr>
            <a:r>
              <a:rPr lang="en-US" dirty="0"/>
              <a:t>From server POV</a:t>
            </a:r>
          </a:p>
          <a:p>
            <a:pPr lvl="1">
              <a:lnSpc>
                <a:spcPct val="120000"/>
              </a:lnSpc>
              <a:buFont typeface="Courier New" panose="020B0604020202020204" pitchFamily="34" charset="0"/>
              <a:buChar char="o"/>
            </a:pPr>
            <a:r>
              <a:rPr lang="en-US" dirty="0"/>
              <a:t>SYN to SYN-ACK is </a:t>
            </a:r>
          </a:p>
          <a:p>
            <a:pPr lvl="2">
              <a:lnSpc>
                <a:spcPct val="120000"/>
              </a:lnSpc>
              <a:buFont typeface="Wingdings" panose="020B0604020202020204" pitchFamily="34" charset="0"/>
              <a:buChar char="§"/>
            </a:pPr>
            <a:r>
              <a:rPr lang="en-US" dirty="0"/>
              <a:t>Processing time</a:t>
            </a:r>
          </a:p>
          <a:p>
            <a:pPr lvl="1">
              <a:lnSpc>
                <a:spcPct val="120000"/>
              </a:lnSpc>
              <a:buFont typeface="Courier New" panose="020B0604020202020204" pitchFamily="34" charset="0"/>
              <a:buChar char="o"/>
            </a:pPr>
            <a:r>
              <a:rPr lang="en-US" dirty="0"/>
              <a:t>SYN-ACK to ACK is</a:t>
            </a:r>
          </a:p>
          <a:p>
            <a:pPr lvl="2">
              <a:lnSpc>
                <a:spcPct val="120000"/>
              </a:lnSpc>
              <a:buFont typeface="Wingdings" panose="020B0604020202020204" pitchFamily="34" charset="0"/>
              <a:buChar char="§"/>
            </a:pPr>
            <a:r>
              <a:rPr lang="en-US" dirty="0"/>
              <a:t>RTT + processing time</a:t>
            </a:r>
          </a:p>
        </p:txBody>
      </p:sp>
      <p:pic>
        <p:nvPicPr>
          <p:cNvPr id="5" name="Picture 4" descr="A diagram of a server&#10;&#10;Description automatically generated">
            <a:extLst>
              <a:ext uri="{FF2B5EF4-FFF2-40B4-BE49-F238E27FC236}">
                <a16:creationId xmlns:a16="http://schemas.microsoft.com/office/drawing/2014/main" id="{900E56E8-B874-C0D4-1994-0464558745FB}"/>
              </a:ext>
            </a:extLst>
          </p:cNvPr>
          <p:cNvPicPr>
            <a:picLocks noChangeAspect="1"/>
          </p:cNvPicPr>
          <p:nvPr/>
        </p:nvPicPr>
        <p:blipFill>
          <a:blip r:embed="rId2"/>
          <a:stretch>
            <a:fillRect/>
          </a:stretch>
        </p:blipFill>
        <p:spPr>
          <a:xfrm>
            <a:off x="8229140" y="2279189"/>
            <a:ext cx="3415172" cy="4034604"/>
          </a:xfrm>
          <a:prstGeom prst="rect">
            <a:avLst/>
          </a:prstGeom>
        </p:spPr>
      </p:pic>
      <p:pic>
        <p:nvPicPr>
          <p:cNvPr id="6" name="Picture 5" descr="A screenshot of a computer&#10;&#10;Description automatically generated">
            <a:extLst>
              <a:ext uri="{FF2B5EF4-FFF2-40B4-BE49-F238E27FC236}">
                <a16:creationId xmlns:a16="http://schemas.microsoft.com/office/drawing/2014/main" id="{96FF5344-765C-0B03-8E4D-74CBAC6E8EA7}"/>
              </a:ext>
            </a:extLst>
          </p:cNvPr>
          <p:cNvPicPr>
            <a:picLocks noChangeAspect="1"/>
          </p:cNvPicPr>
          <p:nvPr/>
        </p:nvPicPr>
        <p:blipFill>
          <a:blip r:embed="rId3"/>
          <a:stretch>
            <a:fillRect/>
          </a:stretch>
        </p:blipFill>
        <p:spPr>
          <a:xfrm>
            <a:off x="286284" y="1345816"/>
            <a:ext cx="11268075" cy="742950"/>
          </a:xfrm>
          <a:prstGeom prst="rect">
            <a:avLst/>
          </a:prstGeom>
        </p:spPr>
      </p:pic>
    </p:spTree>
    <p:extLst>
      <p:ext uri="{BB962C8B-B14F-4D97-AF65-F5344CB8AC3E}">
        <p14:creationId xmlns:p14="http://schemas.microsoft.com/office/powerpoint/2010/main" val="406283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57BA7-E312-0854-193B-2B27B6A2A73D}"/>
              </a:ext>
            </a:extLst>
          </p:cNvPr>
          <p:cNvSpPr>
            <a:spLocks noGrp="1"/>
          </p:cNvSpPr>
          <p:nvPr>
            <p:ph type="title"/>
          </p:nvPr>
        </p:nvSpPr>
        <p:spPr/>
        <p:txBody>
          <a:bodyPr/>
          <a:lstStyle/>
          <a:p>
            <a:r>
              <a:rPr lang="en-US" dirty="0"/>
              <a:t>TCP Handshake Timing Summary</a:t>
            </a:r>
          </a:p>
        </p:txBody>
      </p:sp>
      <p:sp>
        <p:nvSpPr>
          <p:cNvPr id="4" name="Content Placeholder 2">
            <a:extLst>
              <a:ext uri="{FF2B5EF4-FFF2-40B4-BE49-F238E27FC236}">
                <a16:creationId xmlns:a16="http://schemas.microsoft.com/office/drawing/2014/main" id="{6D9ADA90-A0CB-DA0A-226C-4D19F2D70ED1}"/>
              </a:ext>
            </a:extLst>
          </p:cNvPr>
          <p:cNvSpPr txBox="1">
            <a:spLocks/>
          </p:cNvSpPr>
          <p:nvPr/>
        </p:nvSpPr>
        <p:spPr>
          <a:xfrm>
            <a:off x="974226" y="1325850"/>
            <a:ext cx="4235245" cy="2028468"/>
          </a:xfrm>
          <a:prstGeom prst="rect">
            <a:avLst/>
          </a:prstGeom>
          <a:noFill/>
          <a:ln>
            <a:noFill/>
          </a:ln>
        </p:spPr>
        <p:txBody>
          <a:bodyPr spcFirstLastPara="1" vert="horz" wrap="square" lIns="91440" tIns="45720" rIns="91440" bIns="45720" rtlCol="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00000"/>
              </a:lnSpc>
            </a:pPr>
            <a:r>
              <a:rPr lang="en-US" dirty="0"/>
              <a:t>From </a:t>
            </a:r>
            <a:r>
              <a:rPr lang="en-US" b="1" dirty="0">
                <a:solidFill>
                  <a:srgbClr val="C00000"/>
                </a:solidFill>
              </a:rPr>
              <a:t>client</a:t>
            </a:r>
            <a:r>
              <a:rPr lang="en-US" dirty="0"/>
              <a:t> POV</a:t>
            </a:r>
          </a:p>
          <a:p>
            <a:pPr lvl="1">
              <a:lnSpc>
                <a:spcPct val="100000"/>
              </a:lnSpc>
              <a:buFont typeface="Courier New,monospace" panose="020B0604020202020204" pitchFamily="34" charset="0"/>
              <a:buChar char="o"/>
            </a:pPr>
            <a:r>
              <a:rPr lang="en-US" dirty="0"/>
              <a:t>SYN to SYN-ACK is </a:t>
            </a:r>
          </a:p>
          <a:p>
            <a:pPr lvl="2">
              <a:lnSpc>
                <a:spcPct val="100000"/>
              </a:lnSpc>
              <a:buFont typeface="Wingdings,Sans-Serif" panose="020B0604020202020204" pitchFamily="34" charset="0"/>
              <a:buChar char="§"/>
            </a:pPr>
            <a:r>
              <a:rPr lang="en-US" dirty="0">
                <a:highlight>
                  <a:srgbClr val="FFFF00"/>
                </a:highlight>
              </a:rPr>
              <a:t>RTT + processing time</a:t>
            </a:r>
          </a:p>
          <a:p>
            <a:pPr lvl="1">
              <a:lnSpc>
                <a:spcPct val="100000"/>
              </a:lnSpc>
              <a:buFont typeface="Courier New,monospace" panose="020B0604020202020204" pitchFamily="34" charset="0"/>
              <a:buChar char="o"/>
            </a:pPr>
            <a:r>
              <a:rPr lang="en-US" dirty="0"/>
              <a:t>SYN-ACK to ACK is</a:t>
            </a:r>
          </a:p>
          <a:p>
            <a:pPr lvl="2">
              <a:lnSpc>
                <a:spcPct val="100000"/>
              </a:lnSpc>
              <a:buFont typeface="Wingdings,Sans-Serif" panose="020B0604020202020204" pitchFamily="34" charset="0"/>
              <a:buChar char="§"/>
            </a:pPr>
            <a:r>
              <a:rPr lang="en-US" dirty="0"/>
              <a:t>Processing time</a:t>
            </a:r>
          </a:p>
        </p:txBody>
      </p:sp>
      <p:sp>
        <p:nvSpPr>
          <p:cNvPr id="5" name="Content Placeholder 2">
            <a:extLst>
              <a:ext uri="{FF2B5EF4-FFF2-40B4-BE49-F238E27FC236}">
                <a16:creationId xmlns:a16="http://schemas.microsoft.com/office/drawing/2014/main" id="{D36FE487-CA8E-2E24-E1DA-5EC5034C5376}"/>
              </a:ext>
            </a:extLst>
          </p:cNvPr>
          <p:cNvSpPr txBox="1">
            <a:spLocks/>
          </p:cNvSpPr>
          <p:nvPr/>
        </p:nvSpPr>
        <p:spPr>
          <a:xfrm>
            <a:off x="6478990" y="1327943"/>
            <a:ext cx="4235245" cy="202846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06400">
              <a:lnSpc>
                <a:spcPct val="100000"/>
              </a:lnSpc>
              <a:buClr>
                <a:srgbClr val="3A3A3A"/>
              </a:buClr>
              <a:buSzPts val="2800"/>
              <a:buFont typeface="Lucida Sans"/>
              <a:buChar char="•"/>
            </a:pPr>
            <a:r>
              <a:rPr lang="en-US" sz="2600" dirty="0">
                <a:solidFill>
                  <a:srgbClr val="3A3A3A"/>
                </a:solidFill>
                <a:latin typeface="Lucida Sans"/>
                <a:sym typeface="Lucida Sans"/>
              </a:rPr>
              <a:t>From </a:t>
            </a:r>
            <a:r>
              <a:rPr lang="en-US" sz="2600" b="1" dirty="0">
                <a:solidFill>
                  <a:srgbClr val="C00000"/>
                </a:solidFill>
                <a:latin typeface="Lucida Sans"/>
                <a:sym typeface="Lucida Sans"/>
              </a:rPr>
              <a:t>server</a:t>
            </a:r>
            <a:r>
              <a:rPr lang="en-US" sz="2600" dirty="0">
                <a:solidFill>
                  <a:srgbClr val="3A3A3A"/>
                </a:solidFill>
                <a:latin typeface="Lucida Sans"/>
                <a:sym typeface="Lucida Sans"/>
              </a:rPr>
              <a:t> POV</a:t>
            </a:r>
          </a:p>
          <a:p>
            <a:pPr lvl="1">
              <a:lnSpc>
                <a:spcPct val="100000"/>
              </a:lnSpc>
              <a:buFont typeface="Courier New,monospace" panose="020B0604020202020204" pitchFamily="34" charset="0"/>
              <a:buChar char="o"/>
            </a:pPr>
            <a:r>
              <a:rPr lang="en-US" sz="2200" dirty="0"/>
              <a:t>SYN to SYN-ACK is </a:t>
            </a:r>
          </a:p>
          <a:p>
            <a:pPr lvl="2">
              <a:lnSpc>
                <a:spcPct val="100000"/>
              </a:lnSpc>
              <a:buFont typeface="Wingdings,Sans-Serif" panose="020B0604020202020204" pitchFamily="34" charset="0"/>
              <a:buChar char="§"/>
            </a:pPr>
            <a:r>
              <a:rPr lang="en-US" sz="1900" dirty="0"/>
              <a:t>Processing time</a:t>
            </a:r>
          </a:p>
          <a:p>
            <a:pPr lvl="1">
              <a:lnSpc>
                <a:spcPct val="100000"/>
              </a:lnSpc>
              <a:buFont typeface="Courier New,monospace" panose="020B0604020202020204" pitchFamily="34" charset="0"/>
              <a:buChar char="o"/>
            </a:pPr>
            <a:r>
              <a:rPr lang="en-US" sz="2200" dirty="0"/>
              <a:t>SYN-ACK to ACK is</a:t>
            </a:r>
          </a:p>
          <a:p>
            <a:pPr lvl="2">
              <a:lnSpc>
                <a:spcPct val="100000"/>
              </a:lnSpc>
              <a:buFont typeface="Wingdings,Sans-Serif" panose="020B0604020202020204" pitchFamily="34" charset="0"/>
              <a:buChar char="§"/>
            </a:pPr>
            <a:r>
              <a:rPr lang="en-US" sz="1900" dirty="0">
                <a:highlight>
                  <a:srgbClr val="FFFF00"/>
                </a:highlight>
              </a:rPr>
              <a:t>RTT + processing time</a:t>
            </a:r>
          </a:p>
        </p:txBody>
      </p:sp>
      <p:pic>
        <p:nvPicPr>
          <p:cNvPr id="6" name="Picture 5" descr="Server">
            <a:extLst>
              <a:ext uri="{FF2B5EF4-FFF2-40B4-BE49-F238E27FC236}">
                <a16:creationId xmlns:a16="http://schemas.microsoft.com/office/drawing/2014/main" id="{60125857-7132-DD8A-DEE0-106D37127721}"/>
              </a:ext>
            </a:extLst>
          </p:cNvPr>
          <p:cNvPicPr>
            <a:picLocks noChangeAspect="1"/>
          </p:cNvPicPr>
          <p:nvPr/>
        </p:nvPicPr>
        <p:blipFill>
          <a:blip r:embed="rId2"/>
          <a:stretch>
            <a:fillRect/>
          </a:stretch>
        </p:blipFill>
        <p:spPr>
          <a:xfrm>
            <a:off x="409187" y="4787107"/>
            <a:ext cx="11268075" cy="742950"/>
          </a:xfrm>
          <a:prstGeom prst="rect">
            <a:avLst/>
          </a:prstGeom>
        </p:spPr>
      </p:pic>
      <p:pic>
        <p:nvPicPr>
          <p:cNvPr id="7" name="Picture 6" descr="Client">
            <a:extLst>
              <a:ext uri="{FF2B5EF4-FFF2-40B4-BE49-F238E27FC236}">
                <a16:creationId xmlns:a16="http://schemas.microsoft.com/office/drawing/2014/main" id="{366F851D-A08E-A7DA-F5CD-E0078A7787D6}"/>
              </a:ext>
            </a:extLst>
          </p:cNvPr>
          <p:cNvPicPr>
            <a:picLocks noChangeAspect="1"/>
          </p:cNvPicPr>
          <p:nvPr/>
        </p:nvPicPr>
        <p:blipFill>
          <a:blip r:embed="rId3"/>
          <a:stretch>
            <a:fillRect/>
          </a:stretch>
        </p:blipFill>
        <p:spPr>
          <a:xfrm>
            <a:off x="413669" y="3857685"/>
            <a:ext cx="11191875" cy="733425"/>
          </a:xfrm>
          <a:prstGeom prst="rect">
            <a:avLst/>
          </a:prstGeom>
        </p:spPr>
      </p:pic>
      <p:sp>
        <p:nvSpPr>
          <p:cNvPr id="8" name="TextBox 7">
            <a:extLst>
              <a:ext uri="{FF2B5EF4-FFF2-40B4-BE49-F238E27FC236}">
                <a16:creationId xmlns:a16="http://schemas.microsoft.com/office/drawing/2014/main" id="{41533019-A19A-649A-2021-743D91E4725E}"/>
              </a:ext>
            </a:extLst>
          </p:cNvPr>
          <p:cNvSpPr txBox="1"/>
          <p:nvPr/>
        </p:nvSpPr>
        <p:spPr>
          <a:xfrm>
            <a:off x="1187172" y="5881237"/>
            <a:ext cx="2831335" cy="369332"/>
          </a:xfrm>
          <a:prstGeom prst="rect">
            <a:avLst/>
          </a:prstGeom>
          <a:noFill/>
        </p:spPr>
        <p:txBody>
          <a:bodyPr wrap="square" rtlCol="0">
            <a:spAutoFit/>
          </a:bodyPr>
          <a:lstStyle/>
          <a:p>
            <a:r>
              <a:rPr lang="en-US" dirty="0"/>
              <a:t>Longer delay </a:t>
            </a:r>
            <a:r>
              <a:rPr lang="en-US" dirty="0">
                <a:highlight>
                  <a:srgbClr val="FFFF00"/>
                </a:highlight>
              </a:rPr>
              <a:t>highlighted</a:t>
            </a:r>
          </a:p>
        </p:txBody>
      </p:sp>
      <p:sp>
        <p:nvSpPr>
          <p:cNvPr id="9" name="Rectangle 8">
            <a:extLst>
              <a:ext uri="{FF2B5EF4-FFF2-40B4-BE49-F238E27FC236}">
                <a16:creationId xmlns:a16="http://schemas.microsoft.com/office/drawing/2014/main" id="{DB1DC52A-56C2-9805-B53B-2A11DBDD6AC7}"/>
              </a:ext>
            </a:extLst>
          </p:cNvPr>
          <p:cNvSpPr/>
          <p:nvPr/>
        </p:nvSpPr>
        <p:spPr>
          <a:xfrm>
            <a:off x="1602089" y="3857685"/>
            <a:ext cx="597005" cy="1734513"/>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5015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A2667-6690-423D-8716-4789706AC25A}"/>
              </a:ext>
            </a:extLst>
          </p:cNvPr>
          <p:cNvSpPr>
            <a:spLocks noGrp="1"/>
          </p:cNvSpPr>
          <p:nvPr>
            <p:ph type="title"/>
          </p:nvPr>
        </p:nvSpPr>
        <p:spPr/>
        <p:txBody>
          <a:bodyPr/>
          <a:lstStyle/>
          <a:p>
            <a:r>
              <a:rPr lang="en-US" dirty="0"/>
              <a:t>Small Ethernet Frames</a:t>
            </a:r>
          </a:p>
        </p:txBody>
      </p:sp>
      <p:sp>
        <p:nvSpPr>
          <p:cNvPr id="4" name="Content Placeholder 2">
            <a:extLst>
              <a:ext uri="{FF2B5EF4-FFF2-40B4-BE49-F238E27FC236}">
                <a16:creationId xmlns:a16="http://schemas.microsoft.com/office/drawing/2014/main" id="{F517B47F-D207-57A6-774F-3EB26B508A99}"/>
              </a:ext>
            </a:extLst>
          </p:cNvPr>
          <p:cNvSpPr txBox="1">
            <a:spLocks/>
          </p:cNvSpPr>
          <p:nvPr/>
        </p:nvSpPr>
        <p:spPr>
          <a:xfrm>
            <a:off x="709730" y="1372204"/>
            <a:ext cx="10515600" cy="4351338"/>
          </a:xfrm>
          <a:prstGeom prst="rect">
            <a:avLst/>
          </a:prstGeom>
          <a:noFill/>
          <a:ln>
            <a:noFill/>
          </a:ln>
        </p:spPr>
        <p:txBody>
          <a:bodyPr spcFirstLastPara="1" vert="horz" wrap="square" lIns="91440" tIns="45720" rIns="91440" bIns="45720" rtlCol="0" anchor="t" anchorCtr="0">
            <a:normAutofit fontScale="775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dirty="0">
                <a:ea typeface="+mn-lt"/>
                <a:cs typeface="+mn-lt"/>
              </a:rPr>
              <a:t>IEEE 802.3 defines a </a:t>
            </a:r>
            <a:r>
              <a:rPr lang="en-US" i="1" dirty="0">
                <a:solidFill>
                  <a:srgbClr val="C00000"/>
                </a:solidFill>
                <a:ea typeface="+mn-lt"/>
                <a:cs typeface="+mn-lt"/>
              </a:rPr>
              <a:t>runt</a:t>
            </a:r>
            <a:r>
              <a:rPr lang="en-US" dirty="0">
                <a:ea typeface="+mn-lt"/>
                <a:cs typeface="+mn-lt"/>
              </a:rPr>
              <a:t> as smaller than 64bytes → minimum we should see arriving at a wired Ethernet network interface</a:t>
            </a:r>
            <a:endParaRPr lang="en-US" dirty="0"/>
          </a:p>
          <a:p>
            <a:pPr lvl="1">
              <a:lnSpc>
                <a:spcPct val="120000"/>
              </a:lnSpc>
              <a:buFont typeface="Courier New" panose="020B0604020202020204" pitchFamily="34" charset="0"/>
              <a:buChar char="o"/>
            </a:pPr>
            <a:r>
              <a:rPr lang="en-US" dirty="0">
                <a:ea typeface="+mn-lt"/>
                <a:cs typeface="+mn-lt"/>
              </a:rPr>
              <a:t>60 bytes of data + 4byte FCS</a:t>
            </a:r>
            <a:endParaRPr lang="en-US" dirty="0"/>
          </a:p>
          <a:p>
            <a:pPr>
              <a:lnSpc>
                <a:spcPct val="120000"/>
              </a:lnSpc>
            </a:pPr>
            <a:r>
              <a:rPr lang="en-US" dirty="0">
                <a:ea typeface="+mn-lt"/>
                <a:cs typeface="+mn-lt"/>
              </a:rPr>
              <a:t>Why is this important</a:t>
            </a:r>
          </a:p>
          <a:p>
            <a:pPr lvl="1">
              <a:lnSpc>
                <a:spcPct val="120000"/>
              </a:lnSpc>
              <a:buFont typeface="Courier New" panose="020B0604020202020204" pitchFamily="34" charset="0"/>
              <a:buChar char="o"/>
            </a:pPr>
            <a:r>
              <a:rPr lang="en-US" i="1" dirty="0">
                <a:ea typeface="+mn-lt"/>
                <a:cs typeface="+mn-lt"/>
              </a:rPr>
              <a:t>Frames from the wire (Rx) should always be equal or larger than this minimum </a:t>
            </a:r>
          </a:p>
          <a:p>
            <a:pPr lvl="1">
              <a:lnSpc>
                <a:spcPct val="120000"/>
              </a:lnSpc>
              <a:buFont typeface="Courier New" panose="020B0604020202020204" pitchFamily="34" charset="0"/>
              <a:buChar char="o"/>
            </a:pPr>
            <a:r>
              <a:rPr lang="en-US" dirty="0">
                <a:ea typeface="+mn-lt"/>
                <a:cs typeface="+mn-lt"/>
              </a:rPr>
              <a:t>Nearly all NICs strip 4byte FCS before it shows in capture (with exceptions) → </a:t>
            </a:r>
            <a:r>
              <a:rPr lang="en-US" i="1" dirty="0">
                <a:ea typeface="+mn-lt"/>
                <a:cs typeface="+mn-lt"/>
              </a:rPr>
              <a:t>takes work to see FCS bytes for wired packets</a:t>
            </a:r>
            <a:endParaRPr lang="en-US" i="1" dirty="0"/>
          </a:p>
          <a:p>
            <a:pPr>
              <a:lnSpc>
                <a:spcPct val="120000"/>
              </a:lnSpc>
            </a:pPr>
            <a:r>
              <a:rPr lang="en-US" dirty="0"/>
              <a:t>What if frame is smaller than minimum?  </a:t>
            </a:r>
            <a:r>
              <a:rPr lang="en-US" i="1" dirty="0"/>
              <a:t>Pad up </a:t>
            </a:r>
            <a:r>
              <a:rPr lang="en-US" dirty="0"/>
              <a:t>with bytes.</a:t>
            </a:r>
          </a:p>
          <a:p>
            <a:pPr lvl="1">
              <a:lnSpc>
                <a:spcPct val="120000"/>
              </a:lnSpc>
            </a:pPr>
            <a:r>
              <a:rPr lang="en-US" dirty="0"/>
              <a:t>Let's hope the padding is not random bytes from memory that might include private keys or other sensitive data!</a:t>
            </a:r>
          </a:p>
          <a:p>
            <a:pPr>
              <a:lnSpc>
                <a:spcPct val="120000"/>
              </a:lnSpc>
            </a:pPr>
            <a:r>
              <a:rPr lang="en-US" dirty="0"/>
              <a:t>What about host sending frames (Tx)?</a:t>
            </a:r>
          </a:p>
          <a:p>
            <a:pPr marL="0" indent="0">
              <a:lnSpc>
                <a:spcPct val="120000"/>
              </a:lnSpc>
              <a:buFont typeface="Lucida Sans"/>
              <a:buNone/>
            </a:pPr>
            <a:endParaRPr lang="en-US" dirty="0"/>
          </a:p>
        </p:txBody>
      </p:sp>
    </p:spTree>
    <p:extLst>
      <p:ext uri="{BB962C8B-B14F-4D97-AF65-F5344CB8AC3E}">
        <p14:creationId xmlns:p14="http://schemas.microsoft.com/office/powerpoint/2010/main" val="1182610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7C991-E54A-730A-7035-098A15545863}"/>
              </a:ext>
            </a:extLst>
          </p:cNvPr>
          <p:cNvSpPr>
            <a:spLocks noGrp="1"/>
          </p:cNvSpPr>
          <p:nvPr>
            <p:ph type="title"/>
          </p:nvPr>
        </p:nvSpPr>
        <p:spPr/>
        <p:txBody>
          <a:bodyPr/>
          <a:lstStyle/>
          <a:p>
            <a:r>
              <a:rPr lang="en-US" dirty="0"/>
              <a:t>Small Ethernet Frames</a:t>
            </a:r>
          </a:p>
        </p:txBody>
      </p:sp>
      <p:pic>
        <p:nvPicPr>
          <p:cNvPr id="4" name="Content Placeholder 3" descr="A screenshot of a computer&#10;&#10;Description automatically generated">
            <a:extLst>
              <a:ext uri="{FF2B5EF4-FFF2-40B4-BE49-F238E27FC236}">
                <a16:creationId xmlns:a16="http://schemas.microsoft.com/office/drawing/2014/main" id="{5AEE6F0F-41A3-F8E4-0370-D843D363269F}"/>
              </a:ext>
            </a:extLst>
          </p:cNvPr>
          <p:cNvPicPr>
            <a:picLocks noChangeAspect="1"/>
          </p:cNvPicPr>
          <p:nvPr/>
        </p:nvPicPr>
        <p:blipFill>
          <a:blip r:embed="rId2"/>
          <a:stretch>
            <a:fillRect/>
          </a:stretch>
        </p:blipFill>
        <p:spPr>
          <a:xfrm>
            <a:off x="7434262" y="1691481"/>
            <a:ext cx="4537075" cy="4213225"/>
          </a:xfrm>
          <a:prstGeom prst="rect">
            <a:avLst/>
          </a:prstGeom>
          <a:noFill/>
          <a:ln>
            <a:noFill/>
          </a:ln>
        </p:spPr>
      </p:pic>
      <p:sp>
        <p:nvSpPr>
          <p:cNvPr id="5" name="Content Placeholder 2">
            <a:extLst>
              <a:ext uri="{FF2B5EF4-FFF2-40B4-BE49-F238E27FC236}">
                <a16:creationId xmlns:a16="http://schemas.microsoft.com/office/drawing/2014/main" id="{1DDE4925-2E63-8FE0-CE3E-9425B2488699}"/>
              </a:ext>
            </a:extLst>
          </p:cNvPr>
          <p:cNvSpPr txBox="1">
            <a:spLocks/>
          </p:cNvSpPr>
          <p:nvPr/>
        </p:nvSpPr>
        <p:spPr>
          <a:xfrm>
            <a:off x="508000" y="1691481"/>
            <a:ext cx="6692900" cy="4402138"/>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dirty="0"/>
              <a:t>What about host sending frames (Tx)?</a:t>
            </a:r>
          </a:p>
          <a:p>
            <a:pPr>
              <a:lnSpc>
                <a:spcPct val="120000"/>
              </a:lnSpc>
            </a:pPr>
            <a:r>
              <a:rPr lang="en-US" dirty="0"/>
              <a:t>Padding occurs further down the stack AFTER packet is sent to capture mechanism</a:t>
            </a:r>
          </a:p>
          <a:p>
            <a:pPr>
              <a:lnSpc>
                <a:spcPct val="120000"/>
              </a:lnSpc>
            </a:pPr>
            <a:endParaRPr lang="en-US" dirty="0"/>
          </a:p>
          <a:p>
            <a:pPr>
              <a:lnSpc>
                <a:spcPct val="120000"/>
              </a:lnSpc>
            </a:pPr>
            <a:r>
              <a:rPr lang="en-US" dirty="0"/>
              <a:t>Typical Result</a:t>
            </a:r>
          </a:p>
          <a:p>
            <a:pPr lvl="1">
              <a:lnSpc>
                <a:spcPct val="120000"/>
              </a:lnSpc>
              <a:buFont typeface="Courier New" panose="020B0604020202020204" pitchFamily="34" charset="0"/>
              <a:buChar char="o"/>
            </a:pPr>
            <a:r>
              <a:rPr lang="en-US" dirty="0"/>
              <a:t>If we observe frames in a </a:t>
            </a:r>
            <a:r>
              <a:rPr lang="en-US" i="1" dirty="0"/>
              <a:t>wired</a:t>
            </a:r>
            <a:r>
              <a:rPr lang="en-US" dirty="0"/>
              <a:t> capture that are smaller than 60 bytes, </a:t>
            </a:r>
            <a:r>
              <a:rPr lang="en-US" i="1" dirty="0">
                <a:solidFill>
                  <a:srgbClr val="C00000"/>
                </a:solidFill>
              </a:rPr>
              <a:t>source MAC is likely host running capture operation</a:t>
            </a:r>
          </a:p>
          <a:p>
            <a:pPr lvl="1">
              <a:lnSpc>
                <a:spcPct val="120000"/>
              </a:lnSpc>
              <a:buFont typeface="Courier New" panose="020B0604020202020204" pitchFamily="34" charset="0"/>
              <a:buChar char="o"/>
            </a:pPr>
            <a:r>
              <a:rPr lang="en-US" dirty="0"/>
              <a:t>Watch capture on wireless interface – this does not always apply</a:t>
            </a:r>
          </a:p>
        </p:txBody>
      </p:sp>
    </p:spTree>
    <p:extLst>
      <p:ext uri="{BB962C8B-B14F-4D97-AF65-F5344CB8AC3E}">
        <p14:creationId xmlns:p14="http://schemas.microsoft.com/office/powerpoint/2010/main" val="1892771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36188-6241-B5C0-C619-305F9AEFA592}"/>
              </a:ext>
            </a:extLst>
          </p:cNvPr>
          <p:cNvSpPr>
            <a:spLocks noGrp="1"/>
          </p:cNvSpPr>
          <p:nvPr>
            <p:ph type="title"/>
          </p:nvPr>
        </p:nvSpPr>
        <p:spPr/>
        <p:txBody>
          <a:bodyPr/>
          <a:lstStyle/>
          <a:p>
            <a:r>
              <a:rPr lang="en-US" dirty="0"/>
              <a:t>Small Ethernet Frames</a:t>
            </a:r>
          </a:p>
        </p:txBody>
      </p:sp>
      <p:pic>
        <p:nvPicPr>
          <p:cNvPr id="4" name="Content Placeholder 4">
            <a:extLst>
              <a:ext uri="{FF2B5EF4-FFF2-40B4-BE49-F238E27FC236}">
                <a16:creationId xmlns:a16="http://schemas.microsoft.com/office/drawing/2014/main" id="{4AB74AF4-2430-7B7C-3A5C-6137FC9F13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998" y="1818406"/>
            <a:ext cx="10515600" cy="1523426"/>
          </a:xfrm>
          <a:prstGeom prst="rect">
            <a:avLst/>
          </a:prstGeom>
          <a:noFill/>
          <a:ln>
            <a:noFill/>
          </a:ln>
        </p:spPr>
      </p:pic>
      <p:sp>
        <p:nvSpPr>
          <p:cNvPr id="5" name="TextBox 4">
            <a:extLst>
              <a:ext uri="{FF2B5EF4-FFF2-40B4-BE49-F238E27FC236}">
                <a16:creationId xmlns:a16="http://schemas.microsoft.com/office/drawing/2014/main" id="{210402C7-4279-050F-C7C9-7D9E1E633C8C}"/>
              </a:ext>
            </a:extLst>
          </p:cNvPr>
          <p:cNvSpPr txBox="1"/>
          <p:nvPr/>
        </p:nvSpPr>
        <p:spPr>
          <a:xfrm>
            <a:off x="2291509" y="4433589"/>
            <a:ext cx="1244906" cy="369332"/>
          </a:xfrm>
          <a:prstGeom prst="rect">
            <a:avLst/>
          </a:prstGeom>
          <a:noFill/>
        </p:spPr>
        <p:txBody>
          <a:bodyPr wrap="square" rtlCol="0">
            <a:spAutoFit/>
          </a:bodyPr>
          <a:lstStyle/>
          <a:p>
            <a:r>
              <a:rPr lang="en-US" dirty="0"/>
              <a:t>Sender</a:t>
            </a:r>
          </a:p>
        </p:txBody>
      </p:sp>
      <p:sp>
        <p:nvSpPr>
          <p:cNvPr id="6" name="TextBox 5">
            <a:extLst>
              <a:ext uri="{FF2B5EF4-FFF2-40B4-BE49-F238E27FC236}">
                <a16:creationId xmlns:a16="http://schemas.microsoft.com/office/drawing/2014/main" id="{9D9DEF7F-9035-0380-5B63-826C713FD54E}"/>
              </a:ext>
            </a:extLst>
          </p:cNvPr>
          <p:cNvSpPr txBox="1"/>
          <p:nvPr/>
        </p:nvSpPr>
        <p:spPr>
          <a:xfrm>
            <a:off x="4796010" y="4433589"/>
            <a:ext cx="2095041" cy="369332"/>
          </a:xfrm>
          <a:prstGeom prst="rect">
            <a:avLst/>
          </a:prstGeom>
          <a:noFill/>
        </p:spPr>
        <p:txBody>
          <a:bodyPr wrap="square" rtlCol="0">
            <a:spAutoFit/>
          </a:bodyPr>
          <a:lstStyle/>
          <a:p>
            <a:r>
              <a:rPr lang="en-US" dirty="0"/>
              <a:t>Frame length &lt; 60</a:t>
            </a:r>
          </a:p>
        </p:txBody>
      </p:sp>
      <p:cxnSp>
        <p:nvCxnSpPr>
          <p:cNvPr id="7" name="Straight Arrow Connector 6">
            <a:extLst>
              <a:ext uri="{FF2B5EF4-FFF2-40B4-BE49-F238E27FC236}">
                <a16:creationId xmlns:a16="http://schemas.microsoft.com/office/drawing/2014/main" id="{CD5EA7F0-1251-5F43-8E7C-789427C41165}"/>
              </a:ext>
            </a:extLst>
          </p:cNvPr>
          <p:cNvCxnSpPr/>
          <p:nvPr/>
        </p:nvCxnSpPr>
        <p:spPr>
          <a:xfrm flipV="1">
            <a:off x="2699133" y="3429000"/>
            <a:ext cx="0" cy="911646"/>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F409EE74-3B85-5F80-A3D5-31B657899C27}"/>
              </a:ext>
            </a:extLst>
          </p:cNvPr>
          <p:cNvCxnSpPr/>
          <p:nvPr/>
        </p:nvCxnSpPr>
        <p:spPr>
          <a:xfrm flipV="1">
            <a:off x="5352362" y="3429000"/>
            <a:ext cx="0" cy="911646"/>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2045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30030-1CEA-6318-0CC4-29D362C8633A}"/>
              </a:ext>
            </a:extLst>
          </p:cNvPr>
          <p:cNvSpPr>
            <a:spLocks noGrp="1"/>
          </p:cNvSpPr>
          <p:nvPr>
            <p:ph type="title"/>
          </p:nvPr>
        </p:nvSpPr>
        <p:spPr/>
        <p:txBody>
          <a:bodyPr/>
          <a:lstStyle/>
          <a:p>
            <a:r>
              <a:rPr lang="en-US" dirty="0">
                <a:ea typeface="+mj-lt"/>
                <a:cs typeface="+mj-lt"/>
              </a:rPr>
              <a:t>Large TCP segments</a:t>
            </a:r>
            <a:endParaRPr lang="en-US" dirty="0"/>
          </a:p>
        </p:txBody>
      </p:sp>
      <p:sp>
        <p:nvSpPr>
          <p:cNvPr id="4" name="Content Placeholder 2">
            <a:extLst>
              <a:ext uri="{FF2B5EF4-FFF2-40B4-BE49-F238E27FC236}">
                <a16:creationId xmlns:a16="http://schemas.microsoft.com/office/drawing/2014/main" id="{16C99C5D-882E-C84B-C794-570D6E153EB8}"/>
              </a:ext>
            </a:extLst>
          </p:cNvPr>
          <p:cNvSpPr txBox="1">
            <a:spLocks/>
          </p:cNvSpPr>
          <p:nvPr/>
        </p:nvSpPr>
        <p:spPr>
          <a:xfrm>
            <a:off x="487113" y="3290743"/>
            <a:ext cx="11366500" cy="3055938"/>
          </a:xfrm>
          <a:prstGeom prst="rect">
            <a:avLst/>
          </a:prstGeom>
          <a:noFill/>
          <a:ln>
            <a:noFill/>
          </a:ln>
        </p:spPr>
        <p:txBody>
          <a:bodyPr spcFirstLastPara="1" vert="horz" wrap="square" lIns="91440" tIns="45720" rIns="91440" bIns="45720" rtlCol="0" anchor="t" anchorCtr="0">
            <a:normAutofit fontScale="850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ea typeface="+mn-lt"/>
                <a:cs typeface="+mn-lt"/>
              </a:rPr>
              <a:t>Backstory: typical Internet maximum frame size is MTU plus some stuff</a:t>
            </a:r>
            <a:endParaRPr lang="en-US" dirty="0"/>
          </a:p>
          <a:p>
            <a:pPr lvl="1">
              <a:lnSpc>
                <a:spcPct val="110000"/>
              </a:lnSpc>
              <a:buFont typeface="Courier New" panose="020B0604020202020204" pitchFamily="34" charset="0"/>
              <a:buChar char="o"/>
            </a:pPr>
            <a:r>
              <a:rPr lang="en-US" dirty="0">
                <a:ea typeface="+mn-lt"/>
                <a:cs typeface="+mn-lt"/>
              </a:rPr>
              <a:t>1500 bytes + 14byte </a:t>
            </a:r>
            <a:r>
              <a:rPr lang="en-US" dirty="0" err="1">
                <a:ea typeface="+mn-lt"/>
                <a:cs typeface="+mn-lt"/>
              </a:rPr>
              <a:t>EthHdr</a:t>
            </a:r>
            <a:r>
              <a:rPr lang="en-US" dirty="0">
                <a:ea typeface="+mn-lt"/>
                <a:cs typeface="+mn-lt"/>
              </a:rPr>
              <a:t> + 4byte FCS + VLAN tag…or two.  Jumbo frames, too.  Messy.</a:t>
            </a:r>
            <a:endParaRPr lang="en-US" dirty="0"/>
          </a:p>
          <a:p>
            <a:pPr lvl="1">
              <a:lnSpc>
                <a:spcPct val="110000"/>
              </a:lnSpc>
              <a:buFont typeface="Courier New" panose="020B0604020202020204" pitchFamily="34" charset="0"/>
              <a:buChar char="o"/>
            </a:pPr>
            <a:r>
              <a:rPr lang="en-US" dirty="0">
                <a:ea typeface="+mn-lt"/>
                <a:cs typeface="+mn-lt"/>
              </a:rPr>
              <a:t>But look at the picture – these are MUCH larger than might be expected</a:t>
            </a:r>
            <a:endParaRPr lang="en-US" dirty="0"/>
          </a:p>
          <a:p>
            <a:pPr>
              <a:lnSpc>
                <a:spcPct val="110000"/>
              </a:lnSpc>
            </a:pPr>
            <a:r>
              <a:rPr lang="en-US" i="1" dirty="0">
                <a:solidFill>
                  <a:srgbClr val="C00000"/>
                </a:solidFill>
                <a:ea typeface="+mn-lt"/>
                <a:cs typeface="+mn-lt"/>
              </a:rPr>
              <a:t>TCP offload </a:t>
            </a:r>
            <a:r>
              <a:rPr lang="en-US" dirty="0">
                <a:ea typeface="+mn-lt"/>
                <a:cs typeface="+mn-lt"/>
              </a:rPr>
              <a:t>is in play – NIC HW does the actual segmentation and prepares the final frames for delivery to the wire</a:t>
            </a:r>
            <a:endParaRPr lang="en-US" dirty="0"/>
          </a:p>
          <a:p>
            <a:pPr>
              <a:lnSpc>
                <a:spcPct val="110000"/>
              </a:lnSpc>
            </a:pPr>
            <a:r>
              <a:rPr lang="en-US" dirty="0"/>
              <a:t>Could be in either Tx or Rx direction</a:t>
            </a:r>
          </a:p>
          <a:p>
            <a:pPr>
              <a:lnSpc>
                <a:spcPct val="110000"/>
              </a:lnSpc>
            </a:pPr>
            <a:endParaRPr lang="en-US" dirty="0"/>
          </a:p>
        </p:txBody>
      </p:sp>
      <p:pic>
        <p:nvPicPr>
          <p:cNvPr id="5" name="Picture 4" descr="A screenshot of a computer&#10;&#10;Description automatically generated">
            <a:extLst>
              <a:ext uri="{FF2B5EF4-FFF2-40B4-BE49-F238E27FC236}">
                <a16:creationId xmlns:a16="http://schemas.microsoft.com/office/drawing/2014/main" id="{0C4E593A-56EB-D26E-47AA-560110003504}"/>
              </a:ext>
            </a:extLst>
          </p:cNvPr>
          <p:cNvPicPr>
            <a:picLocks noChangeAspect="1"/>
          </p:cNvPicPr>
          <p:nvPr/>
        </p:nvPicPr>
        <p:blipFill>
          <a:blip r:embed="rId2"/>
          <a:stretch>
            <a:fillRect/>
          </a:stretch>
        </p:blipFill>
        <p:spPr>
          <a:xfrm>
            <a:off x="966538" y="960384"/>
            <a:ext cx="10394950" cy="1943100"/>
          </a:xfrm>
          <a:prstGeom prst="rect">
            <a:avLst/>
          </a:prstGeom>
        </p:spPr>
      </p:pic>
    </p:spTree>
    <p:extLst>
      <p:ext uri="{BB962C8B-B14F-4D97-AF65-F5344CB8AC3E}">
        <p14:creationId xmlns:p14="http://schemas.microsoft.com/office/powerpoint/2010/main" val="420918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E35CB-E818-81D9-2E03-E0347DF0C26F}"/>
              </a:ext>
            </a:extLst>
          </p:cNvPr>
          <p:cNvSpPr>
            <a:spLocks noGrp="1"/>
          </p:cNvSpPr>
          <p:nvPr>
            <p:ph type="title"/>
          </p:nvPr>
        </p:nvSpPr>
        <p:spPr/>
        <p:txBody>
          <a:bodyPr/>
          <a:lstStyle/>
          <a:p>
            <a:r>
              <a:rPr lang="en-US" dirty="0"/>
              <a:t>Large TCP segments</a:t>
            </a:r>
          </a:p>
        </p:txBody>
      </p:sp>
      <p:sp>
        <p:nvSpPr>
          <p:cNvPr id="4" name="Content Placeholder 2">
            <a:extLst>
              <a:ext uri="{FF2B5EF4-FFF2-40B4-BE49-F238E27FC236}">
                <a16:creationId xmlns:a16="http://schemas.microsoft.com/office/drawing/2014/main" id="{1066D87A-6D7A-3232-3D21-06E79471DF7B}"/>
              </a:ext>
            </a:extLst>
          </p:cNvPr>
          <p:cNvSpPr txBox="1">
            <a:spLocks/>
          </p:cNvSpPr>
          <p:nvPr/>
        </p:nvSpPr>
        <p:spPr>
          <a:xfrm>
            <a:off x="469533" y="1296365"/>
            <a:ext cx="6108700" cy="4822055"/>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sz="2400" dirty="0"/>
              <a:t>Summary</a:t>
            </a:r>
          </a:p>
          <a:p>
            <a:pPr lvl="1">
              <a:lnSpc>
                <a:spcPct val="120000"/>
              </a:lnSpc>
              <a:buFont typeface="Courier New" panose="020B0604020202020204" pitchFamily="34" charset="0"/>
              <a:buChar char="o"/>
            </a:pPr>
            <a:r>
              <a:rPr lang="en-US" sz="2000" dirty="0"/>
              <a:t>Packets change as they move across the network.  What you observe at one point may or may not be what you observe at a different point.  Location matters.</a:t>
            </a:r>
          </a:p>
          <a:p>
            <a:pPr>
              <a:lnSpc>
                <a:spcPct val="120000"/>
              </a:lnSpc>
            </a:pPr>
            <a:r>
              <a:rPr lang="en-US" sz="2400" dirty="0"/>
              <a:t>Is Wireshark wrong?</a:t>
            </a:r>
            <a:endParaRPr lang="en-US" dirty="0"/>
          </a:p>
          <a:p>
            <a:pPr lvl="1">
              <a:lnSpc>
                <a:spcPct val="120000"/>
              </a:lnSpc>
              <a:buFont typeface="Courier New" panose="020B0604020202020204" pitchFamily="34" charset="0"/>
              <a:buChar char="o"/>
            </a:pPr>
            <a:r>
              <a:rPr lang="en-US" sz="2000" dirty="0"/>
              <a:t>No – it's correct in the context of where it is</a:t>
            </a:r>
          </a:p>
          <a:p>
            <a:pPr lvl="1">
              <a:lnSpc>
                <a:spcPct val="120000"/>
              </a:lnSpc>
              <a:buFont typeface="Courier New" panose="020B0604020202020204" pitchFamily="34" charset="0"/>
              <a:buChar char="o"/>
            </a:pPr>
            <a:r>
              <a:rPr lang="en-US" sz="2000" dirty="0"/>
              <a:t>It is wrong to assume it will always look like this everywhere as packets traverse the network</a:t>
            </a:r>
          </a:p>
          <a:p>
            <a:pPr>
              <a:lnSpc>
                <a:spcPct val="120000"/>
              </a:lnSpc>
            </a:pPr>
            <a:r>
              <a:rPr lang="en-US" sz="2400" dirty="0"/>
              <a:t>Best practice for capturing</a:t>
            </a:r>
          </a:p>
          <a:p>
            <a:pPr lvl="1">
              <a:lnSpc>
                <a:spcPct val="120000"/>
              </a:lnSpc>
              <a:buFont typeface="Courier New" panose="020B0604020202020204" pitchFamily="34" charset="0"/>
              <a:buChar char="o"/>
            </a:pPr>
            <a:r>
              <a:rPr lang="en-US" sz="2000" dirty="0"/>
              <a:t>Dedicate an adapter for capturing and disable offload if you want to see more representative traffic</a:t>
            </a:r>
          </a:p>
        </p:txBody>
      </p:sp>
      <p:pic>
        <p:nvPicPr>
          <p:cNvPr id="5" name="Picture 4" descr="A screenshot of a computer&#10;&#10;Description automatically generated">
            <a:extLst>
              <a:ext uri="{FF2B5EF4-FFF2-40B4-BE49-F238E27FC236}">
                <a16:creationId xmlns:a16="http://schemas.microsoft.com/office/drawing/2014/main" id="{973075CE-B215-07C5-9EB5-C5609D198906}"/>
              </a:ext>
            </a:extLst>
          </p:cNvPr>
          <p:cNvPicPr>
            <a:picLocks noChangeAspect="1"/>
          </p:cNvPicPr>
          <p:nvPr/>
        </p:nvPicPr>
        <p:blipFill>
          <a:blip r:embed="rId2"/>
          <a:stretch>
            <a:fillRect/>
          </a:stretch>
        </p:blipFill>
        <p:spPr>
          <a:xfrm>
            <a:off x="7172325" y="1674484"/>
            <a:ext cx="4705350" cy="4340225"/>
          </a:xfrm>
          <a:prstGeom prst="rect">
            <a:avLst/>
          </a:prstGeom>
        </p:spPr>
      </p:pic>
    </p:spTree>
    <p:extLst>
      <p:ext uri="{BB962C8B-B14F-4D97-AF65-F5344CB8AC3E}">
        <p14:creationId xmlns:p14="http://schemas.microsoft.com/office/powerpoint/2010/main" val="382389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8D8D8"/>
              </a:buClr>
              <a:buSzPts val="2800"/>
              <a:buFont typeface="Play"/>
              <a:buNone/>
            </a:pPr>
            <a:endParaRPr dirty="0"/>
          </a:p>
        </p:txBody>
      </p:sp>
      <p:sp>
        <p:nvSpPr>
          <p:cNvPr id="5" name="Subtitle 2">
            <a:extLst>
              <a:ext uri="{FF2B5EF4-FFF2-40B4-BE49-F238E27FC236}">
                <a16:creationId xmlns:a16="http://schemas.microsoft.com/office/drawing/2014/main" id="{83E93E24-EF2A-D265-1EEB-A7B80637610B}"/>
              </a:ext>
            </a:extLst>
          </p:cNvPr>
          <p:cNvSpPr txBox="1">
            <a:spLocks/>
          </p:cNvSpPr>
          <p:nvPr/>
        </p:nvSpPr>
        <p:spPr>
          <a:xfrm>
            <a:off x="1524000" y="3602038"/>
            <a:ext cx="9144000" cy="2299998"/>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marL="50800" indent="0">
              <a:lnSpc>
                <a:spcPct val="100000"/>
              </a:lnSpc>
              <a:buNone/>
            </a:pPr>
            <a:r>
              <a:rPr lang="en-US" sz="1800" dirty="0">
                <a:ea typeface="+mn-lt"/>
                <a:cs typeface="+mn-lt"/>
              </a:rPr>
              <a:t>Wireshark and packet analysis shows us what happened but to understand the why behind what we see, we apply our expectation of what should happen to what we actually observe. To set the proper expectation, how we actually capture and the location of our diagnostic tool is important. This is a discussion of how we can determine where and how a capture is taken based on what we observe in our </a:t>
            </a:r>
            <a:r>
              <a:rPr lang="en-US" sz="1800" dirty="0" err="1">
                <a:ea typeface="+mn-lt"/>
                <a:cs typeface="+mn-lt"/>
              </a:rPr>
              <a:t>pcap</a:t>
            </a:r>
            <a:r>
              <a:rPr lang="en-US" sz="1800" dirty="0">
                <a:ea typeface="+mn-lt"/>
                <a:cs typeface="+mn-lt"/>
              </a:rPr>
              <a:t> files. </a:t>
            </a:r>
            <a:endParaRPr lang="en-US" sz="1800" dirty="0"/>
          </a:p>
        </p:txBody>
      </p:sp>
      <p:sp>
        <p:nvSpPr>
          <p:cNvPr id="6" name="Title 1">
            <a:extLst>
              <a:ext uri="{FF2B5EF4-FFF2-40B4-BE49-F238E27FC236}">
                <a16:creationId xmlns:a16="http://schemas.microsoft.com/office/drawing/2014/main" id="{884BB2BA-7141-E6E7-206E-6DBF7E17E864}"/>
              </a:ext>
            </a:extLst>
          </p:cNvPr>
          <p:cNvSpPr txBox="1">
            <a:spLocks/>
          </p:cNvSpPr>
          <p:nvPr/>
        </p:nvSpPr>
        <p:spPr>
          <a:xfrm>
            <a:off x="1524000" y="1122363"/>
            <a:ext cx="9144000" cy="2387600"/>
          </a:xfrm>
          <a:prstGeom prst="rect">
            <a:avLst/>
          </a:prstGeom>
          <a:noFill/>
          <a:ln>
            <a:noFill/>
          </a:ln>
        </p:spPr>
        <p:txBody>
          <a:bodyPr spcFirstLastPara="1" wrap="square" lIns="91425" tIns="45700" rIns="91425" bIns="45700" anchor="ctr"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D8D8D8"/>
              </a:buClr>
              <a:buSzPts val="1800"/>
              <a:buFont typeface="Lucida Sans"/>
              <a:buNone/>
              <a:defRPr sz="2500" b="1" i="0" u="none" strike="noStrike" cap="none">
                <a:solidFill>
                  <a:schemeClr val="lt1"/>
                </a:solidFill>
                <a:latin typeface="Lucida Sans"/>
                <a:ea typeface="Lucida Sans"/>
                <a:cs typeface="Lucida Sans"/>
                <a:sym typeface="Lucida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4000" dirty="0">
                <a:solidFill>
                  <a:schemeClr val="tx1"/>
                </a:solidFill>
                <a:ea typeface="+mj-lt"/>
                <a:cs typeface="+mj-lt"/>
              </a:rPr>
              <a:t>Wireshark Packet Capture is like Real Estate: Location Matters</a:t>
            </a:r>
          </a:p>
        </p:txBody>
      </p:sp>
    </p:spTree>
    <p:extLst>
      <p:ext uri="{BB962C8B-B14F-4D97-AF65-F5344CB8AC3E}">
        <p14:creationId xmlns:p14="http://schemas.microsoft.com/office/powerpoint/2010/main" val="190447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FE2E6-C06E-ED0D-9CE9-377800E69F0A}"/>
              </a:ext>
            </a:extLst>
          </p:cNvPr>
          <p:cNvSpPr>
            <a:spLocks noGrp="1"/>
          </p:cNvSpPr>
          <p:nvPr>
            <p:ph type="title"/>
          </p:nvPr>
        </p:nvSpPr>
        <p:spPr/>
        <p:txBody>
          <a:bodyPr/>
          <a:lstStyle/>
          <a:p>
            <a:r>
              <a:rPr lang="en-US" dirty="0">
                <a:ea typeface="+mj-lt"/>
                <a:cs typeface="+mj-lt"/>
              </a:rPr>
              <a:t>IGMP Processing</a:t>
            </a:r>
            <a:endParaRPr lang="en-US" dirty="0"/>
          </a:p>
        </p:txBody>
      </p:sp>
      <p:sp>
        <p:nvSpPr>
          <p:cNvPr id="4" name="Content Placeholder 2">
            <a:extLst>
              <a:ext uri="{FF2B5EF4-FFF2-40B4-BE49-F238E27FC236}">
                <a16:creationId xmlns:a16="http://schemas.microsoft.com/office/drawing/2014/main" id="{60E75775-7517-B1D5-5370-713682DF13D7}"/>
              </a:ext>
            </a:extLst>
          </p:cNvPr>
          <p:cNvSpPr txBox="1">
            <a:spLocks/>
          </p:cNvSpPr>
          <p:nvPr/>
        </p:nvSpPr>
        <p:spPr>
          <a:xfrm>
            <a:off x="698500" y="1962418"/>
            <a:ext cx="10795000" cy="3997708"/>
          </a:xfrm>
          <a:prstGeom prst="rect">
            <a:avLst/>
          </a:prstGeom>
          <a:noFill/>
          <a:ln>
            <a:noFill/>
          </a:ln>
        </p:spPr>
        <p:txBody>
          <a:bodyPr spcFirstLastPara="1" vert="horz" wrap="square" lIns="91440" tIns="45720" rIns="91440" bIns="45720" rtlCol="0" anchor="t" anchorCtr="0">
            <a:normAutofit fontScale="775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sz="3200" i="1" dirty="0">
                <a:solidFill>
                  <a:srgbClr val="C00000"/>
                </a:solidFill>
                <a:ea typeface="+mn-lt"/>
                <a:cs typeface="+mn-lt"/>
              </a:rPr>
              <a:t>IGMP snooping </a:t>
            </a:r>
            <a:r>
              <a:rPr lang="en-US" sz="3200" dirty="0">
                <a:ea typeface="+mn-lt"/>
                <a:cs typeface="+mn-lt"/>
              </a:rPr>
              <a:t>is used to manage multicast at layer 2</a:t>
            </a:r>
          </a:p>
          <a:p>
            <a:pPr lvl="1">
              <a:lnSpc>
                <a:spcPct val="120000"/>
              </a:lnSpc>
              <a:buFont typeface="Courier New" panose="020B0604020202020204" pitchFamily="34" charset="0"/>
              <a:buChar char="o"/>
            </a:pPr>
            <a:r>
              <a:rPr lang="en-US" sz="2800" dirty="0">
                <a:ea typeface="+mn-lt"/>
                <a:cs typeface="+mn-lt"/>
              </a:rPr>
              <a:t>Prune destinations that do not wish to Rx the multicast stream</a:t>
            </a:r>
            <a:endParaRPr lang="en-US" dirty="0">
              <a:ea typeface="+mn-lt"/>
              <a:cs typeface="+mn-lt"/>
            </a:endParaRPr>
          </a:p>
          <a:p>
            <a:pPr lvl="1">
              <a:lnSpc>
                <a:spcPct val="120000"/>
              </a:lnSpc>
              <a:buFont typeface="Courier New" panose="020B0604020202020204" pitchFamily="34" charset="0"/>
              <a:buChar char="o"/>
            </a:pPr>
            <a:r>
              <a:rPr lang="en-US" sz="2800" dirty="0">
                <a:ea typeface="+mn-lt"/>
                <a:cs typeface="+mn-lt"/>
              </a:rPr>
              <a:t>Assumes managed network – IGMP/PIM may have to be configured.  Most simple networks won’t have this.</a:t>
            </a:r>
            <a:endParaRPr lang="en-US" sz="2800" dirty="0"/>
          </a:p>
          <a:p>
            <a:pPr>
              <a:lnSpc>
                <a:spcPct val="120000"/>
              </a:lnSpc>
            </a:pPr>
            <a:r>
              <a:rPr lang="en-US" sz="3200" dirty="0">
                <a:ea typeface="+mn-lt"/>
                <a:cs typeface="+mn-lt"/>
              </a:rPr>
              <a:t>With snooping configured will see </a:t>
            </a:r>
            <a:r>
              <a:rPr lang="en-US" sz="3200" i="1" dirty="0">
                <a:solidFill>
                  <a:srgbClr val="C00000"/>
                </a:solidFill>
                <a:ea typeface="+mn-lt"/>
                <a:cs typeface="+mn-lt"/>
              </a:rPr>
              <a:t>General Queries</a:t>
            </a:r>
            <a:endParaRPr lang="en-US" sz="3200" i="1" dirty="0">
              <a:solidFill>
                <a:srgbClr val="C00000"/>
              </a:solidFill>
            </a:endParaRPr>
          </a:p>
          <a:p>
            <a:pPr lvl="1">
              <a:lnSpc>
                <a:spcPct val="120000"/>
              </a:lnSpc>
              <a:buFont typeface="Courier New" panose="020B0604020202020204" pitchFamily="34" charset="0"/>
              <a:buChar char="o"/>
            </a:pPr>
            <a:r>
              <a:rPr lang="en-US" sz="2800" dirty="0">
                <a:ea typeface="+mn-lt"/>
                <a:cs typeface="+mn-lt"/>
              </a:rPr>
              <a:t>Should only see responses from end host – join or report</a:t>
            </a:r>
          </a:p>
          <a:p>
            <a:pPr lvl="1">
              <a:lnSpc>
                <a:spcPct val="120000"/>
              </a:lnSpc>
              <a:buFont typeface="Courier New" panose="020B0604020202020204" pitchFamily="34" charset="0"/>
              <a:buChar char="o"/>
            </a:pPr>
            <a:r>
              <a:rPr lang="en-US" sz="2800" dirty="0"/>
              <a:t>Notice these are less than ethernet min which is a tell for us</a:t>
            </a:r>
          </a:p>
          <a:p>
            <a:pPr>
              <a:lnSpc>
                <a:spcPct val="120000"/>
              </a:lnSpc>
            </a:pPr>
            <a:r>
              <a:rPr lang="en-US" sz="3200" dirty="0">
                <a:ea typeface="+mn-lt"/>
                <a:cs typeface="+mn-lt"/>
              </a:rPr>
              <a:t>Protocol operation sets our expectation of what we should see in a capture</a:t>
            </a:r>
          </a:p>
        </p:txBody>
      </p:sp>
    </p:spTree>
    <p:extLst>
      <p:ext uri="{BB962C8B-B14F-4D97-AF65-F5344CB8AC3E}">
        <p14:creationId xmlns:p14="http://schemas.microsoft.com/office/powerpoint/2010/main" val="2206605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25EE-6E41-FAC7-4895-1627DAD43110}"/>
              </a:ext>
            </a:extLst>
          </p:cNvPr>
          <p:cNvSpPr>
            <a:spLocks noGrp="1"/>
          </p:cNvSpPr>
          <p:nvPr>
            <p:ph type="title"/>
          </p:nvPr>
        </p:nvSpPr>
        <p:spPr/>
        <p:txBody>
          <a:bodyPr/>
          <a:lstStyle/>
          <a:p>
            <a:r>
              <a:rPr lang="en-US" dirty="0"/>
              <a:t>IGMP Processing</a:t>
            </a:r>
          </a:p>
        </p:txBody>
      </p:sp>
      <p:sp>
        <p:nvSpPr>
          <p:cNvPr id="4" name="Content Placeholder 2">
            <a:extLst>
              <a:ext uri="{FF2B5EF4-FFF2-40B4-BE49-F238E27FC236}">
                <a16:creationId xmlns:a16="http://schemas.microsoft.com/office/drawing/2014/main" id="{E5E0BA82-9F09-191C-4C40-C70FCAFF5107}"/>
              </a:ext>
            </a:extLst>
          </p:cNvPr>
          <p:cNvSpPr txBox="1">
            <a:spLocks/>
          </p:cNvSpPr>
          <p:nvPr/>
        </p:nvSpPr>
        <p:spPr>
          <a:xfrm>
            <a:off x="838199" y="1084281"/>
            <a:ext cx="10515600" cy="2979738"/>
          </a:xfrm>
          <a:prstGeom prst="rect">
            <a:avLst/>
          </a:prstGeom>
          <a:noFill/>
          <a:ln>
            <a:noFill/>
          </a:ln>
        </p:spPr>
        <p:txBody>
          <a:bodyPr spcFirstLastPara="1" vert="horz" wrap="square" lIns="91440" tIns="45720" rIns="91440" bIns="45720" rtlCol="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t>Summary</a:t>
            </a:r>
          </a:p>
          <a:p>
            <a:pPr lvl="1">
              <a:lnSpc>
                <a:spcPct val="110000"/>
              </a:lnSpc>
              <a:buFont typeface="Courier New" panose="020B0604020202020204" pitchFamily="34" charset="0"/>
              <a:buChar char="o"/>
            </a:pPr>
            <a:r>
              <a:rPr lang="en-US" dirty="0"/>
              <a:t>With functioning IGMP implementation, will only see IGMP </a:t>
            </a:r>
            <a:r>
              <a:rPr lang="en-US" i="1" dirty="0"/>
              <a:t>Membership Reports</a:t>
            </a:r>
            <a:r>
              <a:rPr lang="en-US" dirty="0"/>
              <a:t> (or </a:t>
            </a:r>
            <a:r>
              <a:rPr lang="en-US" i="1" dirty="0"/>
              <a:t>joins</a:t>
            </a:r>
            <a:r>
              <a:rPr lang="en-US" dirty="0"/>
              <a:t>) from end host</a:t>
            </a:r>
          </a:p>
          <a:p>
            <a:pPr lvl="1">
              <a:lnSpc>
                <a:spcPct val="110000"/>
              </a:lnSpc>
              <a:buFont typeface="Courier New" panose="020B0604020202020204" pitchFamily="34" charset="0"/>
              <a:buChar char="o"/>
            </a:pPr>
            <a:r>
              <a:rPr lang="en-US" dirty="0"/>
              <a:t>If </a:t>
            </a:r>
            <a:r>
              <a:rPr lang="en-US" i="1" dirty="0"/>
              <a:t>Membership Reports</a:t>
            </a:r>
            <a:r>
              <a:rPr lang="en-US" dirty="0"/>
              <a:t> are less than Ethernet minimum size, we can differentiate between </a:t>
            </a:r>
            <a:r>
              <a:rPr lang="en-US" i="1" dirty="0"/>
              <a:t>tap</a:t>
            </a:r>
            <a:r>
              <a:rPr lang="en-US" dirty="0"/>
              <a:t> and </a:t>
            </a:r>
            <a:r>
              <a:rPr lang="en-US" i="1" dirty="0"/>
              <a:t>on host</a:t>
            </a:r>
            <a:r>
              <a:rPr lang="en-US" dirty="0"/>
              <a:t> capture</a:t>
            </a:r>
          </a:p>
          <a:p>
            <a:pPr lvl="1">
              <a:lnSpc>
                <a:spcPct val="110000"/>
              </a:lnSpc>
              <a:buFont typeface="Courier New" panose="020B0604020202020204" pitchFamily="34" charset="0"/>
              <a:buChar char="o"/>
            </a:pPr>
            <a:r>
              <a:rPr lang="en-US" dirty="0"/>
              <a:t>Most modern OSs are chatty and some of that is multicast so common to see </a:t>
            </a:r>
            <a:r>
              <a:rPr lang="en-US" i="1" dirty="0"/>
              <a:t>Reports</a:t>
            </a:r>
            <a:r>
              <a:rPr lang="en-US" dirty="0"/>
              <a:t> even if applications are not using multicast</a:t>
            </a:r>
          </a:p>
        </p:txBody>
      </p:sp>
      <p:pic>
        <p:nvPicPr>
          <p:cNvPr id="5" name="Picture 4" descr="A screenshot of a computer&#10;&#10;Description automatically generated">
            <a:extLst>
              <a:ext uri="{FF2B5EF4-FFF2-40B4-BE49-F238E27FC236}">
                <a16:creationId xmlns:a16="http://schemas.microsoft.com/office/drawing/2014/main" id="{660B9316-2E60-6494-55B5-A1FE01DCE5BA}"/>
              </a:ext>
            </a:extLst>
          </p:cNvPr>
          <p:cNvPicPr>
            <a:picLocks noChangeAspect="1"/>
          </p:cNvPicPr>
          <p:nvPr/>
        </p:nvPicPr>
        <p:blipFill>
          <a:blip r:embed="rId2"/>
          <a:stretch>
            <a:fillRect/>
          </a:stretch>
        </p:blipFill>
        <p:spPr>
          <a:xfrm>
            <a:off x="1185862" y="4575175"/>
            <a:ext cx="9820275" cy="2076450"/>
          </a:xfrm>
          <a:prstGeom prst="rect">
            <a:avLst/>
          </a:prstGeom>
        </p:spPr>
      </p:pic>
    </p:spTree>
    <p:extLst>
      <p:ext uri="{BB962C8B-B14F-4D97-AF65-F5344CB8AC3E}">
        <p14:creationId xmlns:p14="http://schemas.microsoft.com/office/powerpoint/2010/main" val="4255647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B4767-0C4D-291F-4492-44F311204513}"/>
              </a:ext>
            </a:extLst>
          </p:cNvPr>
          <p:cNvSpPr>
            <a:spLocks noGrp="1"/>
          </p:cNvSpPr>
          <p:nvPr>
            <p:ph type="title"/>
          </p:nvPr>
        </p:nvSpPr>
        <p:spPr/>
        <p:txBody>
          <a:bodyPr/>
          <a:lstStyle/>
          <a:p>
            <a:r>
              <a:rPr lang="en-US" dirty="0"/>
              <a:t>ARP</a:t>
            </a:r>
          </a:p>
        </p:txBody>
      </p:sp>
      <p:sp>
        <p:nvSpPr>
          <p:cNvPr id="4" name="Content Placeholder 2">
            <a:extLst>
              <a:ext uri="{FF2B5EF4-FFF2-40B4-BE49-F238E27FC236}">
                <a16:creationId xmlns:a16="http://schemas.microsoft.com/office/drawing/2014/main" id="{A48DA50A-8EC6-5272-36F2-0BA33352EFCB}"/>
              </a:ext>
            </a:extLst>
          </p:cNvPr>
          <p:cNvSpPr txBox="1">
            <a:spLocks/>
          </p:cNvSpPr>
          <p:nvPr/>
        </p:nvSpPr>
        <p:spPr>
          <a:xfrm>
            <a:off x="838200" y="1387317"/>
            <a:ext cx="10515600" cy="4351338"/>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dirty="0"/>
              <a:t>Used to resolve MAC address from host IP address</a:t>
            </a:r>
          </a:p>
          <a:p>
            <a:pPr lvl="1">
              <a:lnSpc>
                <a:spcPct val="120000"/>
              </a:lnSpc>
              <a:buFont typeface="Courier New" panose="020B0604020202020204" pitchFamily="34" charset="0"/>
              <a:buChar char="o"/>
            </a:pPr>
            <a:r>
              <a:rPr lang="en-US" dirty="0"/>
              <a:t>Critical operation when sending unicast data as L2 Ethernet infrastructure delivers frames using MAC address</a:t>
            </a:r>
          </a:p>
          <a:p>
            <a:pPr>
              <a:lnSpc>
                <a:spcPct val="120000"/>
              </a:lnSpc>
            </a:pPr>
            <a:r>
              <a:rPr lang="en-US" dirty="0"/>
              <a:t>What would we observe from our </a:t>
            </a:r>
            <a:r>
              <a:rPr lang="en-US" i="1" dirty="0"/>
              <a:t>on host</a:t>
            </a:r>
            <a:r>
              <a:rPr lang="en-US" dirty="0"/>
              <a:t> or </a:t>
            </a:r>
            <a:r>
              <a:rPr lang="en-US" i="1" dirty="0"/>
              <a:t>tap</a:t>
            </a:r>
            <a:r>
              <a:rPr lang="en-US" dirty="0"/>
              <a:t> capture?</a:t>
            </a:r>
          </a:p>
          <a:p>
            <a:pPr lvl="1">
              <a:lnSpc>
                <a:spcPct val="120000"/>
              </a:lnSpc>
              <a:buFont typeface="Courier New" panose="020B0604020202020204" pitchFamily="34" charset="0"/>
              <a:buChar char="o"/>
            </a:pPr>
            <a:r>
              <a:rPr lang="en-US" dirty="0"/>
              <a:t>Three types of traffic</a:t>
            </a:r>
          </a:p>
          <a:p>
            <a:pPr lvl="2">
              <a:lnSpc>
                <a:spcPct val="120000"/>
              </a:lnSpc>
              <a:buFont typeface="Wingdings" panose="020B0604020202020204" pitchFamily="34" charset="0"/>
              <a:buChar char="§"/>
            </a:pPr>
            <a:r>
              <a:rPr lang="en-US" dirty="0"/>
              <a:t>Broadcast ARPs --&gt; Yes, by convention</a:t>
            </a:r>
          </a:p>
          <a:p>
            <a:pPr lvl="2">
              <a:lnSpc>
                <a:spcPct val="120000"/>
              </a:lnSpc>
              <a:buFont typeface="Wingdings" panose="020B0604020202020204" pitchFamily="34" charset="0"/>
              <a:buChar char="§"/>
            </a:pPr>
            <a:r>
              <a:rPr lang="en-US" dirty="0"/>
              <a:t>Multicast ARPs --&gt; No, never heard of such a thing</a:t>
            </a:r>
          </a:p>
          <a:p>
            <a:pPr lvl="2">
              <a:lnSpc>
                <a:spcPct val="120000"/>
              </a:lnSpc>
              <a:buFont typeface="Wingdings" panose="020B0604020202020204" pitchFamily="34" charset="0"/>
              <a:buChar char="§"/>
            </a:pPr>
            <a:r>
              <a:rPr lang="en-US" dirty="0"/>
              <a:t>Unicast ARPs --&gt; Yes, only from end host</a:t>
            </a:r>
          </a:p>
          <a:p>
            <a:pPr>
              <a:lnSpc>
                <a:spcPct val="120000"/>
              </a:lnSpc>
            </a:pPr>
            <a:r>
              <a:rPr lang="en-US" dirty="0"/>
              <a:t>Unicast traffic is a common theme beyond ARP</a:t>
            </a:r>
          </a:p>
          <a:p>
            <a:pPr lvl="1">
              <a:lnSpc>
                <a:spcPct val="120000"/>
              </a:lnSpc>
              <a:buFont typeface="Courier New" panose="020B0604020202020204" pitchFamily="34" charset="0"/>
              <a:buChar char="o"/>
            </a:pPr>
            <a:r>
              <a:rPr lang="en-US" dirty="0"/>
              <a:t>Usually only see end host unicast traffic of any type due to network filtering going on</a:t>
            </a:r>
          </a:p>
          <a:p>
            <a:pPr lvl="2">
              <a:lnSpc>
                <a:spcPct val="120000"/>
              </a:lnSpc>
              <a:buFont typeface="Wingdings" panose="020B0604020202020204" pitchFamily="34" charset="0"/>
              <a:buChar char="§"/>
            </a:pPr>
            <a:endParaRPr lang="en-US" dirty="0"/>
          </a:p>
          <a:p>
            <a:pPr>
              <a:lnSpc>
                <a:spcPct val="120000"/>
              </a:lnSpc>
            </a:pPr>
            <a:endParaRPr lang="en-US" dirty="0"/>
          </a:p>
        </p:txBody>
      </p:sp>
    </p:spTree>
    <p:extLst>
      <p:ext uri="{BB962C8B-B14F-4D97-AF65-F5344CB8AC3E}">
        <p14:creationId xmlns:p14="http://schemas.microsoft.com/office/powerpoint/2010/main" val="2599795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44380-815F-E4D5-6D2B-4F431D6EDEB5}"/>
              </a:ext>
            </a:extLst>
          </p:cNvPr>
          <p:cNvSpPr>
            <a:spLocks noGrp="1"/>
          </p:cNvSpPr>
          <p:nvPr>
            <p:ph type="title"/>
          </p:nvPr>
        </p:nvSpPr>
        <p:spPr/>
        <p:txBody>
          <a:bodyPr/>
          <a:lstStyle/>
          <a:p>
            <a:r>
              <a:rPr lang="en-US" dirty="0"/>
              <a:t>ARP Examples</a:t>
            </a:r>
          </a:p>
        </p:txBody>
      </p:sp>
      <p:sp>
        <p:nvSpPr>
          <p:cNvPr id="4" name="Content Placeholder 2">
            <a:extLst>
              <a:ext uri="{FF2B5EF4-FFF2-40B4-BE49-F238E27FC236}">
                <a16:creationId xmlns:a16="http://schemas.microsoft.com/office/drawing/2014/main" id="{E014FDC5-71FB-4A92-6BD9-3B5DE1867EBE}"/>
              </a:ext>
            </a:extLst>
          </p:cNvPr>
          <p:cNvSpPr txBox="1">
            <a:spLocks/>
          </p:cNvSpPr>
          <p:nvPr/>
        </p:nvSpPr>
        <p:spPr>
          <a:xfrm>
            <a:off x="777744" y="1281485"/>
            <a:ext cx="10515600" cy="4647156"/>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dirty="0"/>
              <a:t>Files</a:t>
            </a:r>
          </a:p>
          <a:p>
            <a:pPr lvl="1">
              <a:lnSpc>
                <a:spcPct val="110000"/>
              </a:lnSpc>
            </a:pPr>
            <a:r>
              <a:rPr lang="en-US" i="1" dirty="0"/>
              <a:t>arp_1b.pcapng</a:t>
            </a:r>
          </a:p>
          <a:p>
            <a:pPr lvl="1">
              <a:lnSpc>
                <a:spcPct val="110000"/>
              </a:lnSpc>
            </a:pPr>
            <a:r>
              <a:rPr lang="en-US" i="1" dirty="0"/>
              <a:t>arp_2b.pcapng</a:t>
            </a:r>
          </a:p>
          <a:p>
            <a:pPr>
              <a:lnSpc>
                <a:spcPct val="110000"/>
              </a:lnSpc>
            </a:pPr>
            <a:r>
              <a:rPr lang="en-US" dirty="0"/>
              <a:t>Can we determine capture </a:t>
            </a:r>
            <a:r>
              <a:rPr lang="en-US" i="1" dirty="0">
                <a:solidFill>
                  <a:srgbClr val="C00000"/>
                </a:solidFill>
              </a:rPr>
              <a:t>on host </a:t>
            </a:r>
            <a:r>
              <a:rPr lang="en-US" i="1" dirty="0"/>
              <a:t>or </a:t>
            </a:r>
            <a:r>
              <a:rPr lang="en-US" i="1" dirty="0">
                <a:solidFill>
                  <a:srgbClr val="C00000"/>
                </a:solidFill>
              </a:rPr>
              <a:t>tap</a:t>
            </a:r>
            <a:r>
              <a:rPr lang="en-US" i="1" dirty="0"/>
              <a:t>?</a:t>
            </a:r>
          </a:p>
          <a:p>
            <a:pPr>
              <a:lnSpc>
                <a:spcPct val="110000"/>
              </a:lnSpc>
            </a:pPr>
            <a:r>
              <a:rPr lang="en-US" dirty="0"/>
              <a:t>Look for small frames</a:t>
            </a:r>
          </a:p>
          <a:p>
            <a:pPr lvl="1">
              <a:lnSpc>
                <a:spcPct val="110000"/>
              </a:lnSpc>
            </a:pPr>
            <a:r>
              <a:rPr lang="en-US" dirty="0"/>
              <a:t>Anything less than 60 bytes?</a:t>
            </a:r>
          </a:p>
          <a:p>
            <a:pPr>
              <a:lnSpc>
                <a:spcPct val="110000"/>
              </a:lnSpc>
            </a:pPr>
            <a:r>
              <a:rPr lang="en-US" dirty="0"/>
              <a:t>Look for IGMP</a:t>
            </a:r>
          </a:p>
          <a:p>
            <a:pPr>
              <a:lnSpc>
                <a:spcPct val="110000"/>
              </a:lnSpc>
            </a:pPr>
            <a:r>
              <a:rPr lang="en-US" dirty="0"/>
              <a:t>Look for unicast traffic – how many unicast hosts are present?</a:t>
            </a:r>
          </a:p>
          <a:p>
            <a:pPr>
              <a:lnSpc>
                <a:spcPct val="110000"/>
              </a:lnSpc>
            </a:pPr>
            <a:r>
              <a:rPr lang="en-US" dirty="0"/>
              <a:t>Other items</a:t>
            </a:r>
          </a:p>
          <a:p>
            <a:pPr lvl="1">
              <a:lnSpc>
                <a:spcPct val="110000"/>
              </a:lnSpc>
            </a:pPr>
            <a:r>
              <a:rPr lang="en-US" dirty="0" err="1"/>
              <a:t>vlans</a:t>
            </a:r>
            <a:r>
              <a:rPr lang="en-US" dirty="0"/>
              <a:t> / </a:t>
            </a:r>
            <a:r>
              <a:rPr lang="en-US" dirty="0" err="1"/>
              <a:t>cdp</a:t>
            </a:r>
            <a:r>
              <a:rPr lang="en-US" dirty="0"/>
              <a:t> / </a:t>
            </a:r>
            <a:r>
              <a:rPr lang="en-US" dirty="0" err="1"/>
              <a:t>lldp</a:t>
            </a:r>
            <a:r>
              <a:rPr lang="en-US" dirty="0"/>
              <a:t> / </a:t>
            </a:r>
            <a:r>
              <a:rPr lang="en-US" dirty="0" err="1"/>
              <a:t>etc</a:t>
            </a:r>
            <a:r>
              <a:rPr lang="en-US" dirty="0"/>
              <a:t> </a:t>
            </a:r>
            <a:r>
              <a:rPr lang="en-US" dirty="0">
                <a:sym typeface="Wingdings" pitchFamily="2" charset="2"/>
              </a:rPr>
              <a:t> may provide some context to the world around this host</a:t>
            </a:r>
            <a:endParaRPr lang="en-US" dirty="0"/>
          </a:p>
          <a:p>
            <a:pPr>
              <a:lnSpc>
                <a:spcPct val="110000"/>
              </a:lnSpc>
            </a:pPr>
            <a:endParaRPr lang="en-US" dirty="0"/>
          </a:p>
        </p:txBody>
      </p:sp>
    </p:spTree>
    <p:extLst>
      <p:ext uri="{BB962C8B-B14F-4D97-AF65-F5344CB8AC3E}">
        <p14:creationId xmlns:p14="http://schemas.microsoft.com/office/powerpoint/2010/main" val="1754088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30F5D-9CC2-0AC1-1C81-14E66BF264F5}"/>
              </a:ext>
            </a:extLst>
          </p:cNvPr>
          <p:cNvSpPr>
            <a:spLocks noGrp="1"/>
          </p:cNvSpPr>
          <p:nvPr>
            <p:ph type="title"/>
          </p:nvPr>
        </p:nvSpPr>
        <p:spPr/>
        <p:txBody>
          <a:bodyPr/>
          <a:lstStyle/>
          <a:p>
            <a:r>
              <a:rPr lang="en-US" dirty="0"/>
              <a:t>ARP Examples</a:t>
            </a:r>
          </a:p>
        </p:txBody>
      </p:sp>
      <p:sp>
        <p:nvSpPr>
          <p:cNvPr id="4" name="Content Placeholder 2">
            <a:extLst>
              <a:ext uri="{FF2B5EF4-FFF2-40B4-BE49-F238E27FC236}">
                <a16:creationId xmlns:a16="http://schemas.microsoft.com/office/drawing/2014/main" id="{B4785151-B7D9-0E7A-E5E1-E126D4353B01}"/>
              </a:ext>
            </a:extLst>
          </p:cNvPr>
          <p:cNvSpPr txBox="1">
            <a:spLocks/>
          </p:cNvSpPr>
          <p:nvPr/>
        </p:nvSpPr>
        <p:spPr>
          <a:xfrm>
            <a:off x="838200" y="3772983"/>
            <a:ext cx="10515600" cy="2737425"/>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File: </a:t>
            </a:r>
            <a:r>
              <a:rPr lang="en-US" i="1" dirty="0"/>
              <a:t>arp_1b.pcapng</a:t>
            </a:r>
          </a:p>
          <a:p>
            <a:r>
              <a:rPr lang="en-US" dirty="0"/>
              <a:t>Look for small frames</a:t>
            </a:r>
          </a:p>
          <a:p>
            <a:pPr lvl="1"/>
            <a:r>
              <a:rPr lang="en-US" dirty="0"/>
              <a:t>Anything less than 60 bytes?</a:t>
            </a:r>
          </a:p>
          <a:p>
            <a:r>
              <a:rPr lang="en-US" dirty="0"/>
              <a:t>Look for unicast traffic – how many unicast hosts are present?</a:t>
            </a:r>
          </a:p>
          <a:p>
            <a:r>
              <a:rPr lang="en-US" dirty="0"/>
              <a:t>Notice PVSTP – we are on a trunk port</a:t>
            </a:r>
          </a:p>
          <a:p>
            <a:pPr lvl="1"/>
            <a:r>
              <a:rPr lang="en-US" dirty="0"/>
              <a:t>Can we determine native </a:t>
            </a:r>
            <a:r>
              <a:rPr lang="en-US" dirty="0" err="1"/>
              <a:t>vlan</a:t>
            </a:r>
            <a:r>
              <a:rPr lang="en-US" dirty="0"/>
              <a:t>?</a:t>
            </a:r>
          </a:p>
          <a:p>
            <a:r>
              <a:rPr lang="en-US" dirty="0"/>
              <a:t>Conclude: likely </a:t>
            </a:r>
            <a:r>
              <a:rPr lang="en-US" i="1" dirty="0">
                <a:solidFill>
                  <a:srgbClr val="C00000"/>
                </a:solidFill>
              </a:rPr>
              <a:t>tap</a:t>
            </a:r>
            <a:r>
              <a:rPr lang="en-US" dirty="0"/>
              <a:t> capture of 70:66 host, on a trunk port, native vlan10</a:t>
            </a:r>
          </a:p>
          <a:p>
            <a:pPr lvl="2">
              <a:buFont typeface="Wingdings" panose="020B0604020202020204" pitchFamily="34" charset="0"/>
              <a:buChar char="§"/>
            </a:pPr>
            <a:endParaRPr lang="en-US" dirty="0"/>
          </a:p>
          <a:p>
            <a:endParaRPr lang="en-US" dirty="0"/>
          </a:p>
        </p:txBody>
      </p:sp>
      <p:pic>
        <p:nvPicPr>
          <p:cNvPr id="5" name="Picture 4" descr="A screenshot of a computer&#10;&#10;AI-generated content may be incorrect.">
            <a:extLst>
              <a:ext uri="{FF2B5EF4-FFF2-40B4-BE49-F238E27FC236}">
                <a16:creationId xmlns:a16="http://schemas.microsoft.com/office/drawing/2014/main" id="{84BB49F3-EFBC-2E2E-0D15-F6DBE04889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2603" y="1299407"/>
            <a:ext cx="7772400" cy="2389871"/>
          </a:xfrm>
          <a:prstGeom prst="rect">
            <a:avLst/>
          </a:prstGeom>
        </p:spPr>
      </p:pic>
    </p:spTree>
    <p:extLst>
      <p:ext uri="{BB962C8B-B14F-4D97-AF65-F5344CB8AC3E}">
        <p14:creationId xmlns:p14="http://schemas.microsoft.com/office/powerpoint/2010/main" val="1954238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2982-7F02-0FCD-D62E-0CC0DE441960}"/>
              </a:ext>
            </a:extLst>
          </p:cNvPr>
          <p:cNvSpPr>
            <a:spLocks noGrp="1"/>
          </p:cNvSpPr>
          <p:nvPr>
            <p:ph type="title"/>
          </p:nvPr>
        </p:nvSpPr>
        <p:spPr/>
        <p:txBody>
          <a:bodyPr/>
          <a:lstStyle/>
          <a:p>
            <a:r>
              <a:rPr lang="en-US" dirty="0"/>
              <a:t>ARP Examples</a:t>
            </a:r>
          </a:p>
        </p:txBody>
      </p:sp>
      <p:sp>
        <p:nvSpPr>
          <p:cNvPr id="4" name="Title 1">
            <a:extLst>
              <a:ext uri="{FF2B5EF4-FFF2-40B4-BE49-F238E27FC236}">
                <a16:creationId xmlns:a16="http://schemas.microsoft.com/office/drawing/2014/main" id="{79FB9D5D-AD0D-D0F8-36DF-737A5833E412}"/>
              </a:ext>
            </a:extLst>
          </p:cNvPr>
          <p:cNvSpPr txBox="1">
            <a:spLocks/>
          </p:cNvSpPr>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rgbClr val="D8D8D8"/>
              </a:buClr>
              <a:buSzPts val="1800"/>
              <a:buFont typeface="Lucida Sans"/>
              <a:buNone/>
              <a:defRPr sz="2500" b="1" i="0" u="none" strike="noStrike" cap="none">
                <a:solidFill>
                  <a:schemeClr val="lt1"/>
                </a:solidFill>
                <a:latin typeface="Lucida Sans"/>
                <a:ea typeface="Lucida Sans"/>
                <a:cs typeface="Lucida Sans"/>
                <a:sym typeface="Lucida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a:t>ARP Examples</a:t>
            </a:r>
            <a:endParaRPr lang="en-US" dirty="0"/>
          </a:p>
        </p:txBody>
      </p:sp>
      <p:sp>
        <p:nvSpPr>
          <p:cNvPr id="5" name="Content Placeholder 5">
            <a:extLst>
              <a:ext uri="{FF2B5EF4-FFF2-40B4-BE49-F238E27FC236}">
                <a16:creationId xmlns:a16="http://schemas.microsoft.com/office/drawing/2014/main" id="{C2E3F10D-022E-E396-7E56-6567FC4D2B26}"/>
              </a:ext>
            </a:extLst>
          </p:cNvPr>
          <p:cNvSpPr txBox="1">
            <a:spLocks/>
          </p:cNvSpPr>
          <p:nvPr/>
        </p:nvSpPr>
        <p:spPr>
          <a:xfrm>
            <a:off x="925882" y="4553290"/>
            <a:ext cx="10515600" cy="1939585"/>
          </a:xfrm>
          <a:prstGeom prst="rect">
            <a:avLst/>
          </a:prstGeom>
          <a:noFill/>
          <a:ln>
            <a:noFill/>
          </a:ln>
        </p:spPr>
        <p:txBody>
          <a:bodyPr spcFirstLastPara="1" wrap="square" lIns="91425" tIns="45700" rIns="91425" bIns="45700" anchor="t" anchorCtr="0">
            <a:normAutofit fontScale="70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dirty="0"/>
              <a:t>File: </a:t>
            </a:r>
            <a:r>
              <a:rPr lang="en-US" i="1" dirty="0"/>
              <a:t>arp_2b.pcapng</a:t>
            </a:r>
          </a:p>
          <a:p>
            <a:pPr>
              <a:lnSpc>
                <a:spcPct val="120000"/>
              </a:lnSpc>
            </a:pPr>
            <a:r>
              <a:rPr lang="en-US" dirty="0"/>
              <a:t>Small frames: source is 70:66</a:t>
            </a:r>
          </a:p>
          <a:p>
            <a:pPr>
              <a:lnSpc>
                <a:spcPct val="120000"/>
              </a:lnSpc>
            </a:pPr>
            <a:r>
              <a:rPr lang="en-US" dirty="0"/>
              <a:t>Look for unicast traffic: any present for different host than this one?</a:t>
            </a:r>
          </a:p>
          <a:p>
            <a:pPr>
              <a:lnSpc>
                <a:spcPct val="120000"/>
              </a:lnSpc>
            </a:pPr>
            <a:r>
              <a:rPr lang="en-US" dirty="0"/>
              <a:t>Conclude: likely </a:t>
            </a:r>
            <a:r>
              <a:rPr lang="en-US" i="1" dirty="0"/>
              <a:t>on host</a:t>
            </a:r>
            <a:r>
              <a:rPr lang="en-US" dirty="0"/>
              <a:t> capture from 70:66</a:t>
            </a:r>
          </a:p>
        </p:txBody>
      </p:sp>
      <p:pic>
        <p:nvPicPr>
          <p:cNvPr id="6" name="Picture 5" descr="A screenshot of a computer&#10;&#10;AI-generated content may be incorrect.">
            <a:extLst>
              <a:ext uri="{FF2B5EF4-FFF2-40B4-BE49-F238E27FC236}">
                <a16:creationId xmlns:a16="http://schemas.microsoft.com/office/drawing/2014/main" id="{4348336E-B958-67B4-9893-F5C753759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255" y="1438783"/>
            <a:ext cx="11306720" cy="2895221"/>
          </a:xfrm>
          <a:prstGeom prst="rect">
            <a:avLst/>
          </a:prstGeom>
        </p:spPr>
      </p:pic>
    </p:spTree>
    <p:extLst>
      <p:ext uri="{BB962C8B-B14F-4D97-AF65-F5344CB8AC3E}">
        <p14:creationId xmlns:p14="http://schemas.microsoft.com/office/powerpoint/2010/main" val="2465814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6F877-7646-3097-044F-2EC1C0E9A91B}"/>
              </a:ext>
            </a:extLst>
          </p:cNvPr>
          <p:cNvSpPr>
            <a:spLocks noGrp="1"/>
          </p:cNvSpPr>
          <p:nvPr>
            <p:ph type="title"/>
          </p:nvPr>
        </p:nvSpPr>
        <p:spPr/>
        <p:txBody>
          <a:bodyPr/>
          <a:lstStyle/>
          <a:p>
            <a:r>
              <a:rPr lang="en-US" dirty="0">
                <a:ea typeface="+mj-lt"/>
                <a:cs typeface="+mj-lt"/>
              </a:rPr>
              <a:t>Mirror/SPAN Port</a:t>
            </a:r>
            <a:endParaRPr lang="en-US" dirty="0"/>
          </a:p>
        </p:txBody>
      </p:sp>
      <p:sp>
        <p:nvSpPr>
          <p:cNvPr id="4" name="Content Placeholder 2">
            <a:extLst>
              <a:ext uri="{FF2B5EF4-FFF2-40B4-BE49-F238E27FC236}">
                <a16:creationId xmlns:a16="http://schemas.microsoft.com/office/drawing/2014/main" id="{72424FB7-3492-DE23-EBBE-CBB56BE1E945}"/>
              </a:ext>
            </a:extLst>
          </p:cNvPr>
          <p:cNvSpPr txBox="1">
            <a:spLocks/>
          </p:cNvSpPr>
          <p:nvPr/>
        </p:nvSpPr>
        <p:spPr>
          <a:xfrm>
            <a:off x="336258" y="1386379"/>
            <a:ext cx="7056361" cy="4351338"/>
          </a:xfrm>
          <a:prstGeom prst="rect">
            <a:avLst/>
          </a:prstGeom>
          <a:noFill/>
          <a:ln>
            <a:noFill/>
          </a:ln>
        </p:spPr>
        <p:txBody>
          <a:bodyPr spcFirstLastPara="1" vert="horz" wrap="square" lIns="91440" tIns="45720" rIns="91440" bIns="45720" rtlCol="0" anchor="t" anchorCtr="0">
            <a:normAutofit fontScale="850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ea typeface="+mn-lt"/>
                <a:cs typeface="+mn-lt"/>
              </a:rPr>
              <a:t>Part of infrastructure – usually feature that is part of enterprise managed network</a:t>
            </a:r>
            <a:endParaRPr lang="en-US" dirty="0"/>
          </a:p>
          <a:p>
            <a:pPr>
              <a:lnSpc>
                <a:spcPct val="110000"/>
              </a:lnSpc>
            </a:pPr>
            <a:r>
              <a:rPr lang="en-US" dirty="0">
                <a:ea typeface="+mn-lt"/>
                <a:cs typeface="+mn-lt"/>
              </a:rPr>
              <a:t>Pros/cons</a:t>
            </a:r>
            <a:endParaRPr lang="en-US" dirty="0"/>
          </a:p>
          <a:p>
            <a:pPr lvl="1">
              <a:lnSpc>
                <a:spcPct val="110000"/>
              </a:lnSpc>
              <a:buFont typeface="Courier New" panose="020B0604020202020204" pitchFamily="34" charset="0"/>
              <a:buChar char="o"/>
            </a:pPr>
            <a:r>
              <a:rPr lang="en-US" dirty="0">
                <a:ea typeface="+mn-lt"/>
                <a:cs typeface="+mn-lt"/>
              </a:rPr>
              <a:t>+Can manage infrastructure filtering</a:t>
            </a:r>
          </a:p>
          <a:p>
            <a:pPr lvl="1">
              <a:lnSpc>
                <a:spcPct val="110000"/>
              </a:lnSpc>
              <a:buFont typeface="Courier New" panose="020B0604020202020204" pitchFamily="34" charset="0"/>
              <a:buChar char="o"/>
            </a:pPr>
            <a:r>
              <a:rPr lang="en-US" dirty="0">
                <a:ea typeface="+mn-lt"/>
                <a:cs typeface="+mn-lt"/>
              </a:rPr>
              <a:t>+Usually software configured so no impact to running systems</a:t>
            </a:r>
            <a:endParaRPr lang="en-US" dirty="0"/>
          </a:p>
          <a:p>
            <a:pPr lvl="1">
              <a:lnSpc>
                <a:spcPct val="110000"/>
              </a:lnSpc>
              <a:buFont typeface="Courier New" panose="020B0604020202020204" pitchFamily="34" charset="0"/>
              <a:buChar char="o"/>
            </a:pPr>
            <a:r>
              <a:rPr lang="en-US" dirty="0">
                <a:ea typeface="+mn-lt"/>
                <a:cs typeface="+mn-lt"/>
              </a:rPr>
              <a:t>-Requires the feature to be configured</a:t>
            </a:r>
            <a:endParaRPr lang="en-US" dirty="0"/>
          </a:p>
          <a:p>
            <a:pPr lvl="1">
              <a:lnSpc>
                <a:spcPct val="110000"/>
              </a:lnSpc>
              <a:buFont typeface="Courier New" panose="020B0604020202020204" pitchFamily="34" charset="0"/>
              <a:buChar char="o"/>
            </a:pPr>
            <a:r>
              <a:rPr lang="en-US" dirty="0">
                <a:ea typeface="+mn-lt"/>
                <a:cs typeface="+mn-lt"/>
              </a:rPr>
              <a:t>-Requires the feature to be present and can cost $$</a:t>
            </a:r>
          </a:p>
          <a:p>
            <a:pPr lvl="1">
              <a:lnSpc>
                <a:spcPct val="110000"/>
              </a:lnSpc>
              <a:buFont typeface="Courier New" panose="020B0604020202020204" pitchFamily="34" charset="0"/>
              <a:buChar char="o"/>
            </a:pPr>
            <a:r>
              <a:rPr lang="en-US" dirty="0">
                <a:ea typeface="+mn-lt"/>
                <a:cs typeface="+mn-lt"/>
              </a:rPr>
              <a:t>-Location may not be convenient (e.g. switch is in closet but problem is on the next floor)</a:t>
            </a:r>
            <a:endParaRPr lang="en-US" dirty="0"/>
          </a:p>
          <a:p>
            <a:pPr>
              <a:lnSpc>
                <a:spcPct val="110000"/>
              </a:lnSpc>
            </a:pPr>
            <a:endParaRPr lang="en-US" dirty="0"/>
          </a:p>
          <a:p>
            <a:pPr marL="0" indent="0">
              <a:lnSpc>
                <a:spcPct val="110000"/>
              </a:lnSpc>
              <a:buFont typeface="Lucida Sans"/>
              <a:buNone/>
            </a:pPr>
            <a:endParaRPr lang="en-US" dirty="0"/>
          </a:p>
        </p:txBody>
      </p:sp>
      <p:pic>
        <p:nvPicPr>
          <p:cNvPr id="5" name="Picture 4" descr="A computer icons on a black background&#10;&#10;Description automatically generated">
            <a:extLst>
              <a:ext uri="{FF2B5EF4-FFF2-40B4-BE49-F238E27FC236}">
                <a16:creationId xmlns:a16="http://schemas.microsoft.com/office/drawing/2014/main" id="{D25A51BF-A91E-DFFE-A340-4DE8C43501BE}"/>
              </a:ext>
            </a:extLst>
          </p:cNvPr>
          <p:cNvPicPr>
            <a:picLocks noChangeAspect="1"/>
          </p:cNvPicPr>
          <p:nvPr/>
        </p:nvPicPr>
        <p:blipFill>
          <a:blip r:embed="rId2"/>
          <a:stretch>
            <a:fillRect/>
          </a:stretch>
        </p:blipFill>
        <p:spPr>
          <a:xfrm>
            <a:off x="7810500" y="2588609"/>
            <a:ext cx="4191000" cy="2400300"/>
          </a:xfrm>
          <a:prstGeom prst="rect">
            <a:avLst/>
          </a:prstGeom>
        </p:spPr>
      </p:pic>
    </p:spTree>
    <p:extLst>
      <p:ext uri="{BB962C8B-B14F-4D97-AF65-F5344CB8AC3E}">
        <p14:creationId xmlns:p14="http://schemas.microsoft.com/office/powerpoint/2010/main" val="10342250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6E7C-BA6B-5CC5-E8D0-4CE0D9A1A832}"/>
              </a:ext>
            </a:extLst>
          </p:cNvPr>
          <p:cNvSpPr>
            <a:spLocks noGrp="1"/>
          </p:cNvSpPr>
          <p:nvPr>
            <p:ph type="title"/>
          </p:nvPr>
        </p:nvSpPr>
        <p:spPr/>
        <p:txBody>
          <a:bodyPr/>
          <a:lstStyle/>
          <a:p>
            <a:r>
              <a:rPr lang="en-US" dirty="0"/>
              <a:t>Infrastructure Filtering</a:t>
            </a:r>
          </a:p>
        </p:txBody>
      </p:sp>
      <p:pic>
        <p:nvPicPr>
          <p:cNvPr id="4" name="Content Placeholder 3">
            <a:extLst>
              <a:ext uri="{FF2B5EF4-FFF2-40B4-BE49-F238E27FC236}">
                <a16:creationId xmlns:a16="http://schemas.microsoft.com/office/drawing/2014/main" id="{F49E9105-6040-8710-0925-1F1D841E51E9}"/>
              </a:ext>
            </a:extLst>
          </p:cNvPr>
          <p:cNvPicPr>
            <a:picLocks noChangeAspect="1"/>
          </p:cNvPicPr>
          <p:nvPr/>
        </p:nvPicPr>
        <p:blipFill>
          <a:blip r:embed="rId3"/>
          <a:stretch>
            <a:fillRect/>
          </a:stretch>
        </p:blipFill>
        <p:spPr>
          <a:xfrm>
            <a:off x="8105851" y="1305114"/>
            <a:ext cx="3951060" cy="4751311"/>
          </a:xfrm>
          <a:prstGeom prst="rect">
            <a:avLst/>
          </a:prstGeom>
          <a:noFill/>
          <a:ln>
            <a:solidFill>
              <a:schemeClr val="accent1"/>
            </a:solidFill>
          </a:ln>
        </p:spPr>
      </p:pic>
      <p:sp>
        <p:nvSpPr>
          <p:cNvPr id="5" name="Content Placeholder 2">
            <a:extLst>
              <a:ext uri="{FF2B5EF4-FFF2-40B4-BE49-F238E27FC236}">
                <a16:creationId xmlns:a16="http://schemas.microsoft.com/office/drawing/2014/main" id="{36E5F1B2-D791-2E7D-C2F4-9753084E03B4}"/>
              </a:ext>
            </a:extLst>
          </p:cNvPr>
          <p:cNvSpPr txBox="1">
            <a:spLocks/>
          </p:cNvSpPr>
          <p:nvPr/>
        </p:nvSpPr>
        <p:spPr>
          <a:xfrm>
            <a:off x="351372" y="1705087"/>
            <a:ext cx="7056361" cy="4351338"/>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dirty="0">
                <a:ea typeface="+mn-lt"/>
                <a:cs typeface="+mn-lt"/>
              </a:rPr>
              <a:t>Filtering occurs on network side</a:t>
            </a:r>
          </a:p>
          <a:p>
            <a:pPr lvl="1">
              <a:lnSpc>
                <a:spcPct val="110000"/>
              </a:lnSpc>
              <a:buFont typeface="Courier New" panose="020B0604020202020204" pitchFamily="34" charset="0"/>
              <a:buChar char="o"/>
            </a:pPr>
            <a:r>
              <a:rPr lang="en-US" dirty="0">
                <a:ea typeface="+mn-lt"/>
                <a:cs typeface="+mn-lt"/>
              </a:rPr>
              <a:t>Network controls what is sent to access port</a:t>
            </a:r>
            <a:endParaRPr lang="en-US" dirty="0"/>
          </a:p>
          <a:p>
            <a:pPr>
              <a:lnSpc>
                <a:spcPct val="110000"/>
              </a:lnSpc>
            </a:pPr>
            <a:r>
              <a:rPr lang="en-US" dirty="0"/>
              <a:t>Examples of filtering</a:t>
            </a:r>
          </a:p>
          <a:p>
            <a:pPr lvl="1">
              <a:lnSpc>
                <a:spcPct val="110000"/>
              </a:lnSpc>
              <a:buFont typeface="Courier New" panose="020B0604020202020204" pitchFamily="34" charset="0"/>
              <a:buChar char="o"/>
            </a:pPr>
            <a:r>
              <a:rPr lang="en-US" dirty="0"/>
              <a:t>VLAN</a:t>
            </a:r>
          </a:p>
          <a:p>
            <a:pPr lvl="1">
              <a:lnSpc>
                <a:spcPct val="110000"/>
              </a:lnSpc>
              <a:buFont typeface="Courier New" panose="020B0604020202020204" pitchFamily="34" charset="0"/>
              <a:buChar char="o"/>
            </a:pPr>
            <a:r>
              <a:rPr lang="en-US" dirty="0"/>
              <a:t>Switch unicast filtering based on FIB</a:t>
            </a:r>
          </a:p>
          <a:p>
            <a:pPr lvl="1">
              <a:lnSpc>
                <a:spcPct val="110000"/>
              </a:lnSpc>
              <a:buFont typeface="Courier New" panose="020B0604020202020204" pitchFamily="34" charset="0"/>
              <a:buChar char="o"/>
            </a:pPr>
            <a:r>
              <a:rPr lang="en-US" dirty="0"/>
              <a:t>IGMP</a:t>
            </a:r>
          </a:p>
          <a:p>
            <a:pPr lvl="1">
              <a:lnSpc>
                <a:spcPct val="110000"/>
              </a:lnSpc>
              <a:buFont typeface="Courier New" panose="020B0604020202020204" pitchFamily="34" charset="0"/>
              <a:buChar char="o"/>
            </a:pPr>
            <a:r>
              <a:rPr lang="en-US" dirty="0"/>
              <a:t>Firewall / ACL</a:t>
            </a:r>
          </a:p>
          <a:p>
            <a:pPr lvl="1">
              <a:lnSpc>
                <a:spcPct val="110000"/>
              </a:lnSpc>
              <a:buFont typeface="Courier New" panose="020B0604020202020204" pitchFamily="34" charset="0"/>
              <a:buChar char="o"/>
            </a:pPr>
            <a:r>
              <a:rPr lang="en-US" dirty="0"/>
              <a:t>Etc.</a:t>
            </a:r>
          </a:p>
          <a:p>
            <a:pPr>
              <a:lnSpc>
                <a:spcPct val="110000"/>
              </a:lnSpc>
            </a:pPr>
            <a:r>
              <a:rPr lang="en-US" dirty="0"/>
              <a:t>Typically not much end host can do to overcome this (except: IGMP, ARP spoof)</a:t>
            </a:r>
          </a:p>
        </p:txBody>
      </p:sp>
    </p:spTree>
    <p:extLst>
      <p:ext uri="{BB962C8B-B14F-4D97-AF65-F5344CB8AC3E}">
        <p14:creationId xmlns:p14="http://schemas.microsoft.com/office/powerpoint/2010/main" val="3365036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0B7B-AC03-C565-C4C2-229F0478D3D9}"/>
              </a:ext>
            </a:extLst>
          </p:cNvPr>
          <p:cNvSpPr>
            <a:spLocks noGrp="1"/>
          </p:cNvSpPr>
          <p:nvPr>
            <p:ph type="title"/>
          </p:nvPr>
        </p:nvSpPr>
        <p:spPr/>
        <p:txBody>
          <a:bodyPr/>
          <a:lstStyle/>
          <a:p>
            <a:r>
              <a:rPr lang="en-US" dirty="0"/>
              <a:t>How does this change what we already have?</a:t>
            </a:r>
          </a:p>
        </p:txBody>
      </p:sp>
      <p:sp>
        <p:nvSpPr>
          <p:cNvPr id="4" name="Content Placeholder 2">
            <a:extLst>
              <a:ext uri="{FF2B5EF4-FFF2-40B4-BE49-F238E27FC236}">
                <a16:creationId xmlns:a16="http://schemas.microsoft.com/office/drawing/2014/main" id="{F6094392-340D-42D8-B3BB-2A50F609F8CE}"/>
              </a:ext>
            </a:extLst>
          </p:cNvPr>
          <p:cNvSpPr txBox="1">
            <a:spLocks/>
          </p:cNvSpPr>
          <p:nvPr/>
        </p:nvSpPr>
        <p:spPr>
          <a:xfrm>
            <a:off x="838200" y="790554"/>
            <a:ext cx="10515600" cy="3131783"/>
          </a:xfrm>
          <a:prstGeom prst="rect">
            <a:avLst/>
          </a:prstGeom>
          <a:noFill/>
          <a:ln>
            <a:noFill/>
          </a:ln>
        </p:spPr>
        <p:txBody>
          <a:bodyPr spcFirstLastPara="1" vert="horz" wrap="square" lIns="91440" tIns="45720" rIns="91440" bIns="45720" rtlCol="0" anchor="t" anchorCtr="0">
            <a:normAutofit fontScale="70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buFont typeface="Arial" panose="020B0604020202020204" pitchFamily="34" charset="0"/>
              <a:buChar char="•"/>
            </a:pPr>
            <a:r>
              <a:rPr lang="en-US" dirty="0"/>
              <a:t>Infrastructure can override filtering and deliver other types of traffic</a:t>
            </a:r>
          </a:p>
          <a:p>
            <a:pPr lvl="1">
              <a:lnSpc>
                <a:spcPct val="120000"/>
              </a:lnSpc>
              <a:buFont typeface="Courier New" panose="020B0604020202020204" pitchFamily="34" charset="0"/>
              <a:buChar char="o"/>
            </a:pPr>
            <a:r>
              <a:rPr lang="en-US" dirty="0"/>
              <a:t>Unicast not-for-end-host can be forwarded</a:t>
            </a:r>
          </a:p>
          <a:p>
            <a:pPr lvl="1">
              <a:lnSpc>
                <a:spcPct val="120000"/>
              </a:lnSpc>
              <a:buFont typeface="Courier New" panose="020B0604020202020204" pitchFamily="34" charset="0"/>
              <a:buChar char="o"/>
            </a:pPr>
            <a:r>
              <a:rPr lang="en-US" dirty="0"/>
              <a:t>IGMP from other hosts can be observed</a:t>
            </a:r>
          </a:p>
          <a:p>
            <a:pPr>
              <a:lnSpc>
                <a:spcPct val="120000"/>
              </a:lnSpc>
              <a:buFont typeface="Arial" panose="020B0604020202020204" pitchFamily="34" charset="0"/>
              <a:buChar char="•"/>
            </a:pPr>
            <a:r>
              <a:rPr lang="en-US" sz="2900" dirty="0"/>
              <a:t>Sample capture: mirror_1c.pcapng</a:t>
            </a:r>
          </a:p>
          <a:p>
            <a:pPr lvl="1">
              <a:lnSpc>
                <a:spcPct val="120000"/>
              </a:lnSpc>
              <a:buFont typeface="Courier New" panose="020B0604020202020204" pitchFamily="34" charset="0"/>
              <a:buChar char="o"/>
            </a:pPr>
            <a:r>
              <a:rPr lang="en-US" dirty="0"/>
              <a:t>Usual process</a:t>
            </a:r>
          </a:p>
          <a:p>
            <a:pPr lvl="2">
              <a:lnSpc>
                <a:spcPct val="120000"/>
              </a:lnSpc>
              <a:buFont typeface="Courier New" panose="020B0604020202020204" pitchFamily="34" charset="0"/>
              <a:buChar char="o"/>
            </a:pPr>
            <a:r>
              <a:rPr lang="en-US" dirty="0"/>
              <a:t>Small frames – any less than 60bytes?</a:t>
            </a:r>
          </a:p>
          <a:p>
            <a:pPr lvl="2">
              <a:lnSpc>
                <a:spcPct val="120000"/>
              </a:lnSpc>
              <a:buFont typeface="Courier New" panose="020B0604020202020204" pitchFamily="34" charset="0"/>
              <a:buChar char="o"/>
            </a:pPr>
            <a:r>
              <a:rPr lang="en-US" dirty="0"/>
              <a:t>IGMP – which hosts are sending reports?</a:t>
            </a:r>
          </a:p>
          <a:p>
            <a:pPr lvl="2">
              <a:lnSpc>
                <a:spcPct val="120000"/>
              </a:lnSpc>
              <a:buFont typeface="Courier New" panose="020B0604020202020204" pitchFamily="34" charset="0"/>
              <a:buChar char="o"/>
            </a:pPr>
            <a:r>
              <a:rPr lang="en-US" dirty="0"/>
              <a:t>ARP – any unicast?  Unicast that is not related to small frame host?</a:t>
            </a:r>
          </a:p>
          <a:p>
            <a:pPr lvl="2">
              <a:lnSpc>
                <a:spcPct val="120000"/>
              </a:lnSpc>
              <a:buFont typeface="Courier New" panose="020B0604020202020204" pitchFamily="34" charset="0"/>
              <a:buChar char="o"/>
            </a:pPr>
            <a:r>
              <a:rPr lang="en-US" dirty="0"/>
              <a:t>Other unicast traffic?</a:t>
            </a:r>
          </a:p>
        </p:txBody>
      </p:sp>
      <p:pic>
        <p:nvPicPr>
          <p:cNvPr id="6" name="Picture 5">
            <a:extLst>
              <a:ext uri="{FF2B5EF4-FFF2-40B4-BE49-F238E27FC236}">
                <a16:creationId xmlns:a16="http://schemas.microsoft.com/office/drawing/2014/main" id="{DCCDDE59-00A2-6363-70EA-01961408EBE4}"/>
              </a:ext>
            </a:extLst>
          </p:cNvPr>
          <p:cNvPicPr>
            <a:picLocks noChangeAspect="1"/>
          </p:cNvPicPr>
          <p:nvPr/>
        </p:nvPicPr>
        <p:blipFill>
          <a:blip r:embed="rId3"/>
          <a:stretch>
            <a:fillRect/>
          </a:stretch>
        </p:blipFill>
        <p:spPr>
          <a:xfrm>
            <a:off x="436050" y="3922337"/>
            <a:ext cx="8614006" cy="2857837"/>
          </a:xfrm>
          <a:prstGeom prst="rect">
            <a:avLst/>
          </a:prstGeom>
        </p:spPr>
      </p:pic>
      <p:sp>
        <p:nvSpPr>
          <p:cNvPr id="7" name="TextBox 6">
            <a:extLst>
              <a:ext uri="{FF2B5EF4-FFF2-40B4-BE49-F238E27FC236}">
                <a16:creationId xmlns:a16="http://schemas.microsoft.com/office/drawing/2014/main" id="{B2DEDA2B-28A3-E80D-0B0C-2CE46122213E}"/>
              </a:ext>
            </a:extLst>
          </p:cNvPr>
          <p:cNvSpPr txBox="1"/>
          <p:nvPr/>
        </p:nvSpPr>
        <p:spPr>
          <a:xfrm>
            <a:off x="9574749" y="4981923"/>
            <a:ext cx="1934599" cy="738664"/>
          </a:xfrm>
          <a:prstGeom prst="rect">
            <a:avLst/>
          </a:prstGeom>
          <a:noFill/>
        </p:spPr>
        <p:txBody>
          <a:bodyPr wrap="square" rtlCol="0">
            <a:spAutoFit/>
          </a:bodyPr>
          <a:lstStyle/>
          <a:p>
            <a:r>
              <a:rPr lang="en-US" dirty="0"/>
              <a:t>Does it look any different than what we have observed?</a:t>
            </a:r>
          </a:p>
        </p:txBody>
      </p:sp>
    </p:spTree>
    <p:extLst>
      <p:ext uri="{BB962C8B-B14F-4D97-AF65-F5344CB8AC3E}">
        <p14:creationId xmlns:p14="http://schemas.microsoft.com/office/powerpoint/2010/main" val="28303613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AC521-656F-A138-618D-AA6A2DBA6622}"/>
              </a:ext>
            </a:extLst>
          </p:cNvPr>
          <p:cNvSpPr>
            <a:spLocks noGrp="1"/>
          </p:cNvSpPr>
          <p:nvPr>
            <p:ph type="title"/>
          </p:nvPr>
        </p:nvSpPr>
        <p:spPr/>
        <p:txBody>
          <a:bodyPr/>
          <a:lstStyle/>
          <a:p>
            <a:r>
              <a:rPr lang="en-US" dirty="0"/>
              <a:t>Mirror Port</a:t>
            </a:r>
          </a:p>
        </p:txBody>
      </p:sp>
      <p:sp>
        <p:nvSpPr>
          <p:cNvPr id="3" name="Text Placeholder 2">
            <a:extLst>
              <a:ext uri="{FF2B5EF4-FFF2-40B4-BE49-F238E27FC236}">
                <a16:creationId xmlns:a16="http://schemas.microsoft.com/office/drawing/2014/main" id="{D37ACDDA-0DDA-1537-C40F-D9D12EEBF98B}"/>
              </a:ext>
            </a:extLst>
          </p:cNvPr>
          <p:cNvSpPr>
            <a:spLocks noGrp="1"/>
          </p:cNvSpPr>
          <p:nvPr>
            <p:ph type="body" idx="1"/>
          </p:nvPr>
        </p:nvSpPr>
        <p:spPr/>
        <p:txBody>
          <a:bodyPr/>
          <a:lstStyle/>
          <a:p>
            <a:r>
              <a:rPr lang="en-US" dirty="0"/>
              <a:t>Not a lot different than we have observed</a:t>
            </a:r>
          </a:p>
          <a:p>
            <a:r>
              <a:rPr lang="en-US" dirty="0"/>
              <a:t>This example</a:t>
            </a:r>
          </a:p>
          <a:p>
            <a:endParaRPr lang="en-US" dirty="0"/>
          </a:p>
        </p:txBody>
      </p:sp>
      <p:graphicFrame>
        <p:nvGraphicFramePr>
          <p:cNvPr id="4" name="Table 3">
            <a:extLst>
              <a:ext uri="{FF2B5EF4-FFF2-40B4-BE49-F238E27FC236}">
                <a16:creationId xmlns:a16="http://schemas.microsoft.com/office/drawing/2014/main" id="{4BA06368-5BF2-8E26-F00D-A7E97B995E86}"/>
              </a:ext>
            </a:extLst>
          </p:cNvPr>
          <p:cNvGraphicFramePr>
            <a:graphicFrameLocks noGrp="1"/>
          </p:cNvGraphicFramePr>
          <p:nvPr>
            <p:extLst>
              <p:ext uri="{D42A27DB-BD31-4B8C-83A1-F6EECF244321}">
                <p14:modId xmlns:p14="http://schemas.microsoft.com/office/powerpoint/2010/main" val="1222194571"/>
              </p:ext>
            </p:extLst>
          </p:nvPr>
        </p:nvGraphicFramePr>
        <p:xfrm>
          <a:off x="838200" y="2206651"/>
          <a:ext cx="10648478" cy="4482943"/>
        </p:xfrm>
        <a:graphic>
          <a:graphicData uri="http://schemas.openxmlformats.org/drawingml/2006/table">
            <a:tbl>
              <a:tblPr firstRow="1" bandRow="1">
                <a:tableStyleId>{5C22544A-7EE6-4342-B048-85BDC9FD1C3A}</a:tableStyleId>
              </a:tblPr>
              <a:tblGrid>
                <a:gridCol w="4693762">
                  <a:extLst>
                    <a:ext uri="{9D8B030D-6E8A-4147-A177-3AD203B41FA5}">
                      <a16:colId xmlns:a16="http://schemas.microsoft.com/office/drawing/2014/main" val="2087785237"/>
                    </a:ext>
                  </a:extLst>
                </a:gridCol>
                <a:gridCol w="5954716">
                  <a:extLst>
                    <a:ext uri="{9D8B030D-6E8A-4147-A177-3AD203B41FA5}">
                      <a16:colId xmlns:a16="http://schemas.microsoft.com/office/drawing/2014/main" val="4231344220"/>
                    </a:ext>
                  </a:extLst>
                </a:gridCol>
              </a:tblGrid>
              <a:tr h="377845">
                <a:tc>
                  <a:txBody>
                    <a:bodyPr/>
                    <a:lstStyle/>
                    <a:p>
                      <a:r>
                        <a:rPr lang="en-US" dirty="0"/>
                        <a:t>Filter</a:t>
                      </a:r>
                    </a:p>
                  </a:txBody>
                  <a:tcPr/>
                </a:tc>
                <a:tc>
                  <a:txBody>
                    <a:bodyPr/>
                    <a:lstStyle/>
                    <a:p>
                      <a:r>
                        <a:rPr lang="en-US" dirty="0"/>
                        <a:t>Result</a:t>
                      </a:r>
                    </a:p>
                  </a:txBody>
                  <a:tcPr/>
                </a:tc>
                <a:extLst>
                  <a:ext uri="{0D108BD9-81ED-4DB2-BD59-A6C34878D82A}">
                    <a16:rowId xmlns:a16="http://schemas.microsoft.com/office/drawing/2014/main" val="3866701158"/>
                  </a:ext>
                </a:extLst>
              </a:tr>
              <a:tr h="377845">
                <a:tc>
                  <a:txBody>
                    <a:bodyPr/>
                    <a:lstStyle/>
                    <a:p>
                      <a:r>
                        <a:rPr lang="en-US" dirty="0" err="1">
                          <a:latin typeface="Courier New" panose="02070309020205020404" pitchFamily="49" charset="0"/>
                          <a:cs typeface="Courier New" panose="02070309020205020404" pitchFamily="49" charset="0"/>
                        </a:rPr>
                        <a:t>frame.len</a:t>
                      </a:r>
                      <a:r>
                        <a:rPr lang="en-US" dirty="0">
                          <a:latin typeface="Courier New" panose="02070309020205020404" pitchFamily="49" charset="0"/>
                          <a:cs typeface="Courier New" panose="02070309020205020404" pitchFamily="49" charset="0"/>
                        </a:rPr>
                        <a:t> &lt; 60</a:t>
                      </a:r>
                    </a:p>
                  </a:txBody>
                  <a:tcPr/>
                </a:tc>
                <a:tc>
                  <a:txBody>
                    <a:bodyPr/>
                    <a:lstStyle/>
                    <a:p>
                      <a:r>
                        <a:rPr lang="en-US" dirty="0"/>
                        <a:t>Capture taken on </a:t>
                      </a:r>
                      <a:r>
                        <a:rPr lang="en-US" i="1" dirty="0"/>
                        <a:t>Dell_</a:t>
                      </a:r>
                      <a:r>
                        <a:rPr lang="it-IT" i="1" dirty="0"/>
                        <a:t>93:d5:e8</a:t>
                      </a:r>
                      <a:endParaRPr lang="en-US" i="1" dirty="0"/>
                    </a:p>
                  </a:txBody>
                  <a:tcPr/>
                </a:tc>
                <a:extLst>
                  <a:ext uri="{0D108BD9-81ED-4DB2-BD59-A6C34878D82A}">
                    <a16:rowId xmlns:a16="http://schemas.microsoft.com/office/drawing/2014/main" val="3387980399"/>
                  </a:ext>
                </a:extLst>
              </a:tr>
              <a:tr h="377845">
                <a:tc>
                  <a:txBody>
                    <a:bodyPr/>
                    <a:lstStyle/>
                    <a:p>
                      <a:r>
                        <a:rPr lang="en-US" dirty="0" err="1">
                          <a:latin typeface="Courier New" panose="02070309020205020404" pitchFamily="49" charset="0"/>
                          <a:cs typeface="Courier New" panose="02070309020205020404" pitchFamily="49" charset="0"/>
                        </a:rPr>
                        <a:t>igmp</a:t>
                      </a:r>
                      <a:endParaRPr lang="en-US" dirty="0">
                        <a:latin typeface="Courier New" panose="02070309020205020404" pitchFamily="49" charset="0"/>
                        <a:cs typeface="Courier New" panose="02070309020205020404" pitchFamily="49" charset="0"/>
                      </a:endParaRPr>
                    </a:p>
                  </a:txBody>
                  <a:tcPr/>
                </a:tc>
                <a:tc>
                  <a:txBody>
                    <a:bodyPr/>
                    <a:lstStyle/>
                    <a:p>
                      <a:r>
                        <a:rPr lang="en-US" dirty="0"/>
                        <a:t>Reports are sent by </a:t>
                      </a:r>
                      <a:r>
                        <a:rPr lang="en-US" b="1" i="1" dirty="0"/>
                        <a:t>Dell_2</a:t>
                      </a:r>
                      <a:r>
                        <a:rPr lang="en-US" b="1" i="1" dirty="0">
                          <a:solidFill>
                            <a:schemeClr val="tx1"/>
                          </a:solidFill>
                        </a:rPr>
                        <a:t>0:3d:8e</a:t>
                      </a:r>
                    </a:p>
                    <a:p>
                      <a:r>
                        <a:rPr lang="en-US" b="0" i="1" dirty="0">
                          <a:solidFill>
                            <a:schemeClr val="tx1"/>
                          </a:solidFill>
                        </a:rPr>
                        <a:t>This is the mirrored or tapped device</a:t>
                      </a:r>
                    </a:p>
                  </a:txBody>
                  <a:tcPr/>
                </a:tc>
                <a:extLst>
                  <a:ext uri="{0D108BD9-81ED-4DB2-BD59-A6C34878D82A}">
                    <a16:rowId xmlns:a16="http://schemas.microsoft.com/office/drawing/2014/main" val="943138670"/>
                  </a:ext>
                </a:extLst>
              </a:tr>
              <a:tr h="962728">
                <a:tc>
                  <a:txBody>
                    <a:bodyPr/>
                    <a:lstStyle/>
                    <a:p>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eth.dst.ig</a:t>
                      </a:r>
                      <a:r>
                        <a:rPr lang="en-US" dirty="0">
                          <a:latin typeface="Courier New" panose="02070309020205020404" pitchFamily="49" charset="0"/>
                          <a:cs typeface="Courier New" panose="02070309020205020404" pitchFamily="49" charset="0"/>
                        </a:rPr>
                        <a:t> == True)</a:t>
                      </a:r>
                    </a:p>
                  </a:txBody>
                  <a:tcPr/>
                </a:tc>
                <a:tc>
                  <a:txBody>
                    <a:bodyPr/>
                    <a:lstStyle/>
                    <a:p>
                      <a:r>
                        <a:rPr lang="en-US" i="1" dirty="0" err="1"/>
                        <a:t>Src</a:t>
                      </a:r>
                      <a:r>
                        <a:rPr lang="en-US" i="1" dirty="0"/>
                        <a:t>: </a:t>
                      </a:r>
                      <a:r>
                        <a:rPr lang="en-US" b="1" i="1" dirty="0"/>
                        <a:t>Dell_20:3d:8e </a:t>
                      </a:r>
                      <a:r>
                        <a:rPr lang="en-US" i="1" dirty="0"/>
                        <a:t>(34:48:ed:20:3d:8e)</a:t>
                      </a:r>
                    </a:p>
                    <a:p>
                      <a:r>
                        <a:rPr lang="en-US" i="1" dirty="0" err="1"/>
                        <a:t>Dst</a:t>
                      </a:r>
                      <a:r>
                        <a:rPr lang="en-US" i="1" dirty="0"/>
                        <a:t>: HewlettPacka_14:3f:40 (68:b5:99:14:3f:40)</a:t>
                      </a:r>
                    </a:p>
                    <a:p>
                      <a:endParaRPr lang="en-US" i="1" dirty="0"/>
                    </a:p>
                    <a:p>
                      <a:r>
                        <a:rPr lang="en-US" i="1" dirty="0"/>
                        <a:t>Unicast for 3d:e8 to an (likely) router</a:t>
                      </a:r>
                    </a:p>
                  </a:txBody>
                  <a:tcPr/>
                </a:tc>
                <a:extLst>
                  <a:ext uri="{0D108BD9-81ED-4DB2-BD59-A6C34878D82A}">
                    <a16:rowId xmlns:a16="http://schemas.microsoft.com/office/drawing/2014/main" val="255907812"/>
                  </a:ext>
                </a:extLst>
              </a:tr>
              <a:tr h="962728">
                <a:tc>
                  <a:txBody>
                    <a:bodyPr/>
                    <a:lstStyle/>
                    <a:p>
                      <a:r>
                        <a:rPr lang="en-US" dirty="0">
                          <a:latin typeface="Courier New" panose="02070309020205020404" pitchFamily="49" charset="0"/>
                          <a:cs typeface="Courier New" panose="02070309020205020404" pitchFamily="49" charset="0"/>
                        </a:rPr>
                        <a:t>http or </a:t>
                      </a:r>
                      <a:r>
                        <a:rPr lang="en-US" dirty="0" err="1">
                          <a:latin typeface="Courier New" panose="02070309020205020404" pitchFamily="49" charset="0"/>
                          <a:cs typeface="Courier New" panose="02070309020205020404" pitchFamily="49" charset="0"/>
                        </a:rPr>
                        <a:t>dns</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DNS for </a:t>
                      </a:r>
                      <a:r>
                        <a:rPr lang="en-US" i="0" u="sng" dirty="0">
                          <a:hlinkClick r:id="rId2"/>
                        </a:rPr>
                        <a:t>www.msftconnecttest.com</a:t>
                      </a:r>
                      <a:endParaRPr lang="en-US" i="0" u="sng" dirty="0"/>
                    </a:p>
                    <a:p>
                      <a:r>
                        <a:rPr lang="en-US" i="0" u="none" dirty="0">
                          <a:latin typeface="Courier New" panose="02070309020205020404" pitchFamily="49" charset="0"/>
                          <a:cs typeface="Courier New" panose="02070309020205020404" pitchFamily="49" charset="0"/>
                        </a:rPr>
                        <a:t>Time to Live: 128</a:t>
                      </a:r>
                    </a:p>
                    <a:p>
                      <a:endParaRPr lang="en-US" i="0" u="sng" dirty="0"/>
                    </a:p>
                    <a:p>
                      <a:r>
                        <a:rPr lang="en-US" b="1" i="1" dirty="0"/>
                        <a:t>Dell_20:3d:8e </a:t>
                      </a:r>
                      <a:r>
                        <a:rPr lang="en-US" i="0" dirty="0"/>
                        <a:t>is a Windows host</a:t>
                      </a:r>
                    </a:p>
                  </a:txBody>
                  <a:tcPr/>
                </a:tc>
                <a:extLst>
                  <a:ext uri="{0D108BD9-81ED-4DB2-BD59-A6C34878D82A}">
                    <a16:rowId xmlns:a16="http://schemas.microsoft.com/office/drawing/2014/main" val="2576375608"/>
                  </a:ext>
                </a:extLst>
              </a:tr>
              <a:tr h="377845">
                <a:tc>
                  <a:txBody>
                    <a:bodyPr/>
                    <a:lstStyle/>
                    <a:p>
                      <a:r>
                        <a:rPr lang="en-US" dirty="0" err="1">
                          <a:latin typeface="Courier New" panose="02070309020205020404" pitchFamily="49" charset="0"/>
                          <a:cs typeface="Courier New" panose="02070309020205020404" pitchFamily="49" charset="0"/>
                        </a:rPr>
                        <a:t>stp</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Native VLAN is 10 with a Cisco L2 infrastructure</a:t>
                      </a:r>
                    </a:p>
                  </a:txBody>
                  <a:tcPr/>
                </a:tc>
                <a:extLst>
                  <a:ext uri="{0D108BD9-81ED-4DB2-BD59-A6C34878D82A}">
                    <a16:rowId xmlns:a16="http://schemas.microsoft.com/office/drawing/2014/main" val="1831812572"/>
                  </a:ext>
                </a:extLst>
              </a:tr>
              <a:tr h="527947">
                <a:tc>
                  <a:txBody>
                    <a:bodyPr/>
                    <a:lstStyle/>
                    <a:p>
                      <a:r>
                        <a:rPr lang="en-US" dirty="0" err="1">
                          <a:latin typeface="Courier New" panose="02070309020205020404" pitchFamily="49" charset="0"/>
                          <a:cs typeface="Courier New" panose="02070309020205020404" pitchFamily="49" charset="0"/>
                        </a:rPr>
                        <a:t>eth.dst</a:t>
                      </a:r>
                      <a:r>
                        <a:rPr lang="en-US" dirty="0">
                          <a:latin typeface="Courier New" panose="02070309020205020404" pitchFamily="49" charset="0"/>
                          <a:cs typeface="Courier New" panose="02070309020205020404" pitchFamily="49" charset="0"/>
                        </a:rPr>
                        <a:t> == 68:b5:99:14:3f:40 and </a:t>
                      </a:r>
                      <a:r>
                        <a:rPr lang="en-US" dirty="0" err="1">
                          <a:latin typeface="Courier New" panose="02070309020205020404" pitchFamily="49" charset="0"/>
                          <a:cs typeface="Courier New" panose="02070309020205020404" pitchFamily="49" charset="0"/>
                        </a:rPr>
                        <a:t>arp</a:t>
                      </a:r>
                      <a:endParaRPr lang="en-US" dirty="0">
                        <a:latin typeface="Courier New" panose="02070309020205020404" pitchFamily="49" charset="0"/>
                        <a:cs typeface="Courier New" panose="02070309020205020404" pitchFamily="49" charset="0"/>
                      </a:endParaRPr>
                    </a:p>
                  </a:txBody>
                  <a:tcPr/>
                </a:tc>
                <a:tc>
                  <a:txBody>
                    <a:bodyPr/>
                    <a:lstStyle/>
                    <a:p>
                      <a:r>
                        <a:rPr lang="en-US" i="0" dirty="0" err="1"/>
                        <a:t>DefaultGW</a:t>
                      </a:r>
                      <a:r>
                        <a:rPr lang="en-US" i="0" dirty="0"/>
                        <a:t> is at 192.168.1.1</a:t>
                      </a:r>
                    </a:p>
                    <a:p>
                      <a:r>
                        <a:rPr lang="en-US" i="0" dirty="0"/>
                        <a:t>Router is HP</a:t>
                      </a:r>
                    </a:p>
                  </a:txBody>
                  <a:tcPr/>
                </a:tc>
                <a:extLst>
                  <a:ext uri="{0D108BD9-81ED-4DB2-BD59-A6C34878D82A}">
                    <a16:rowId xmlns:a16="http://schemas.microsoft.com/office/drawing/2014/main" val="4232760147"/>
                  </a:ext>
                </a:extLst>
              </a:tr>
              <a:tr h="377845">
                <a:tc>
                  <a:txBody>
                    <a:bodyPr/>
                    <a:lstStyle/>
                    <a:p>
                      <a:r>
                        <a:rPr lang="it-IT" dirty="0">
                          <a:latin typeface="Courier New" panose="02070309020205020404" pitchFamily="49" charset="0"/>
                          <a:cs typeface="Courier New" panose="02070309020205020404" pitchFamily="49" charset="0"/>
                        </a:rPr>
                        <a:t>eth.addr == 34:48:ed:93:d5:e8</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Mirror or tap in use with ingress disabled</a:t>
                      </a:r>
                    </a:p>
                  </a:txBody>
                  <a:tcPr/>
                </a:tc>
                <a:extLst>
                  <a:ext uri="{0D108BD9-81ED-4DB2-BD59-A6C34878D82A}">
                    <a16:rowId xmlns:a16="http://schemas.microsoft.com/office/drawing/2014/main" val="2121920247"/>
                  </a:ext>
                </a:extLst>
              </a:tr>
            </a:tbl>
          </a:graphicData>
        </a:graphic>
      </p:graphicFrame>
    </p:spTree>
    <p:extLst>
      <p:ext uri="{BB962C8B-B14F-4D97-AF65-F5344CB8AC3E}">
        <p14:creationId xmlns:p14="http://schemas.microsoft.com/office/powerpoint/2010/main" val="348327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D8D8D8"/>
              </a:buClr>
              <a:buSzPts val="2800"/>
              <a:buFont typeface="Play"/>
              <a:buNone/>
            </a:pPr>
            <a:r>
              <a:rPr lang="de-DE"/>
              <a:t>Let me introduce myself</a:t>
            </a:r>
            <a:endParaRPr/>
          </a:p>
        </p:txBody>
      </p:sp>
      <p:pic>
        <p:nvPicPr>
          <p:cNvPr id="61" name="Google Shape;61;p10" descr="Astronautin mit einfarbiger Füllung"/>
          <p:cNvPicPr preferRelativeResize="0">
            <a:picLocks noGrp="1"/>
          </p:cNvPicPr>
          <p:nvPr>
            <p:ph type="body" idx="1"/>
          </p:nvPr>
        </p:nvPicPr>
        <p:blipFill rotWithShape="1">
          <a:blip r:embed="rId3">
            <a:alphaModFix/>
          </a:blip>
          <a:srcRect/>
          <a:stretch/>
        </p:blipFill>
        <p:spPr>
          <a:xfrm>
            <a:off x="1710481" y="1406831"/>
            <a:ext cx="2743200" cy="2743200"/>
          </a:xfrm>
          <a:prstGeom prst="rect">
            <a:avLst/>
          </a:prstGeom>
          <a:noFill/>
          <a:ln>
            <a:noFill/>
          </a:ln>
        </p:spPr>
      </p:pic>
      <p:sp>
        <p:nvSpPr>
          <p:cNvPr id="62" name="Google Shape;62;p10"/>
          <p:cNvSpPr txBox="1">
            <a:spLocks noGrp="1"/>
          </p:cNvSpPr>
          <p:nvPr>
            <p:ph type="body" idx="2"/>
          </p:nvPr>
        </p:nvSpPr>
        <p:spPr>
          <a:xfrm>
            <a:off x="6135670" y="1307365"/>
            <a:ext cx="5426577" cy="486959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rgbClr val="3A3A3A"/>
              </a:buClr>
              <a:buSzPts val="2800"/>
              <a:buChar char="•"/>
            </a:pPr>
            <a:r>
              <a:rPr lang="en-US" dirty="0"/>
              <a:t>George Cragg</a:t>
            </a:r>
            <a:endParaRPr dirty="0"/>
          </a:p>
          <a:p>
            <a:pPr marL="228600" lvl="0" indent="-228600" algn="l" rtl="0">
              <a:lnSpc>
                <a:spcPct val="100000"/>
              </a:lnSpc>
              <a:spcBef>
                <a:spcPts val="1000"/>
              </a:spcBef>
              <a:spcAft>
                <a:spcPts val="0"/>
              </a:spcAft>
              <a:buClr>
                <a:srgbClr val="3A3A3A"/>
              </a:buClr>
              <a:buSzPts val="2800"/>
              <a:buChar char="•"/>
            </a:pPr>
            <a:r>
              <a:rPr lang="en-US" dirty="0"/>
              <a:t>Day job: network engineer in a product R&amp;D group</a:t>
            </a:r>
          </a:p>
          <a:p>
            <a:pPr marL="228600" lvl="0" indent="-228600" algn="l" rtl="0">
              <a:lnSpc>
                <a:spcPct val="100000"/>
              </a:lnSpc>
              <a:spcBef>
                <a:spcPts val="1000"/>
              </a:spcBef>
              <a:spcAft>
                <a:spcPts val="0"/>
              </a:spcAft>
              <a:buClr>
                <a:srgbClr val="3A3A3A"/>
              </a:buClr>
              <a:buSzPts val="2800"/>
              <a:buChar char="•"/>
            </a:pPr>
            <a:r>
              <a:rPr lang="en-US" dirty="0"/>
              <a:t>Started using Ethereal in the late 90s after seeing Stevens’ </a:t>
            </a:r>
            <a:r>
              <a:rPr lang="en-US" i="1" dirty="0"/>
              <a:t>TCP/IP Illustrated, Volume 1: The protocols</a:t>
            </a:r>
          </a:p>
          <a:p>
            <a:pPr marL="228600" indent="-228600">
              <a:lnSpc>
                <a:spcPct val="100000"/>
              </a:lnSpc>
            </a:pPr>
            <a:r>
              <a:rPr lang="en-US" dirty="0"/>
              <a:t>One trick pony: Wireshark is preferred tool I use to isolate problems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A835-8530-E8FA-09F8-C0DB8FFCF528}"/>
              </a:ext>
            </a:extLst>
          </p:cNvPr>
          <p:cNvSpPr>
            <a:spLocks noGrp="1"/>
          </p:cNvSpPr>
          <p:nvPr>
            <p:ph type="title"/>
          </p:nvPr>
        </p:nvSpPr>
        <p:spPr/>
        <p:txBody>
          <a:bodyPr/>
          <a:lstStyle/>
          <a:p>
            <a:r>
              <a:rPr lang="en-US" dirty="0"/>
              <a:t>How to use</a:t>
            </a:r>
          </a:p>
        </p:txBody>
      </p:sp>
      <p:graphicFrame>
        <p:nvGraphicFramePr>
          <p:cNvPr id="8" name="Table 7">
            <a:extLst>
              <a:ext uri="{FF2B5EF4-FFF2-40B4-BE49-F238E27FC236}">
                <a16:creationId xmlns:a16="http://schemas.microsoft.com/office/drawing/2014/main" id="{E1991461-283D-7D6C-96EF-8EEFB8A6D60A}"/>
              </a:ext>
            </a:extLst>
          </p:cNvPr>
          <p:cNvGraphicFramePr>
            <a:graphicFrameLocks noGrp="1"/>
          </p:cNvGraphicFramePr>
          <p:nvPr>
            <p:extLst>
              <p:ext uri="{D42A27DB-BD31-4B8C-83A1-F6EECF244321}">
                <p14:modId xmlns:p14="http://schemas.microsoft.com/office/powerpoint/2010/main" val="4215139459"/>
              </p:ext>
            </p:extLst>
          </p:nvPr>
        </p:nvGraphicFramePr>
        <p:xfrm>
          <a:off x="482600" y="1346200"/>
          <a:ext cx="11228604" cy="5217712"/>
        </p:xfrm>
        <a:graphic>
          <a:graphicData uri="http://schemas.openxmlformats.org/drawingml/2006/table">
            <a:tbl>
              <a:tblPr firstRow="1" bandRow="1">
                <a:tableStyleId>{5C22544A-7EE6-4342-B048-85BDC9FD1C3A}</a:tableStyleId>
              </a:tblPr>
              <a:tblGrid>
                <a:gridCol w="5614302">
                  <a:extLst>
                    <a:ext uri="{9D8B030D-6E8A-4147-A177-3AD203B41FA5}">
                      <a16:colId xmlns:a16="http://schemas.microsoft.com/office/drawing/2014/main" val="2335995739"/>
                    </a:ext>
                  </a:extLst>
                </a:gridCol>
                <a:gridCol w="5614302">
                  <a:extLst>
                    <a:ext uri="{9D8B030D-6E8A-4147-A177-3AD203B41FA5}">
                      <a16:colId xmlns:a16="http://schemas.microsoft.com/office/drawing/2014/main" val="1561692966"/>
                    </a:ext>
                  </a:extLst>
                </a:gridCol>
              </a:tblGrid>
              <a:tr h="652214">
                <a:tc>
                  <a:txBody>
                    <a:bodyPr/>
                    <a:lstStyle/>
                    <a:p>
                      <a:r>
                        <a:rPr lang="en-US" dirty="0"/>
                        <a:t>Scenario</a:t>
                      </a:r>
                    </a:p>
                  </a:txBody>
                  <a:tcPr/>
                </a:tc>
                <a:tc>
                  <a:txBody>
                    <a:bodyPr/>
                    <a:lstStyle/>
                    <a:p>
                      <a:r>
                        <a:rPr lang="en-US" dirty="0"/>
                        <a:t>Typical Inference</a:t>
                      </a:r>
                    </a:p>
                  </a:txBody>
                  <a:tcPr/>
                </a:tc>
                <a:extLst>
                  <a:ext uri="{0D108BD9-81ED-4DB2-BD59-A6C34878D82A}">
                    <a16:rowId xmlns:a16="http://schemas.microsoft.com/office/drawing/2014/main" val="3348426754"/>
                  </a:ext>
                </a:extLst>
              </a:tr>
              <a:tr h="652214">
                <a:tc>
                  <a:txBody>
                    <a:bodyPr/>
                    <a:lstStyle/>
                    <a:p>
                      <a:pPr lvl="0">
                        <a:buNone/>
                      </a:pPr>
                      <a:r>
                        <a:rPr lang="en-US" sz="1800" kern="1200" noProof="0" dirty="0">
                          <a:solidFill>
                            <a:schemeClr val="dk1"/>
                          </a:solidFill>
                          <a:latin typeface="+mn-lt"/>
                          <a:ea typeface="+mn-ea"/>
                          <a:cs typeface="+mn-cs"/>
                        </a:rPr>
                        <a:t>TCP Handshake shows </a:t>
                      </a:r>
                      <a:r>
                        <a:rPr lang="en-US" sz="1800" i="1" kern="1200" noProof="0" dirty="0">
                          <a:solidFill>
                            <a:schemeClr val="dk1"/>
                          </a:solidFill>
                          <a:latin typeface="+mn-lt"/>
                          <a:ea typeface="+mn-ea"/>
                          <a:cs typeface="+mn-cs"/>
                        </a:rPr>
                        <a:t>SYN</a:t>
                      </a:r>
                      <a:r>
                        <a:rPr lang="en-US" sz="1800" kern="1200" noProof="0" dirty="0">
                          <a:solidFill>
                            <a:schemeClr val="dk1"/>
                          </a:solidFill>
                          <a:latin typeface="+mn-lt"/>
                          <a:ea typeface="+mn-ea"/>
                          <a:cs typeface="+mn-cs"/>
                        </a:rPr>
                        <a:t> to </a:t>
                      </a:r>
                      <a:r>
                        <a:rPr lang="en-US" sz="1800" i="1" kern="1200" noProof="0" dirty="0">
                          <a:solidFill>
                            <a:schemeClr val="dk1"/>
                          </a:solidFill>
                          <a:latin typeface="+mn-lt"/>
                          <a:ea typeface="+mn-ea"/>
                          <a:cs typeface="+mn-cs"/>
                        </a:rPr>
                        <a:t>SYN-ACK</a:t>
                      </a:r>
                      <a:r>
                        <a:rPr lang="en-US" sz="1800" kern="1200" noProof="0" dirty="0">
                          <a:solidFill>
                            <a:schemeClr val="dk1"/>
                          </a:solidFill>
                          <a:latin typeface="+mn-lt"/>
                          <a:ea typeface="+mn-ea"/>
                          <a:cs typeface="+mn-cs"/>
                        </a:rPr>
                        <a:t> timing is relatively long</a:t>
                      </a:r>
                    </a:p>
                  </a:txBody>
                  <a:tcPr/>
                </a:tc>
                <a:tc>
                  <a:txBody>
                    <a:bodyPr/>
                    <a:lstStyle/>
                    <a:p>
                      <a:pPr lvl="0">
                        <a:buNone/>
                      </a:pPr>
                      <a:r>
                        <a:rPr lang="en-US" sz="1800" i="0" dirty="0"/>
                        <a:t>Capturing near client</a:t>
                      </a:r>
                    </a:p>
                  </a:txBody>
                  <a:tcPr/>
                </a:tc>
                <a:extLst>
                  <a:ext uri="{0D108BD9-81ED-4DB2-BD59-A6C34878D82A}">
                    <a16:rowId xmlns:a16="http://schemas.microsoft.com/office/drawing/2014/main" val="1482214975"/>
                  </a:ext>
                </a:extLst>
              </a:tr>
              <a:tr h="652214">
                <a:tc>
                  <a:txBody>
                    <a:bodyPr/>
                    <a:lstStyle/>
                    <a:p>
                      <a:pPr lvl="0">
                        <a:buNone/>
                      </a:pPr>
                      <a:r>
                        <a:rPr lang="en-US" sz="1800" kern="1200" noProof="0" dirty="0">
                          <a:solidFill>
                            <a:schemeClr val="dk1"/>
                          </a:solidFill>
                          <a:latin typeface="+mn-lt"/>
                          <a:ea typeface="+mn-ea"/>
                          <a:cs typeface="+mn-cs"/>
                        </a:rPr>
                        <a:t>TCP Handshake shows </a:t>
                      </a:r>
                      <a:r>
                        <a:rPr lang="en-US" sz="1800" i="1" kern="1200" noProof="0" dirty="0">
                          <a:solidFill>
                            <a:schemeClr val="dk1"/>
                          </a:solidFill>
                          <a:latin typeface="+mn-lt"/>
                          <a:ea typeface="+mn-ea"/>
                          <a:cs typeface="+mn-cs"/>
                        </a:rPr>
                        <a:t>SYN-ACK</a:t>
                      </a:r>
                      <a:r>
                        <a:rPr lang="en-US" sz="1800" kern="1200" noProof="0" dirty="0">
                          <a:solidFill>
                            <a:schemeClr val="dk1"/>
                          </a:solidFill>
                          <a:latin typeface="+mn-lt"/>
                          <a:ea typeface="+mn-ea"/>
                          <a:cs typeface="+mn-cs"/>
                        </a:rPr>
                        <a:t> to </a:t>
                      </a:r>
                      <a:r>
                        <a:rPr lang="en-US" sz="1800" i="1" kern="1200" noProof="0" dirty="0">
                          <a:solidFill>
                            <a:schemeClr val="dk1"/>
                          </a:solidFill>
                          <a:latin typeface="+mn-lt"/>
                          <a:ea typeface="+mn-ea"/>
                          <a:cs typeface="+mn-cs"/>
                        </a:rPr>
                        <a:t>ACK</a:t>
                      </a:r>
                      <a:r>
                        <a:rPr lang="en-US" sz="1800" kern="1200" noProof="0" dirty="0">
                          <a:solidFill>
                            <a:schemeClr val="dk1"/>
                          </a:solidFill>
                          <a:latin typeface="+mn-lt"/>
                          <a:ea typeface="+mn-ea"/>
                          <a:cs typeface="+mn-cs"/>
                        </a:rPr>
                        <a:t> timing is relatively long</a:t>
                      </a:r>
                    </a:p>
                  </a:txBody>
                  <a:tcPr/>
                </a:tc>
                <a:tc>
                  <a:txBody>
                    <a:bodyPr/>
                    <a:lstStyle/>
                    <a:p>
                      <a:pPr lvl="0">
                        <a:buNone/>
                      </a:pPr>
                      <a:r>
                        <a:rPr lang="en-US" sz="1800" i="0" dirty="0"/>
                        <a:t>Capturing near Server</a:t>
                      </a:r>
                    </a:p>
                  </a:txBody>
                  <a:tcPr/>
                </a:tc>
                <a:extLst>
                  <a:ext uri="{0D108BD9-81ED-4DB2-BD59-A6C34878D82A}">
                    <a16:rowId xmlns:a16="http://schemas.microsoft.com/office/drawing/2014/main" val="1141755978"/>
                  </a:ext>
                </a:extLst>
              </a:tr>
              <a:tr h="652214">
                <a:tc>
                  <a:txBody>
                    <a:bodyPr/>
                    <a:lstStyle/>
                    <a:p>
                      <a:pPr lvl="0">
                        <a:buNone/>
                      </a:pPr>
                      <a:r>
                        <a:rPr lang="en-US" sz="1800" kern="1200" noProof="0" dirty="0">
                          <a:solidFill>
                            <a:schemeClr val="dk1"/>
                          </a:solidFill>
                          <a:latin typeface="+mn-lt"/>
                          <a:ea typeface="+mn-ea"/>
                          <a:cs typeface="+mn-cs"/>
                        </a:rPr>
                        <a:t>Frames smaller than 60 bytes</a:t>
                      </a:r>
                      <a:endParaRPr lang="en-US" sz="1800" kern="1200" dirty="0">
                        <a:solidFill>
                          <a:schemeClr val="dk1"/>
                        </a:solidFill>
                        <a:latin typeface="+mn-lt"/>
                        <a:ea typeface="+mn-ea"/>
                        <a:cs typeface="+mn-cs"/>
                      </a:endParaRPr>
                    </a:p>
                  </a:txBody>
                  <a:tcPr/>
                </a:tc>
                <a:tc>
                  <a:txBody>
                    <a:bodyPr/>
                    <a:lstStyle/>
                    <a:p>
                      <a:r>
                        <a:rPr lang="en-US" sz="1800" dirty="0"/>
                        <a:t>Capture is taken on a host with NIC that has </a:t>
                      </a:r>
                      <a:r>
                        <a:rPr lang="en-US" sz="1800" i="1" dirty="0" err="1"/>
                        <a:t>eth.src</a:t>
                      </a:r>
                      <a:r>
                        <a:rPr lang="en-US" sz="1800" i="1" dirty="0"/>
                        <a:t> </a:t>
                      </a:r>
                      <a:r>
                        <a:rPr lang="en-US" sz="1800" i="0" dirty="0"/>
                        <a:t>for these small frames</a:t>
                      </a:r>
                    </a:p>
                  </a:txBody>
                  <a:tcPr/>
                </a:tc>
                <a:extLst>
                  <a:ext uri="{0D108BD9-81ED-4DB2-BD59-A6C34878D82A}">
                    <a16:rowId xmlns:a16="http://schemas.microsoft.com/office/drawing/2014/main" val="2033765615"/>
                  </a:ext>
                </a:extLst>
              </a:tr>
              <a:tr h="652214">
                <a:tc>
                  <a:txBody>
                    <a:bodyPr/>
                    <a:lstStyle/>
                    <a:p>
                      <a:pPr lvl="0">
                        <a:buNone/>
                      </a:pPr>
                      <a:r>
                        <a:rPr lang="en-US" sz="1800" kern="1200" noProof="0" dirty="0">
                          <a:solidFill>
                            <a:schemeClr val="dk1"/>
                          </a:solidFill>
                          <a:latin typeface="+mn-lt"/>
                          <a:ea typeface="+mn-ea"/>
                          <a:cs typeface="+mn-cs"/>
                        </a:rPr>
                        <a:t>No frames smaller than 60 bytes and some are padded</a:t>
                      </a:r>
                    </a:p>
                  </a:txBody>
                  <a:tcPr/>
                </a:tc>
                <a:tc>
                  <a:txBody>
                    <a:bodyPr/>
                    <a:lstStyle/>
                    <a:p>
                      <a:pPr lvl="0">
                        <a:buNone/>
                      </a:pPr>
                      <a:r>
                        <a:rPr lang="en-US" sz="1800" i="0" dirty="0"/>
                        <a:t>Capture is taken from a network tap</a:t>
                      </a:r>
                    </a:p>
                  </a:txBody>
                  <a:tcPr/>
                </a:tc>
                <a:extLst>
                  <a:ext uri="{0D108BD9-81ED-4DB2-BD59-A6C34878D82A}">
                    <a16:rowId xmlns:a16="http://schemas.microsoft.com/office/drawing/2014/main" val="255137810"/>
                  </a:ext>
                </a:extLst>
              </a:tr>
              <a:tr h="652214">
                <a:tc>
                  <a:txBody>
                    <a:bodyPr/>
                    <a:lstStyle/>
                    <a:p>
                      <a:r>
                        <a:rPr lang="en-US" sz="1800" dirty="0"/>
                        <a:t>Large TCP segments visible in capture</a:t>
                      </a:r>
                    </a:p>
                  </a:txBody>
                  <a:tcPr/>
                </a:tc>
                <a:tc>
                  <a:txBody>
                    <a:bodyPr/>
                    <a:lstStyle/>
                    <a:p>
                      <a:r>
                        <a:rPr lang="en-US" sz="1800" dirty="0"/>
                        <a:t>Capture taken on host with NIC that has </a:t>
                      </a:r>
                      <a:r>
                        <a:rPr lang="en-US" sz="1800" i="1" dirty="0"/>
                        <a:t>Large Send/</a:t>
                      </a:r>
                      <a:r>
                        <a:rPr lang="en-US" sz="1800" i="1" dirty="0" err="1"/>
                        <a:t>Rcv</a:t>
                      </a:r>
                      <a:r>
                        <a:rPr lang="en-US" sz="1800" i="1" dirty="0"/>
                        <a:t> Offload </a:t>
                      </a:r>
                      <a:r>
                        <a:rPr lang="en-US" sz="1800" dirty="0"/>
                        <a:t>enabled</a:t>
                      </a:r>
                    </a:p>
                  </a:txBody>
                  <a:tcPr/>
                </a:tc>
                <a:extLst>
                  <a:ext uri="{0D108BD9-81ED-4DB2-BD59-A6C34878D82A}">
                    <a16:rowId xmlns:a16="http://schemas.microsoft.com/office/drawing/2014/main" val="1020165180"/>
                  </a:ext>
                </a:extLst>
              </a:tr>
              <a:tr h="652214">
                <a:tc>
                  <a:txBody>
                    <a:bodyPr/>
                    <a:lstStyle/>
                    <a:p>
                      <a:r>
                        <a:rPr lang="en-US" sz="1800" dirty="0"/>
                        <a:t>IGMP Reports are visible from a single host</a:t>
                      </a:r>
                    </a:p>
                  </a:txBody>
                  <a:tcPr/>
                </a:tc>
                <a:tc>
                  <a:txBody>
                    <a:bodyPr/>
                    <a:lstStyle/>
                    <a:p>
                      <a:pPr lvl="0" algn="l">
                        <a:lnSpc>
                          <a:spcPct val="100000"/>
                        </a:lnSpc>
                        <a:spcBef>
                          <a:spcPts val="0"/>
                        </a:spcBef>
                        <a:spcAft>
                          <a:spcPts val="0"/>
                        </a:spcAft>
                        <a:buNone/>
                      </a:pPr>
                      <a:r>
                        <a:rPr lang="en-US" sz="1800" b="0" i="0" u="none" strike="noStrike" noProof="0" dirty="0">
                          <a:solidFill>
                            <a:srgbClr val="000000"/>
                          </a:solidFill>
                          <a:latin typeface="Aptos"/>
                        </a:rPr>
                        <a:t>Capture is taken on a host with NIC that has </a:t>
                      </a:r>
                      <a:r>
                        <a:rPr lang="en-US" sz="1800" b="0" i="1" u="none" strike="noStrike" noProof="0" dirty="0" err="1">
                          <a:solidFill>
                            <a:srgbClr val="000000"/>
                          </a:solidFill>
                          <a:latin typeface="Aptos"/>
                        </a:rPr>
                        <a:t>eth.src</a:t>
                      </a:r>
                      <a:r>
                        <a:rPr lang="en-US" sz="1800" b="0" i="1" u="none" strike="noStrike" noProof="0" dirty="0">
                          <a:solidFill>
                            <a:srgbClr val="000000"/>
                          </a:solidFill>
                          <a:latin typeface="Aptos"/>
                        </a:rPr>
                        <a:t> </a:t>
                      </a:r>
                      <a:r>
                        <a:rPr lang="en-US" sz="1800" b="0" i="0" u="none" strike="noStrike" noProof="0" dirty="0">
                          <a:solidFill>
                            <a:srgbClr val="000000"/>
                          </a:solidFill>
                          <a:latin typeface="Aptos"/>
                        </a:rPr>
                        <a:t>and</a:t>
                      </a:r>
                      <a:r>
                        <a:rPr lang="en-US" sz="1800" b="0" i="1" u="none" strike="noStrike" noProof="0" dirty="0">
                          <a:solidFill>
                            <a:srgbClr val="000000"/>
                          </a:solidFill>
                          <a:latin typeface="Aptos"/>
                        </a:rPr>
                        <a:t> </a:t>
                      </a:r>
                      <a:r>
                        <a:rPr lang="en-US" sz="1800" b="0" i="1" u="none" strike="noStrike" noProof="0" dirty="0" err="1">
                          <a:solidFill>
                            <a:srgbClr val="000000"/>
                          </a:solidFill>
                          <a:latin typeface="Aptos"/>
                        </a:rPr>
                        <a:t>ip.src</a:t>
                      </a:r>
                      <a:endParaRPr lang="en-US" sz="1800" b="0" i="0" u="none" strike="noStrike" noProof="0" dirty="0" err="1">
                        <a:solidFill>
                          <a:srgbClr val="000000"/>
                        </a:solidFill>
                        <a:latin typeface="Aptos"/>
                      </a:endParaRPr>
                    </a:p>
                  </a:txBody>
                  <a:tcPr/>
                </a:tc>
                <a:extLst>
                  <a:ext uri="{0D108BD9-81ED-4DB2-BD59-A6C34878D82A}">
                    <a16:rowId xmlns:a16="http://schemas.microsoft.com/office/drawing/2014/main" val="3205022958"/>
                  </a:ext>
                </a:extLst>
              </a:tr>
              <a:tr h="652214">
                <a:tc>
                  <a:txBody>
                    <a:bodyPr/>
                    <a:lstStyle/>
                    <a:p>
                      <a:pPr lvl="0">
                        <a:buNone/>
                      </a:pPr>
                      <a:r>
                        <a:rPr lang="en-US" sz="1800" dirty="0"/>
                        <a:t>IGMP reports or Unicast destination frames present for other than end host are present</a:t>
                      </a:r>
                    </a:p>
                  </a:txBody>
                  <a:tcPr/>
                </a:tc>
                <a:tc>
                  <a:txBody>
                    <a:bodyPr/>
                    <a:lstStyle/>
                    <a:p>
                      <a:pPr lvl="0" algn="l">
                        <a:lnSpc>
                          <a:spcPct val="100000"/>
                        </a:lnSpc>
                        <a:spcBef>
                          <a:spcPts val="0"/>
                        </a:spcBef>
                        <a:spcAft>
                          <a:spcPts val="0"/>
                        </a:spcAft>
                        <a:buNone/>
                      </a:pPr>
                      <a:r>
                        <a:rPr lang="en-US" sz="1800" b="0" i="0" u="none" strike="noStrike" noProof="0" dirty="0">
                          <a:solidFill>
                            <a:srgbClr val="000000"/>
                          </a:solidFill>
                          <a:latin typeface="Aptos"/>
                        </a:rPr>
                        <a:t>Capture taken with mirror/span or on a trunk port (look for VLAN tags then)</a:t>
                      </a:r>
                    </a:p>
                  </a:txBody>
                  <a:tcPr/>
                </a:tc>
                <a:extLst>
                  <a:ext uri="{0D108BD9-81ED-4DB2-BD59-A6C34878D82A}">
                    <a16:rowId xmlns:a16="http://schemas.microsoft.com/office/drawing/2014/main" val="742546197"/>
                  </a:ext>
                </a:extLst>
              </a:tr>
            </a:tbl>
          </a:graphicData>
        </a:graphic>
      </p:graphicFrame>
    </p:spTree>
    <p:extLst>
      <p:ext uri="{BB962C8B-B14F-4D97-AF65-F5344CB8AC3E}">
        <p14:creationId xmlns:p14="http://schemas.microsoft.com/office/powerpoint/2010/main" val="2952769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46BAD-79C7-1365-8228-82E3240D90DE}"/>
              </a:ext>
            </a:extLst>
          </p:cNvPr>
          <p:cNvSpPr>
            <a:spLocks noGrp="1"/>
          </p:cNvSpPr>
          <p:nvPr>
            <p:ph type="title"/>
          </p:nvPr>
        </p:nvSpPr>
        <p:spPr/>
        <p:txBody>
          <a:bodyPr/>
          <a:lstStyle/>
          <a:p>
            <a:r>
              <a:rPr lang="en-US" dirty="0"/>
              <a:t>Example 1</a:t>
            </a:r>
          </a:p>
        </p:txBody>
      </p:sp>
      <p:sp>
        <p:nvSpPr>
          <p:cNvPr id="4" name="Content Placeholder 2">
            <a:extLst>
              <a:ext uri="{FF2B5EF4-FFF2-40B4-BE49-F238E27FC236}">
                <a16:creationId xmlns:a16="http://schemas.microsoft.com/office/drawing/2014/main" id="{E9658715-D9C1-DD54-CC6C-AB48D1B3074F}"/>
              </a:ext>
            </a:extLst>
          </p:cNvPr>
          <p:cNvSpPr txBox="1">
            <a:spLocks/>
          </p:cNvSpPr>
          <p:nvPr/>
        </p:nvSpPr>
        <p:spPr>
          <a:xfrm>
            <a:off x="736600" y="1122744"/>
            <a:ext cx="10515600" cy="2603119"/>
          </a:xfrm>
          <a:prstGeom prst="rect">
            <a:avLst/>
          </a:prstGeom>
          <a:noFill/>
          <a:ln>
            <a:noFill/>
          </a:ln>
        </p:spPr>
        <p:txBody>
          <a:bodyPr spcFirstLastPara="1" vert="horz" wrap="square" lIns="91440" tIns="45720" rIns="91440" bIns="45720" rtlCol="0" anchor="t" anchorCtr="0">
            <a:normAutofit fontScale="925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00000"/>
              </a:lnSpc>
            </a:pPr>
            <a:r>
              <a:rPr lang="en-US" dirty="0"/>
              <a:t>From the Internet</a:t>
            </a:r>
          </a:p>
          <a:p>
            <a:pPr lvl="1">
              <a:lnSpc>
                <a:spcPct val="100000"/>
              </a:lnSpc>
            </a:pPr>
            <a:r>
              <a:rPr lang="en-US" i="1" dirty="0"/>
              <a:t>I am having trouble accessing this data across the Internet.  I just watched some </a:t>
            </a:r>
            <a:r>
              <a:rPr lang="en-US" i="1" dirty="0" err="1"/>
              <a:t>Youtube</a:t>
            </a:r>
            <a:r>
              <a:rPr lang="en-US" i="1" dirty="0"/>
              <a:t> videos on using Wireshark so I captured my comm profile with Wireshark and see that my frames are really large (14K) and the don't fragment bit is set.  So I think I have a path MTU issue and my large packets are dropped. </a:t>
            </a:r>
            <a:r>
              <a:rPr lang="en-US" dirty="0"/>
              <a:t>[file: iperfC3.pcapng]</a:t>
            </a:r>
          </a:p>
          <a:p>
            <a:pPr>
              <a:lnSpc>
                <a:spcPct val="100000"/>
              </a:lnSpc>
            </a:pPr>
            <a:endParaRPr lang="en-US" dirty="0"/>
          </a:p>
        </p:txBody>
      </p:sp>
      <p:pic>
        <p:nvPicPr>
          <p:cNvPr id="5" name="Picture 4" descr="A screenshot of a computer&#10;&#10;Description automatically generated">
            <a:extLst>
              <a:ext uri="{FF2B5EF4-FFF2-40B4-BE49-F238E27FC236}">
                <a16:creationId xmlns:a16="http://schemas.microsoft.com/office/drawing/2014/main" id="{DDDC918E-328C-ABD9-AC0D-E0C6B721E1F5}"/>
              </a:ext>
            </a:extLst>
          </p:cNvPr>
          <p:cNvPicPr>
            <a:picLocks noChangeAspect="1"/>
          </p:cNvPicPr>
          <p:nvPr/>
        </p:nvPicPr>
        <p:blipFill>
          <a:blip r:embed="rId2"/>
          <a:stretch>
            <a:fillRect/>
          </a:stretch>
        </p:blipFill>
        <p:spPr>
          <a:xfrm>
            <a:off x="582613" y="4151313"/>
            <a:ext cx="10772775" cy="2085975"/>
          </a:xfrm>
          <a:prstGeom prst="rect">
            <a:avLst/>
          </a:prstGeom>
        </p:spPr>
      </p:pic>
    </p:spTree>
    <p:extLst>
      <p:ext uri="{BB962C8B-B14F-4D97-AF65-F5344CB8AC3E}">
        <p14:creationId xmlns:p14="http://schemas.microsoft.com/office/powerpoint/2010/main" val="2278765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93AC0-20A0-1E3A-6098-E4FFB3620137}"/>
              </a:ext>
            </a:extLst>
          </p:cNvPr>
          <p:cNvSpPr>
            <a:spLocks noGrp="1"/>
          </p:cNvSpPr>
          <p:nvPr>
            <p:ph type="title"/>
          </p:nvPr>
        </p:nvSpPr>
        <p:spPr/>
        <p:txBody>
          <a:bodyPr/>
          <a:lstStyle/>
          <a:p>
            <a:r>
              <a:rPr lang="en-US" dirty="0"/>
              <a:t>Example 1</a:t>
            </a:r>
          </a:p>
        </p:txBody>
      </p:sp>
      <p:sp>
        <p:nvSpPr>
          <p:cNvPr id="4" name="Content Placeholder 2">
            <a:extLst>
              <a:ext uri="{FF2B5EF4-FFF2-40B4-BE49-F238E27FC236}">
                <a16:creationId xmlns:a16="http://schemas.microsoft.com/office/drawing/2014/main" id="{07485D2B-E6D2-F163-90DB-F72F54C32B60}"/>
              </a:ext>
            </a:extLst>
          </p:cNvPr>
          <p:cNvSpPr txBox="1">
            <a:spLocks/>
          </p:cNvSpPr>
          <p:nvPr/>
        </p:nvSpPr>
        <p:spPr>
          <a:xfrm>
            <a:off x="838200" y="1201848"/>
            <a:ext cx="10515600" cy="4668838"/>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sz="3200"/>
              <a:t>Inferences</a:t>
            </a:r>
          </a:p>
          <a:p>
            <a:pPr lvl="1">
              <a:lnSpc>
                <a:spcPct val="110000"/>
              </a:lnSpc>
              <a:buFont typeface="Courier New" panose="020B0604020202020204" pitchFamily="34" charset="0"/>
              <a:buChar char="o"/>
            </a:pPr>
            <a:r>
              <a:rPr lang="en-US" sz="2800"/>
              <a:t>Small frame is visible - see a </a:t>
            </a:r>
            <a:r>
              <a:rPr lang="en-US" sz="2800" i="1"/>
              <a:t>54byte ACK </a:t>
            </a:r>
            <a:r>
              <a:rPr lang="en-US" sz="2800"/>
              <a:t>in frame 17</a:t>
            </a:r>
          </a:p>
          <a:p>
            <a:pPr lvl="2">
              <a:lnSpc>
                <a:spcPct val="110000"/>
              </a:lnSpc>
              <a:buFont typeface="Courier New" panose="020B0604020202020204" pitchFamily="34" charset="0"/>
              <a:buChar char="o"/>
            </a:pPr>
            <a:r>
              <a:rPr lang="en-US" sz="2400"/>
              <a:t>This source MAC/IP is capturing </a:t>
            </a:r>
            <a:r>
              <a:rPr lang="en-US" sz="2400">
                <a:solidFill>
                  <a:srgbClr val="C00000"/>
                </a:solidFill>
              </a:rPr>
              <a:t>on host</a:t>
            </a:r>
          </a:p>
          <a:p>
            <a:pPr lvl="1">
              <a:lnSpc>
                <a:spcPct val="110000"/>
              </a:lnSpc>
              <a:buFont typeface="Courier New" panose="020B0604020202020204" pitchFamily="34" charset="0"/>
              <a:buChar char="o"/>
            </a:pPr>
            <a:r>
              <a:rPr lang="en-US" sz="2800"/>
              <a:t>SYN to SYN-ACK timing is long, so client side capture</a:t>
            </a:r>
          </a:p>
          <a:p>
            <a:pPr lvl="2">
              <a:lnSpc>
                <a:spcPct val="110000"/>
              </a:lnSpc>
              <a:buFont typeface="Wingdings" panose="020B0604020202020204" pitchFamily="34" charset="0"/>
              <a:buChar char="§"/>
            </a:pPr>
            <a:r>
              <a:rPr lang="en-US" sz="2400"/>
              <a:t>TCP ACK is sent by client and is small so </a:t>
            </a:r>
            <a:r>
              <a:rPr lang="en-US" sz="2400">
                <a:solidFill>
                  <a:srgbClr val="C00000"/>
                </a:solidFill>
              </a:rPr>
              <a:t>client side capture</a:t>
            </a:r>
          </a:p>
          <a:p>
            <a:pPr lvl="1">
              <a:lnSpc>
                <a:spcPct val="110000"/>
              </a:lnSpc>
              <a:buFont typeface="Courier New" panose="020B0604020202020204" pitchFamily="34" charset="0"/>
              <a:buChar char="o"/>
            </a:pPr>
            <a:r>
              <a:rPr lang="en-US" sz="2800"/>
              <a:t>Large TCP segments are present – client has </a:t>
            </a:r>
            <a:r>
              <a:rPr lang="en-US" sz="2800">
                <a:solidFill>
                  <a:srgbClr val="C00000"/>
                </a:solidFill>
              </a:rPr>
              <a:t>TSO enabled</a:t>
            </a:r>
          </a:p>
          <a:p>
            <a:pPr lvl="1">
              <a:lnSpc>
                <a:spcPct val="110000"/>
              </a:lnSpc>
              <a:buFont typeface="Courier New" panose="020B0604020202020204" pitchFamily="34" charset="0"/>
              <a:buChar char="o"/>
            </a:pPr>
            <a:r>
              <a:rPr lang="en-US" sz="2800"/>
              <a:t>Do not see TCP retransmissions so no packet loss here is indicated – review of sequence numbers will show that data is not lost</a:t>
            </a:r>
          </a:p>
          <a:p>
            <a:pPr>
              <a:lnSpc>
                <a:spcPct val="110000"/>
              </a:lnSpc>
            </a:pPr>
            <a:r>
              <a:rPr lang="en-US" sz="3200"/>
              <a:t>Conclude that hypothesis is incorrect and problem lies elsewhere</a:t>
            </a:r>
          </a:p>
          <a:p>
            <a:pPr lvl="1">
              <a:lnSpc>
                <a:spcPct val="110000"/>
              </a:lnSpc>
              <a:buFont typeface="Courier New" panose="020B0604020202020204" pitchFamily="34" charset="0"/>
              <a:buChar char="o"/>
            </a:pPr>
            <a:endParaRPr lang="en-US" dirty="0"/>
          </a:p>
        </p:txBody>
      </p:sp>
    </p:spTree>
    <p:extLst>
      <p:ext uri="{BB962C8B-B14F-4D97-AF65-F5344CB8AC3E}">
        <p14:creationId xmlns:p14="http://schemas.microsoft.com/office/powerpoint/2010/main" val="1149199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59C8A-207E-F688-DB45-C37D5881E420}"/>
              </a:ext>
            </a:extLst>
          </p:cNvPr>
          <p:cNvSpPr>
            <a:spLocks noGrp="1"/>
          </p:cNvSpPr>
          <p:nvPr>
            <p:ph type="title"/>
          </p:nvPr>
        </p:nvSpPr>
        <p:spPr/>
        <p:txBody>
          <a:bodyPr/>
          <a:lstStyle/>
          <a:p>
            <a:r>
              <a:rPr lang="en-US" dirty="0"/>
              <a:t>Example 2</a:t>
            </a:r>
          </a:p>
        </p:txBody>
      </p:sp>
      <p:sp>
        <p:nvSpPr>
          <p:cNvPr id="4" name="Content Placeholder 2">
            <a:extLst>
              <a:ext uri="{FF2B5EF4-FFF2-40B4-BE49-F238E27FC236}">
                <a16:creationId xmlns:a16="http://schemas.microsoft.com/office/drawing/2014/main" id="{5ACFE724-3C36-2FDF-6BCB-01E9298AE3A6}"/>
              </a:ext>
            </a:extLst>
          </p:cNvPr>
          <p:cNvSpPr txBox="1">
            <a:spLocks/>
          </p:cNvSpPr>
          <p:nvPr/>
        </p:nvSpPr>
        <p:spPr>
          <a:xfrm>
            <a:off x="838200" y="1825625"/>
            <a:ext cx="10515600" cy="989574"/>
          </a:xfrm>
          <a:prstGeom prst="rect">
            <a:avLst/>
          </a:prstGeom>
          <a:noFill/>
          <a:ln>
            <a:noFill/>
          </a:ln>
        </p:spPr>
        <p:txBody>
          <a:bodyPr spcFirstLastPara="1" vert="horz" wrap="square" lIns="91440" tIns="45720" rIns="91440" bIns="45720" rtlCol="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a:t>See [file: </a:t>
            </a:r>
            <a:r>
              <a:rPr lang="en-US">
                <a:ea typeface="+mn-lt"/>
                <a:cs typeface="+mn-lt"/>
              </a:rPr>
              <a:t>iperfT3.pcapng]</a:t>
            </a:r>
          </a:p>
          <a:p>
            <a:r>
              <a:rPr lang="en-US"/>
              <a:t>Where/how was this taken?</a:t>
            </a:r>
            <a:endParaRPr lang="en-US" dirty="0"/>
          </a:p>
        </p:txBody>
      </p:sp>
      <p:pic>
        <p:nvPicPr>
          <p:cNvPr id="5" name="Picture 4" descr="A screenshot of a computer&#10;&#10;Description automatically generated">
            <a:extLst>
              <a:ext uri="{FF2B5EF4-FFF2-40B4-BE49-F238E27FC236}">
                <a16:creationId xmlns:a16="http://schemas.microsoft.com/office/drawing/2014/main" id="{91FD7E9E-22AE-BC2A-E253-7B7F3EDDAF29}"/>
              </a:ext>
            </a:extLst>
          </p:cNvPr>
          <p:cNvPicPr>
            <a:picLocks noChangeAspect="1"/>
          </p:cNvPicPr>
          <p:nvPr/>
        </p:nvPicPr>
        <p:blipFill>
          <a:blip r:embed="rId2"/>
          <a:stretch>
            <a:fillRect/>
          </a:stretch>
        </p:blipFill>
        <p:spPr>
          <a:xfrm>
            <a:off x="348784" y="3008219"/>
            <a:ext cx="11001375" cy="3105150"/>
          </a:xfrm>
          <a:prstGeom prst="rect">
            <a:avLst/>
          </a:prstGeom>
        </p:spPr>
      </p:pic>
    </p:spTree>
    <p:extLst>
      <p:ext uri="{BB962C8B-B14F-4D97-AF65-F5344CB8AC3E}">
        <p14:creationId xmlns:p14="http://schemas.microsoft.com/office/powerpoint/2010/main" val="42483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3FDF6-2AC3-19A1-D4CB-8733C0EBA9BC}"/>
              </a:ext>
            </a:extLst>
          </p:cNvPr>
          <p:cNvSpPr>
            <a:spLocks noGrp="1"/>
          </p:cNvSpPr>
          <p:nvPr>
            <p:ph type="title"/>
          </p:nvPr>
        </p:nvSpPr>
        <p:spPr/>
        <p:txBody>
          <a:bodyPr/>
          <a:lstStyle/>
          <a:p>
            <a:r>
              <a:rPr lang="en-US" dirty="0"/>
              <a:t>Example 2</a:t>
            </a:r>
          </a:p>
        </p:txBody>
      </p:sp>
      <p:sp>
        <p:nvSpPr>
          <p:cNvPr id="4" name="Content Placeholder 2">
            <a:extLst>
              <a:ext uri="{FF2B5EF4-FFF2-40B4-BE49-F238E27FC236}">
                <a16:creationId xmlns:a16="http://schemas.microsoft.com/office/drawing/2014/main" id="{4804F600-B1E0-61CE-AB91-D2965B33EF61}"/>
              </a:ext>
            </a:extLst>
          </p:cNvPr>
          <p:cNvSpPr txBox="1">
            <a:spLocks/>
          </p:cNvSpPr>
          <p:nvPr/>
        </p:nvSpPr>
        <p:spPr>
          <a:xfrm>
            <a:off x="168500" y="854518"/>
            <a:ext cx="10515600" cy="4351338"/>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00000"/>
              </a:lnSpc>
            </a:pPr>
            <a:r>
              <a:rPr lang="en-US" dirty="0"/>
              <a:t>Inferences</a:t>
            </a:r>
          </a:p>
          <a:p>
            <a:pPr lvl="1">
              <a:lnSpc>
                <a:spcPct val="100000"/>
              </a:lnSpc>
              <a:buFont typeface="Courier New" panose="020B0604020202020204" pitchFamily="34" charset="0"/>
              <a:buChar char="o"/>
            </a:pPr>
            <a:r>
              <a:rPr lang="en-US" dirty="0"/>
              <a:t>Small frames (TCP ACK) are padded so likely </a:t>
            </a:r>
            <a:r>
              <a:rPr lang="en-US" i="1" dirty="0">
                <a:solidFill>
                  <a:srgbClr val="C00000"/>
                </a:solidFill>
              </a:rPr>
              <a:t>tap</a:t>
            </a:r>
            <a:r>
              <a:rPr lang="en-US" dirty="0">
                <a:solidFill>
                  <a:srgbClr val="C00000"/>
                </a:solidFill>
              </a:rPr>
              <a:t> or </a:t>
            </a:r>
            <a:r>
              <a:rPr lang="en-US" i="1" dirty="0">
                <a:solidFill>
                  <a:srgbClr val="C00000"/>
                </a:solidFill>
              </a:rPr>
              <a:t>mirror</a:t>
            </a:r>
            <a:r>
              <a:rPr lang="en-US" dirty="0">
                <a:solidFill>
                  <a:srgbClr val="C00000"/>
                </a:solidFill>
              </a:rPr>
              <a:t> capture</a:t>
            </a:r>
          </a:p>
          <a:p>
            <a:pPr lvl="1">
              <a:lnSpc>
                <a:spcPct val="100000"/>
              </a:lnSpc>
              <a:buFont typeface="Courier New" panose="020B0604020202020204" pitchFamily="34" charset="0"/>
              <a:buChar char="o"/>
            </a:pPr>
            <a:r>
              <a:rPr lang="en-US" dirty="0"/>
              <a:t>Many TCP data frames are 1518 bytes</a:t>
            </a:r>
          </a:p>
          <a:p>
            <a:pPr lvl="2">
              <a:lnSpc>
                <a:spcPct val="100000"/>
              </a:lnSpc>
              <a:buFont typeface="Courier New" panose="020B0604020202020204" pitchFamily="34" charset="0"/>
              <a:buChar char="o"/>
            </a:pPr>
            <a:r>
              <a:rPr lang="en-US" dirty="0"/>
              <a:t>MTU likely 1500 + 14byte </a:t>
            </a:r>
            <a:r>
              <a:rPr lang="en-US" dirty="0" err="1"/>
              <a:t>hdr</a:t>
            </a:r>
            <a:r>
              <a:rPr lang="en-US" dirty="0"/>
              <a:t> --&gt; 1514 bytes</a:t>
            </a:r>
          </a:p>
          <a:p>
            <a:pPr lvl="2">
              <a:lnSpc>
                <a:spcPct val="100000"/>
              </a:lnSpc>
              <a:buFont typeface="Courier New" panose="020B0604020202020204" pitchFamily="34" charset="0"/>
              <a:buChar char="o"/>
            </a:pPr>
            <a:r>
              <a:rPr lang="en-US" dirty="0"/>
              <a:t>Account for additional 4 bytes: usually either FCS included or VLAN tag – Wireshark will show the difference</a:t>
            </a:r>
          </a:p>
          <a:p>
            <a:pPr lvl="3">
              <a:lnSpc>
                <a:spcPct val="100000"/>
              </a:lnSpc>
            </a:pPr>
            <a:r>
              <a:rPr lang="en-US" dirty="0"/>
              <a:t>Here FCS is included so likely special </a:t>
            </a:r>
            <a:r>
              <a:rPr lang="en-US" i="1" dirty="0">
                <a:solidFill>
                  <a:srgbClr val="C00000"/>
                </a:solidFill>
              </a:rPr>
              <a:t>tap</a:t>
            </a:r>
            <a:r>
              <a:rPr lang="en-US" dirty="0">
                <a:solidFill>
                  <a:srgbClr val="C00000"/>
                </a:solidFill>
              </a:rPr>
              <a:t> capture </a:t>
            </a:r>
            <a:r>
              <a:rPr lang="en-US" dirty="0"/>
              <a:t>that can pass up FCS</a:t>
            </a:r>
          </a:p>
          <a:p>
            <a:pPr lvl="2">
              <a:lnSpc>
                <a:spcPct val="100000"/>
              </a:lnSpc>
            </a:pPr>
            <a:r>
              <a:rPr lang="en-US" dirty="0"/>
              <a:t>Same as previous but AFTER offload.  We inferred no MTU issue before base on seq no analysis, prove it now with no frames larger than 1518</a:t>
            </a:r>
          </a:p>
          <a:p>
            <a:pPr lvl="2">
              <a:lnSpc>
                <a:spcPct val="100000"/>
              </a:lnSpc>
              <a:buFont typeface="Courier New" panose="020B0604020202020204" pitchFamily="34" charset="0"/>
              <a:buChar char="o"/>
            </a:pPr>
            <a:endParaRPr lang="en-US" dirty="0"/>
          </a:p>
        </p:txBody>
      </p:sp>
      <p:pic>
        <p:nvPicPr>
          <p:cNvPr id="5" name="Picture 4" descr="A screenshot of a computer&#10;&#10;Description automatically generated">
            <a:extLst>
              <a:ext uri="{FF2B5EF4-FFF2-40B4-BE49-F238E27FC236}">
                <a16:creationId xmlns:a16="http://schemas.microsoft.com/office/drawing/2014/main" id="{1EE81153-3E06-A8AB-926E-C43291971DEE}"/>
              </a:ext>
            </a:extLst>
          </p:cNvPr>
          <p:cNvPicPr>
            <a:picLocks noChangeAspect="1"/>
          </p:cNvPicPr>
          <p:nvPr/>
        </p:nvPicPr>
        <p:blipFill>
          <a:blip r:embed="rId2"/>
          <a:stretch>
            <a:fillRect/>
          </a:stretch>
        </p:blipFill>
        <p:spPr>
          <a:xfrm>
            <a:off x="5302029" y="4819650"/>
            <a:ext cx="6800850" cy="2038350"/>
          </a:xfrm>
          <a:prstGeom prst="rect">
            <a:avLst/>
          </a:prstGeom>
        </p:spPr>
      </p:pic>
    </p:spTree>
    <p:extLst>
      <p:ext uri="{BB962C8B-B14F-4D97-AF65-F5344CB8AC3E}">
        <p14:creationId xmlns:p14="http://schemas.microsoft.com/office/powerpoint/2010/main" val="3888455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D11C-DEF5-62F3-5EC7-932BEBE1C067}"/>
              </a:ext>
            </a:extLst>
          </p:cNvPr>
          <p:cNvSpPr>
            <a:spLocks noGrp="1"/>
          </p:cNvSpPr>
          <p:nvPr>
            <p:ph type="title"/>
          </p:nvPr>
        </p:nvSpPr>
        <p:spPr/>
        <p:txBody>
          <a:bodyPr/>
          <a:lstStyle/>
          <a:p>
            <a:r>
              <a:rPr lang="en-US" dirty="0"/>
              <a:t>Example 3</a:t>
            </a:r>
          </a:p>
        </p:txBody>
      </p:sp>
      <p:sp>
        <p:nvSpPr>
          <p:cNvPr id="4" name="Content Placeholder 2">
            <a:extLst>
              <a:ext uri="{FF2B5EF4-FFF2-40B4-BE49-F238E27FC236}">
                <a16:creationId xmlns:a16="http://schemas.microsoft.com/office/drawing/2014/main" id="{7050BD22-9BA7-8A48-E7A8-F6F4A259DF27}"/>
              </a:ext>
            </a:extLst>
          </p:cNvPr>
          <p:cNvSpPr>
            <a:spLocks noGrp="1"/>
          </p:cNvSpPr>
          <p:nvPr>
            <p:ph type="body" idx="1"/>
          </p:nvPr>
        </p:nvSpPr>
        <p:spPr>
          <a:xfrm>
            <a:off x="838200" y="990600"/>
            <a:ext cx="10515600" cy="1412533"/>
          </a:xfrm>
        </p:spPr>
        <p:txBody>
          <a:bodyPr/>
          <a:lstStyle/>
          <a:p>
            <a:r>
              <a:rPr lang="en-US" dirty="0"/>
              <a:t>See file Tap_3.pcapng</a:t>
            </a:r>
          </a:p>
          <a:p>
            <a:r>
              <a:rPr lang="en-US" dirty="0"/>
              <a:t>Where/how was this taken?  Can we tell?</a:t>
            </a:r>
          </a:p>
        </p:txBody>
      </p:sp>
      <p:pic>
        <p:nvPicPr>
          <p:cNvPr id="5" name="Picture 4">
            <a:extLst>
              <a:ext uri="{FF2B5EF4-FFF2-40B4-BE49-F238E27FC236}">
                <a16:creationId xmlns:a16="http://schemas.microsoft.com/office/drawing/2014/main" id="{343F16C2-AF90-7687-9934-2A4E25AA27A1}"/>
              </a:ext>
            </a:extLst>
          </p:cNvPr>
          <p:cNvPicPr>
            <a:picLocks noChangeAspect="1"/>
          </p:cNvPicPr>
          <p:nvPr/>
        </p:nvPicPr>
        <p:blipFill>
          <a:blip r:embed="rId2"/>
          <a:stretch>
            <a:fillRect/>
          </a:stretch>
        </p:blipFill>
        <p:spPr>
          <a:xfrm>
            <a:off x="315729" y="2828090"/>
            <a:ext cx="11560542" cy="3650296"/>
          </a:xfrm>
          <a:prstGeom prst="rect">
            <a:avLst/>
          </a:prstGeom>
        </p:spPr>
      </p:pic>
    </p:spTree>
    <p:extLst>
      <p:ext uri="{BB962C8B-B14F-4D97-AF65-F5344CB8AC3E}">
        <p14:creationId xmlns:p14="http://schemas.microsoft.com/office/powerpoint/2010/main" val="19412689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9054-F9FD-7BC6-DD23-996191AE4EF2}"/>
              </a:ext>
            </a:extLst>
          </p:cNvPr>
          <p:cNvSpPr>
            <a:spLocks noGrp="1"/>
          </p:cNvSpPr>
          <p:nvPr>
            <p:ph type="title"/>
          </p:nvPr>
        </p:nvSpPr>
        <p:spPr/>
        <p:txBody>
          <a:bodyPr/>
          <a:lstStyle/>
          <a:p>
            <a:r>
              <a:rPr lang="en-US" dirty="0"/>
              <a:t>Example 3</a:t>
            </a:r>
          </a:p>
        </p:txBody>
      </p:sp>
      <p:graphicFrame>
        <p:nvGraphicFramePr>
          <p:cNvPr id="4" name="Table 3">
            <a:extLst>
              <a:ext uri="{FF2B5EF4-FFF2-40B4-BE49-F238E27FC236}">
                <a16:creationId xmlns:a16="http://schemas.microsoft.com/office/drawing/2014/main" id="{B213369C-61C9-F4EC-EB44-63C9B505D890}"/>
              </a:ext>
            </a:extLst>
          </p:cNvPr>
          <p:cNvGraphicFramePr>
            <a:graphicFrameLocks noGrp="1"/>
          </p:cNvGraphicFramePr>
          <p:nvPr>
            <p:extLst>
              <p:ext uri="{D42A27DB-BD31-4B8C-83A1-F6EECF244321}">
                <p14:modId xmlns:p14="http://schemas.microsoft.com/office/powerpoint/2010/main" val="2755494315"/>
              </p:ext>
            </p:extLst>
          </p:nvPr>
        </p:nvGraphicFramePr>
        <p:xfrm>
          <a:off x="544391" y="1325710"/>
          <a:ext cx="10648478" cy="4771218"/>
        </p:xfrm>
        <a:graphic>
          <a:graphicData uri="http://schemas.openxmlformats.org/drawingml/2006/table">
            <a:tbl>
              <a:tblPr firstRow="1" bandRow="1">
                <a:tableStyleId>{5C22544A-7EE6-4342-B048-85BDC9FD1C3A}</a:tableStyleId>
              </a:tblPr>
              <a:tblGrid>
                <a:gridCol w="4693762">
                  <a:extLst>
                    <a:ext uri="{9D8B030D-6E8A-4147-A177-3AD203B41FA5}">
                      <a16:colId xmlns:a16="http://schemas.microsoft.com/office/drawing/2014/main" val="2087785237"/>
                    </a:ext>
                  </a:extLst>
                </a:gridCol>
                <a:gridCol w="5954716">
                  <a:extLst>
                    <a:ext uri="{9D8B030D-6E8A-4147-A177-3AD203B41FA5}">
                      <a16:colId xmlns:a16="http://schemas.microsoft.com/office/drawing/2014/main" val="4231344220"/>
                    </a:ext>
                  </a:extLst>
                </a:gridCol>
              </a:tblGrid>
              <a:tr h="377845">
                <a:tc>
                  <a:txBody>
                    <a:bodyPr/>
                    <a:lstStyle/>
                    <a:p>
                      <a:r>
                        <a:rPr lang="en-US" dirty="0"/>
                        <a:t>Filter</a:t>
                      </a:r>
                    </a:p>
                  </a:txBody>
                  <a:tcPr/>
                </a:tc>
                <a:tc>
                  <a:txBody>
                    <a:bodyPr/>
                    <a:lstStyle/>
                    <a:p>
                      <a:r>
                        <a:rPr lang="en-US" dirty="0"/>
                        <a:t>Result</a:t>
                      </a:r>
                    </a:p>
                  </a:txBody>
                  <a:tcPr/>
                </a:tc>
                <a:extLst>
                  <a:ext uri="{0D108BD9-81ED-4DB2-BD59-A6C34878D82A}">
                    <a16:rowId xmlns:a16="http://schemas.microsoft.com/office/drawing/2014/main" val="3866701158"/>
                  </a:ext>
                </a:extLst>
              </a:tr>
              <a:tr h="377845">
                <a:tc>
                  <a:txBody>
                    <a:bodyPr/>
                    <a:lstStyle/>
                    <a:p>
                      <a:r>
                        <a:rPr lang="en-US" dirty="0" err="1">
                          <a:latin typeface="Courier New" panose="02070309020205020404" pitchFamily="49" charset="0"/>
                          <a:cs typeface="Courier New" panose="02070309020205020404" pitchFamily="49" charset="0"/>
                        </a:rPr>
                        <a:t>frame.len</a:t>
                      </a:r>
                      <a:r>
                        <a:rPr lang="en-US" dirty="0">
                          <a:latin typeface="Courier New" panose="02070309020205020404" pitchFamily="49" charset="0"/>
                          <a:cs typeface="Courier New" panose="02070309020205020404" pitchFamily="49" charset="0"/>
                        </a:rPr>
                        <a:t> &lt; 60</a:t>
                      </a:r>
                    </a:p>
                  </a:txBody>
                  <a:tcPr/>
                </a:tc>
                <a:tc>
                  <a:txBody>
                    <a:bodyPr/>
                    <a:lstStyle/>
                    <a:p>
                      <a:r>
                        <a:rPr lang="en-US" dirty="0"/>
                        <a:t>No frames!  No host-based Tx traffic is present.  Could be either host-based capture with tuned adapter config to disable all protocols OR tap OR mirror port.</a:t>
                      </a:r>
                      <a:endParaRPr lang="en-US" i="1" dirty="0"/>
                    </a:p>
                  </a:txBody>
                  <a:tcPr/>
                </a:tc>
                <a:extLst>
                  <a:ext uri="{0D108BD9-81ED-4DB2-BD59-A6C34878D82A}">
                    <a16:rowId xmlns:a16="http://schemas.microsoft.com/office/drawing/2014/main" val="3387980399"/>
                  </a:ext>
                </a:extLst>
              </a:tr>
              <a:tr h="377845">
                <a:tc>
                  <a:txBody>
                    <a:bodyPr/>
                    <a:lstStyle/>
                    <a:p>
                      <a:r>
                        <a:rPr lang="en-US" dirty="0">
                          <a:latin typeface="+mn-lt"/>
                          <a:cs typeface="Courier New" panose="02070309020205020404" pitchFamily="49" charset="0"/>
                        </a:rPr>
                        <a:t>[Sort length in GUI]</a:t>
                      </a:r>
                    </a:p>
                  </a:txBody>
                  <a:tcPr/>
                </a:tc>
                <a:tc>
                  <a:txBody>
                    <a:bodyPr/>
                    <a:lstStyle/>
                    <a:p>
                      <a:r>
                        <a:rPr lang="en-US" i="0" dirty="0"/>
                        <a:t>Minimum frame size is </a:t>
                      </a:r>
                      <a:r>
                        <a:rPr lang="en-US" b="1" i="0" dirty="0"/>
                        <a:t>64bytes</a:t>
                      </a:r>
                      <a:r>
                        <a:rPr lang="en-US" i="0" dirty="0"/>
                        <a:t>.  Likely: VLAN tagged traffic OR FCS is present.  </a:t>
                      </a:r>
                    </a:p>
                  </a:txBody>
                  <a:tcPr/>
                </a:tc>
                <a:extLst>
                  <a:ext uri="{0D108BD9-81ED-4DB2-BD59-A6C34878D82A}">
                    <a16:rowId xmlns:a16="http://schemas.microsoft.com/office/drawing/2014/main" val="4247072345"/>
                  </a:ext>
                </a:extLst>
              </a:tr>
              <a:tr h="377845">
                <a:tc>
                  <a:txBody>
                    <a:bodyPr/>
                    <a:lstStyle/>
                    <a:p>
                      <a:r>
                        <a:rPr lang="en-US" dirty="0" err="1">
                          <a:latin typeface="Courier New" panose="02070309020205020404" pitchFamily="49" charset="0"/>
                          <a:cs typeface="Courier New" panose="02070309020205020404" pitchFamily="49" charset="0"/>
                        </a:rPr>
                        <a:t>vlan</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No </a:t>
                      </a:r>
                      <a:r>
                        <a:rPr lang="en-US" i="0" dirty="0" err="1"/>
                        <a:t>vlan</a:t>
                      </a:r>
                      <a:r>
                        <a:rPr lang="en-US" i="0" dirty="0"/>
                        <a:t> headers present</a:t>
                      </a:r>
                    </a:p>
                  </a:txBody>
                  <a:tcPr/>
                </a:tc>
                <a:extLst>
                  <a:ext uri="{0D108BD9-81ED-4DB2-BD59-A6C34878D82A}">
                    <a16:rowId xmlns:a16="http://schemas.microsoft.com/office/drawing/2014/main" val="2159144926"/>
                  </a:ext>
                </a:extLst>
              </a:tr>
              <a:tr h="377845">
                <a:tc>
                  <a:txBody>
                    <a:bodyPr/>
                    <a:lstStyle/>
                    <a:p>
                      <a:r>
                        <a:rPr lang="en-US" dirty="0" err="1">
                          <a:latin typeface="Courier New" panose="02070309020205020404" pitchFamily="49" charset="0"/>
                          <a:cs typeface="Courier New" panose="02070309020205020404" pitchFamily="49" charset="0"/>
                        </a:rPr>
                        <a:t>eth.fcs</a:t>
                      </a:r>
                      <a:r>
                        <a:rPr lang="en-US" dirty="0">
                          <a:latin typeface="Courier New" panose="02070309020205020404" pitchFamily="49" charset="0"/>
                          <a:cs typeface="Courier New" panose="02070309020205020404" pitchFamily="49" charset="0"/>
                        </a:rPr>
                        <a:t> </a:t>
                      </a:r>
                      <a:r>
                        <a:rPr lang="en-US" dirty="0">
                          <a:latin typeface="+mn-lt"/>
                          <a:cs typeface="Courier New" panose="02070309020205020404" pitchFamily="49" charset="0"/>
                        </a:rPr>
                        <a:t>or [inspection]</a:t>
                      </a:r>
                    </a:p>
                  </a:txBody>
                  <a:tcPr/>
                </a:tc>
                <a:tc>
                  <a:txBody>
                    <a:bodyPr/>
                    <a:lstStyle/>
                    <a:p>
                      <a:r>
                        <a:rPr lang="en-US" i="0" dirty="0"/>
                        <a:t>FCS is present so this is probably a </a:t>
                      </a:r>
                      <a:r>
                        <a:rPr lang="en-US" b="1" i="0" dirty="0">
                          <a:solidFill>
                            <a:srgbClr val="C00000"/>
                          </a:solidFill>
                        </a:rPr>
                        <a:t>tap</a:t>
                      </a:r>
                      <a:r>
                        <a:rPr lang="en-US" i="0" dirty="0"/>
                        <a:t> capture with this capability</a:t>
                      </a:r>
                    </a:p>
                  </a:txBody>
                  <a:tcPr/>
                </a:tc>
                <a:extLst>
                  <a:ext uri="{0D108BD9-81ED-4DB2-BD59-A6C34878D82A}">
                    <a16:rowId xmlns:a16="http://schemas.microsoft.com/office/drawing/2014/main" val="2836525548"/>
                  </a:ext>
                </a:extLst>
              </a:tr>
              <a:tr h="427793">
                <a:tc>
                  <a:txBody>
                    <a:bodyPr/>
                    <a:lstStyle/>
                    <a:p>
                      <a:r>
                        <a:rPr lang="en-US" dirty="0" err="1">
                          <a:latin typeface="Courier New" panose="02070309020205020404" pitchFamily="49" charset="0"/>
                          <a:cs typeface="Courier New" panose="02070309020205020404" pitchFamily="49" charset="0"/>
                        </a:rPr>
                        <a:t>igmp</a:t>
                      </a:r>
                      <a:endParaRPr lang="en-US" dirty="0">
                        <a:latin typeface="Courier New" panose="02070309020205020404" pitchFamily="49" charset="0"/>
                        <a:cs typeface="Courier New" panose="02070309020205020404" pitchFamily="49" charset="0"/>
                      </a:endParaRPr>
                    </a:p>
                  </a:txBody>
                  <a:tcPr/>
                </a:tc>
                <a:tc>
                  <a:txBody>
                    <a:bodyPr/>
                    <a:lstStyle/>
                    <a:p>
                      <a:r>
                        <a:rPr lang="en-US" dirty="0"/>
                        <a:t>Reports are sent by </a:t>
                      </a:r>
                      <a:r>
                        <a:rPr lang="en-US" b="1" i="1" dirty="0">
                          <a:solidFill>
                            <a:schemeClr val="tx1"/>
                          </a:solidFill>
                        </a:rPr>
                        <a:t>KontronEurop_ea:53:c8 (00:00:60:ea:53:c8)</a:t>
                      </a:r>
                    </a:p>
                    <a:p>
                      <a:r>
                        <a:rPr lang="en-US" b="0" i="1" dirty="0">
                          <a:solidFill>
                            <a:schemeClr val="tx1"/>
                          </a:solidFill>
                        </a:rPr>
                        <a:t>This is the </a:t>
                      </a:r>
                      <a:r>
                        <a:rPr lang="en-US" b="0" i="1" dirty="0">
                          <a:solidFill>
                            <a:srgbClr val="C00000"/>
                          </a:solidFill>
                        </a:rPr>
                        <a:t>tapped</a:t>
                      </a:r>
                      <a:r>
                        <a:rPr lang="en-US" b="0" i="1" dirty="0">
                          <a:solidFill>
                            <a:schemeClr val="tx1"/>
                          </a:solidFill>
                        </a:rPr>
                        <a:t> device</a:t>
                      </a:r>
                    </a:p>
                  </a:txBody>
                  <a:tcPr/>
                </a:tc>
                <a:extLst>
                  <a:ext uri="{0D108BD9-81ED-4DB2-BD59-A6C34878D82A}">
                    <a16:rowId xmlns:a16="http://schemas.microsoft.com/office/drawing/2014/main" val="943138670"/>
                  </a:ext>
                </a:extLst>
              </a:tr>
              <a:tr h="529270">
                <a:tc>
                  <a:txBody>
                    <a:bodyPr/>
                    <a:lstStyle/>
                    <a:p>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eth.dst.ig</a:t>
                      </a:r>
                      <a:r>
                        <a:rPr lang="en-US" dirty="0">
                          <a:latin typeface="Courier New" panose="02070309020205020404" pitchFamily="49" charset="0"/>
                          <a:cs typeface="Courier New" panose="02070309020205020404" pitchFamily="49" charset="0"/>
                        </a:rPr>
                        <a:t> == True)</a:t>
                      </a:r>
                    </a:p>
                    <a:p>
                      <a:r>
                        <a:rPr lang="en-US" dirty="0">
                          <a:latin typeface="+mn-lt"/>
                          <a:cs typeface="Courier New" panose="02070309020205020404" pitchFamily="49" charset="0"/>
                        </a:rPr>
                        <a:t>[Statistics </a:t>
                      </a:r>
                      <a:r>
                        <a:rPr lang="en-US" dirty="0">
                          <a:latin typeface="+mn-lt"/>
                          <a:cs typeface="Courier New" panose="02070309020205020404" pitchFamily="49" charset="0"/>
                          <a:sym typeface="Wingdings" panose="05000000000000000000" pitchFamily="2" charset="2"/>
                        </a:rPr>
                        <a:t> Conversations]</a:t>
                      </a:r>
                      <a:endParaRPr lang="en-US" dirty="0">
                        <a:latin typeface="+mn-lt"/>
                        <a:cs typeface="Courier New" panose="02070309020205020404" pitchFamily="49" charset="0"/>
                      </a:endParaRPr>
                    </a:p>
                  </a:txBody>
                  <a:tcPr/>
                </a:tc>
                <a:tc>
                  <a:txBody>
                    <a:bodyPr/>
                    <a:lstStyle/>
                    <a:p>
                      <a:r>
                        <a:rPr lang="en-US" i="1" dirty="0"/>
                        <a:t>Two unicast Ethernet connections present, both with </a:t>
                      </a:r>
                      <a:r>
                        <a:rPr lang="en-US" b="1" i="1" dirty="0"/>
                        <a:t>53:c8</a:t>
                      </a:r>
                    </a:p>
                  </a:txBody>
                  <a:tcPr/>
                </a:tc>
                <a:extLst>
                  <a:ext uri="{0D108BD9-81ED-4DB2-BD59-A6C34878D82A}">
                    <a16:rowId xmlns:a16="http://schemas.microsoft.com/office/drawing/2014/main" val="255907812"/>
                  </a:ext>
                </a:extLst>
              </a:tr>
              <a:tr h="962728">
                <a:tc>
                  <a:txBody>
                    <a:bodyPr/>
                    <a:lstStyle/>
                    <a:p>
                      <a:r>
                        <a:rPr lang="en-US" dirty="0" err="1">
                          <a:latin typeface="Courier New" panose="02070309020205020404" pitchFamily="49" charset="0"/>
                          <a:cs typeface="Courier New" panose="02070309020205020404" pitchFamily="49" charset="0"/>
                        </a:rPr>
                        <a:t>tcp</a:t>
                      </a:r>
                      <a:endParaRPr lang="en-US" dirty="0">
                        <a:latin typeface="Courier New" panose="02070309020205020404" pitchFamily="49" charset="0"/>
                        <a:cs typeface="Courier New" panose="02070309020205020404" pitchFamily="49" charset="0"/>
                      </a:endParaRPr>
                    </a:p>
                    <a:p>
                      <a:r>
                        <a:rPr lang="en-US" dirty="0">
                          <a:latin typeface="+mn-lt"/>
                          <a:cs typeface="Courier New" panose="02070309020205020404" pitchFamily="49" charset="0"/>
                        </a:rPr>
                        <a:t>[add </a:t>
                      </a:r>
                      <a:r>
                        <a:rPr lang="en-US" dirty="0" err="1">
                          <a:latin typeface="+mn-lt"/>
                          <a:cs typeface="Courier New" panose="02070309020205020404" pitchFamily="49" charset="0"/>
                        </a:rPr>
                        <a:t>ip.ttl</a:t>
                      </a:r>
                      <a:r>
                        <a:rPr lang="en-US" dirty="0">
                          <a:latin typeface="+mn-lt"/>
                          <a:cs typeface="Courier New" panose="02070309020205020404" pitchFamily="49" charset="0"/>
                        </a:rPr>
                        <a:t> column]</a:t>
                      </a:r>
                    </a:p>
                  </a:txBody>
                  <a:tcPr/>
                </a:tc>
                <a:tc>
                  <a:txBody>
                    <a:bodyPr/>
                    <a:lstStyle/>
                    <a:p>
                      <a:r>
                        <a:rPr lang="en-US" i="0" dirty="0"/>
                        <a:t>Source Address: 172.29.32.56 w/</a:t>
                      </a:r>
                      <a:r>
                        <a:rPr lang="en-US" i="0" dirty="0">
                          <a:sym typeface="Wingdings" panose="05000000000000000000" pitchFamily="2" charset="2"/>
                        </a:rPr>
                        <a:t> </a:t>
                      </a:r>
                      <a:r>
                        <a:rPr lang="en-US" i="0" dirty="0" err="1">
                          <a:sym typeface="Wingdings" panose="05000000000000000000" pitchFamily="2" charset="2"/>
                        </a:rPr>
                        <a:t>ip.ttl</a:t>
                      </a:r>
                      <a:r>
                        <a:rPr lang="en-US" i="0" dirty="0">
                          <a:sym typeface="Wingdings" panose="05000000000000000000" pitchFamily="2" charset="2"/>
                        </a:rPr>
                        <a:t> 128   Windows host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i="0" dirty="0"/>
                        <a:t>Source Address: 172.29.29.105 w/</a:t>
                      </a:r>
                      <a:r>
                        <a:rPr lang="en-US" i="0" dirty="0">
                          <a:sym typeface="Wingdings" panose="05000000000000000000" pitchFamily="2" charset="2"/>
                        </a:rPr>
                        <a:t> </a:t>
                      </a:r>
                      <a:r>
                        <a:rPr lang="en-US" i="0" dirty="0" err="1">
                          <a:sym typeface="Wingdings" panose="05000000000000000000" pitchFamily="2" charset="2"/>
                        </a:rPr>
                        <a:t>ip.ttl</a:t>
                      </a:r>
                      <a:r>
                        <a:rPr lang="en-US" i="0" dirty="0">
                          <a:sym typeface="Wingdings" panose="05000000000000000000" pitchFamily="2" charset="2"/>
                        </a:rPr>
                        <a:t> 64  Linux host</a:t>
                      </a:r>
                      <a:endParaRPr lang="en-US" i="0" dirty="0"/>
                    </a:p>
                    <a:p>
                      <a:endParaRPr lang="en-US" i="0" dirty="0"/>
                    </a:p>
                    <a:p>
                      <a:r>
                        <a:rPr lang="en-US" i="0" dirty="0"/>
                        <a:t>Guest host OS based on TTL</a:t>
                      </a:r>
                    </a:p>
                  </a:txBody>
                  <a:tcPr/>
                </a:tc>
                <a:extLst>
                  <a:ext uri="{0D108BD9-81ED-4DB2-BD59-A6C34878D82A}">
                    <a16:rowId xmlns:a16="http://schemas.microsoft.com/office/drawing/2014/main" val="2576375608"/>
                  </a:ext>
                </a:extLst>
              </a:tr>
              <a:tr h="377845">
                <a:tc>
                  <a:txBody>
                    <a:bodyPr/>
                    <a:lstStyle/>
                    <a:p>
                      <a:r>
                        <a:rPr lang="en-US" dirty="0" err="1">
                          <a:latin typeface="Courier New" panose="02070309020205020404" pitchFamily="49" charset="0"/>
                          <a:cs typeface="Courier New" panose="02070309020205020404" pitchFamily="49" charset="0"/>
                        </a:rPr>
                        <a:t>stp</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Native VLAN is 29 with a Cisco L2 infrastructure</a:t>
                      </a:r>
                    </a:p>
                  </a:txBody>
                  <a:tcPr/>
                </a:tc>
                <a:extLst>
                  <a:ext uri="{0D108BD9-81ED-4DB2-BD59-A6C34878D82A}">
                    <a16:rowId xmlns:a16="http://schemas.microsoft.com/office/drawing/2014/main" val="1831812572"/>
                  </a:ext>
                </a:extLst>
              </a:tr>
            </a:tbl>
          </a:graphicData>
        </a:graphic>
      </p:graphicFrame>
    </p:spTree>
    <p:extLst>
      <p:ext uri="{BB962C8B-B14F-4D97-AF65-F5344CB8AC3E}">
        <p14:creationId xmlns:p14="http://schemas.microsoft.com/office/powerpoint/2010/main" val="964472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7B5D-F7EF-3579-E204-BFB0160372AF}"/>
              </a:ext>
            </a:extLst>
          </p:cNvPr>
          <p:cNvSpPr>
            <a:spLocks noGrp="1"/>
          </p:cNvSpPr>
          <p:nvPr>
            <p:ph type="title"/>
          </p:nvPr>
        </p:nvSpPr>
        <p:spPr/>
        <p:txBody>
          <a:bodyPr/>
          <a:lstStyle/>
          <a:p>
            <a:r>
              <a:rPr lang="en-US" dirty="0"/>
              <a:t>What about this case?</a:t>
            </a:r>
          </a:p>
        </p:txBody>
      </p:sp>
      <p:sp>
        <p:nvSpPr>
          <p:cNvPr id="4" name="Content Placeholder 2">
            <a:extLst>
              <a:ext uri="{FF2B5EF4-FFF2-40B4-BE49-F238E27FC236}">
                <a16:creationId xmlns:a16="http://schemas.microsoft.com/office/drawing/2014/main" id="{7144EB08-C331-7049-0463-6115C555FA68}"/>
              </a:ext>
            </a:extLst>
          </p:cNvPr>
          <p:cNvSpPr txBox="1">
            <a:spLocks/>
          </p:cNvSpPr>
          <p:nvPr/>
        </p:nvSpPr>
        <p:spPr>
          <a:xfrm>
            <a:off x="520700" y="1394679"/>
            <a:ext cx="4508500" cy="4922838"/>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sz="2400" dirty="0"/>
              <a:t>Least expensive mirror port option is a small 5 port switch for about $US30-40</a:t>
            </a:r>
          </a:p>
          <a:p>
            <a:pPr>
              <a:lnSpc>
                <a:spcPct val="120000"/>
              </a:lnSpc>
            </a:pPr>
            <a:r>
              <a:rPr lang="en-US" sz="2400" dirty="0"/>
              <a:t>Common use case for me since these are so inexpensive</a:t>
            </a:r>
          </a:p>
          <a:p>
            <a:pPr>
              <a:lnSpc>
                <a:spcPct val="120000"/>
              </a:lnSpc>
            </a:pPr>
            <a:r>
              <a:rPr lang="en-US" sz="2400" dirty="0"/>
              <a:t>Users plug their typical wired NIC interface into the mirror destination but this is just another switch port, too – no ingress filtering</a:t>
            </a:r>
          </a:p>
          <a:p>
            <a:pPr>
              <a:lnSpc>
                <a:spcPct val="120000"/>
              </a:lnSpc>
            </a:pPr>
            <a:r>
              <a:rPr lang="en-US" sz="2400" dirty="0"/>
              <a:t>This mirror or span port acts as a tap, i.e. can’t overcome network filtering</a:t>
            </a:r>
          </a:p>
        </p:txBody>
      </p:sp>
      <p:pic>
        <p:nvPicPr>
          <p:cNvPr id="5" name="Picture 4" descr="A blue shark fin with a black background&#10;&#10;Description automatically generated">
            <a:extLst>
              <a:ext uri="{FF2B5EF4-FFF2-40B4-BE49-F238E27FC236}">
                <a16:creationId xmlns:a16="http://schemas.microsoft.com/office/drawing/2014/main" id="{A6A4B9BC-5A0A-1EC4-56B6-EC09742E077F}"/>
              </a:ext>
            </a:extLst>
          </p:cNvPr>
          <p:cNvPicPr>
            <a:picLocks noChangeAspect="1"/>
          </p:cNvPicPr>
          <p:nvPr/>
        </p:nvPicPr>
        <p:blipFill>
          <a:blip r:embed="rId2"/>
          <a:stretch>
            <a:fillRect/>
          </a:stretch>
        </p:blipFill>
        <p:spPr>
          <a:xfrm>
            <a:off x="5278438" y="1343025"/>
            <a:ext cx="6804025" cy="3651250"/>
          </a:xfrm>
          <a:prstGeom prst="rect">
            <a:avLst/>
          </a:prstGeom>
        </p:spPr>
      </p:pic>
      <p:pic>
        <p:nvPicPr>
          <p:cNvPr id="6" name="Picture 5" descr="A screenshot of a computer&#10;&#10;AI-generated content may be incorrect.">
            <a:extLst>
              <a:ext uri="{FF2B5EF4-FFF2-40B4-BE49-F238E27FC236}">
                <a16:creationId xmlns:a16="http://schemas.microsoft.com/office/drawing/2014/main" id="{48FF8B99-3E43-7B3E-F2A3-5EDB4FC7D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1033" y="5274175"/>
            <a:ext cx="4398834" cy="1043342"/>
          </a:xfrm>
          <a:prstGeom prst="rect">
            <a:avLst/>
          </a:prstGeom>
        </p:spPr>
      </p:pic>
    </p:spTree>
    <p:extLst>
      <p:ext uri="{BB962C8B-B14F-4D97-AF65-F5344CB8AC3E}">
        <p14:creationId xmlns:p14="http://schemas.microsoft.com/office/powerpoint/2010/main" val="649233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F6358-AC54-2AA9-AA65-39B3CF64EDA9}"/>
              </a:ext>
            </a:extLst>
          </p:cNvPr>
          <p:cNvSpPr>
            <a:spLocks noGrp="1"/>
          </p:cNvSpPr>
          <p:nvPr>
            <p:ph type="title"/>
          </p:nvPr>
        </p:nvSpPr>
        <p:spPr/>
        <p:txBody>
          <a:bodyPr/>
          <a:lstStyle/>
          <a:p>
            <a:r>
              <a:rPr lang="en-US" dirty="0"/>
              <a:t>Low end mirror port</a:t>
            </a:r>
          </a:p>
        </p:txBody>
      </p:sp>
      <p:graphicFrame>
        <p:nvGraphicFramePr>
          <p:cNvPr id="3" name="Table 2">
            <a:extLst>
              <a:ext uri="{FF2B5EF4-FFF2-40B4-BE49-F238E27FC236}">
                <a16:creationId xmlns:a16="http://schemas.microsoft.com/office/drawing/2014/main" id="{59016E59-515D-6A99-1041-EE57FE2D7C36}"/>
              </a:ext>
            </a:extLst>
          </p:cNvPr>
          <p:cNvGraphicFramePr>
            <a:graphicFrameLocks noGrp="1"/>
          </p:cNvGraphicFramePr>
          <p:nvPr>
            <p:extLst>
              <p:ext uri="{D42A27DB-BD31-4B8C-83A1-F6EECF244321}">
                <p14:modId xmlns:p14="http://schemas.microsoft.com/office/powerpoint/2010/main" val="1495351331"/>
              </p:ext>
            </p:extLst>
          </p:nvPr>
        </p:nvGraphicFramePr>
        <p:xfrm>
          <a:off x="544391" y="1841903"/>
          <a:ext cx="10648478" cy="4949298"/>
        </p:xfrm>
        <a:graphic>
          <a:graphicData uri="http://schemas.openxmlformats.org/drawingml/2006/table">
            <a:tbl>
              <a:tblPr firstRow="1" bandRow="1">
                <a:tableStyleId>{5C22544A-7EE6-4342-B048-85BDC9FD1C3A}</a:tableStyleId>
              </a:tblPr>
              <a:tblGrid>
                <a:gridCol w="4693762">
                  <a:extLst>
                    <a:ext uri="{9D8B030D-6E8A-4147-A177-3AD203B41FA5}">
                      <a16:colId xmlns:a16="http://schemas.microsoft.com/office/drawing/2014/main" val="2087785237"/>
                    </a:ext>
                  </a:extLst>
                </a:gridCol>
                <a:gridCol w="5954716">
                  <a:extLst>
                    <a:ext uri="{9D8B030D-6E8A-4147-A177-3AD203B41FA5}">
                      <a16:colId xmlns:a16="http://schemas.microsoft.com/office/drawing/2014/main" val="4231344220"/>
                    </a:ext>
                  </a:extLst>
                </a:gridCol>
              </a:tblGrid>
              <a:tr h="377845">
                <a:tc>
                  <a:txBody>
                    <a:bodyPr/>
                    <a:lstStyle/>
                    <a:p>
                      <a:r>
                        <a:rPr lang="en-US" dirty="0"/>
                        <a:t>Filter</a:t>
                      </a:r>
                    </a:p>
                  </a:txBody>
                  <a:tcPr/>
                </a:tc>
                <a:tc>
                  <a:txBody>
                    <a:bodyPr/>
                    <a:lstStyle/>
                    <a:p>
                      <a:r>
                        <a:rPr lang="en-US" dirty="0"/>
                        <a:t>Result</a:t>
                      </a:r>
                    </a:p>
                  </a:txBody>
                  <a:tcPr/>
                </a:tc>
                <a:extLst>
                  <a:ext uri="{0D108BD9-81ED-4DB2-BD59-A6C34878D82A}">
                    <a16:rowId xmlns:a16="http://schemas.microsoft.com/office/drawing/2014/main" val="3866701158"/>
                  </a:ext>
                </a:extLst>
              </a:tr>
              <a:tr h="377845">
                <a:tc>
                  <a:txBody>
                    <a:bodyPr/>
                    <a:lstStyle/>
                    <a:p>
                      <a:r>
                        <a:rPr lang="en-US" dirty="0" err="1">
                          <a:latin typeface="Courier New" panose="02070309020205020404" pitchFamily="49" charset="0"/>
                          <a:cs typeface="Courier New" panose="02070309020205020404" pitchFamily="49" charset="0"/>
                        </a:rPr>
                        <a:t>frame.len</a:t>
                      </a:r>
                      <a:r>
                        <a:rPr lang="en-US" dirty="0">
                          <a:latin typeface="Courier New" panose="02070309020205020404" pitchFamily="49" charset="0"/>
                          <a:cs typeface="Courier New" panose="02070309020205020404" pitchFamily="49" charset="0"/>
                        </a:rPr>
                        <a:t> &lt; 60</a:t>
                      </a:r>
                    </a:p>
                  </a:txBody>
                  <a:tcPr/>
                </a:tc>
                <a:tc>
                  <a:txBody>
                    <a:bodyPr/>
                    <a:lstStyle/>
                    <a:p>
                      <a:r>
                        <a:rPr lang="en-US" i="0" dirty="0"/>
                        <a:t>Capture on a host with MAC </a:t>
                      </a:r>
                      <a:r>
                        <a:rPr lang="en-US" b="1" i="0" dirty="0"/>
                        <a:t>TPLink_1d:aa:24 </a:t>
                      </a:r>
                      <a:r>
                        <a:rPr lang="en-US" i="0" dirty="0"/>
                        <a:t>(7c:c2:c6:1d:aa:24).  Could be host capture, or mirror/tap destination.</a:t>
                      </a:r>
                    </a:p>
                  </a:txBody>
                  <a:tcPr/>
                </a:tc>
                <a:extLst>
                  <a:ext uri="{0D108BD9-81ED-4DB2-BD59-A6C34878D82A}">
                    <a16:rowId xmlns:a16="http://schemas.microsoft.com/office/drawing/2014/main" val="3387980399"/>
                  </a:ext>
                </a:extLst>
              </a:tr>
              <a:tr h="377845">
                <a:tc>
                  <a:txBody>
                    <a:bodyPr/>
                    <a:lstStyle/>
                    <a:p>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eth.src</a:t>
                      </a:r>
                      <a:r>
                        <a:rPr lang="en-US" dirty="0">
                          <a:latin typeface="Courier New" panose="02070309020205020404" pitchFamily="49" charset="0"/>
                          <a:cs typeface="Courier New" panose="02070309020205020404" pitchFamily="49" charset="0"/>
                        </a:rPr>
                        <a:t> == 7c:c2:c6:1d:aa:24)</a:t>
                      </a:r>
                      <a:endParaRPr lang="en-US" dirty="0">
                        <a:latin typeface="+mn-lt"/>
                        <a:cs typeface="Courier New" panose="02070309020205020404" pitchFamily="49" charset="0"/>
                      </a:endParaRPr>
                    </a:p>
                  </a:txBody>
                  <a:tcPr/>
                </a:tc>
                <a:tc>
                  <a:txBody>
                    <a:bodyPr/>
                    <a:lstStyle/>
                    <a:p>
                      <a:r>
                        <a:rPr lang="en-US" i="0" dirty="0"/>
                        <a:t>Typical minimum for non-host frames is 60bytes so no FCS, nor VLAN tag in frames</a:t>
                      </a:r>
                    </a:p>
                  </a:txBody>
                  <a:tcPr/>
                </a:tc>
                <a:extLst>
                  <a:ext uri="{0D108BD9-81ED-4DB2-BD59-A6C34878D82A}">
                    <a16:rowId xmlns:a16="http://schemas.microsoft.com/office/drawing/2014/main" val="2836525548"/>
                  </a:ext>
                </a:extLst>
              </a:tr>
              <a:tr h="427793">
                <a:tc>
                  <a:txBody>
                    <a:bodyPr/>
                    <a:lstStyle/>
                    <a:p>
                      <a:r>
                        <a:rPr lang="en-US" dirty="0" err="1">
                          <a:latin typeface="Courier New" panose="02070309020205020404" pitchFamily="49" charset="0"/>
                          <a:cs typeface="Courier New" panose="02070309020205020404" pitchFamily="49" charset="0"/>
                        </a:rPr>
                        <a:t>igmp</a:t>
                      </a:r>
                      <a:endParaRPr lang="en-US" dirty="0">
                        <a:latin typeface="Courier New" panose="02070309020205020404" pitchFamily="49" charset="0"/>
                        <a:cs typeface="Courier New" panose="02070309020205020404" pitchFamily="49" charset="0"/>
                      </a:endParaRPr>
                    </a:p>
                  </a:txBody>
                  <a:tcPr/>
                </a:tc>
                <a:tc>
                  <a:txBody>
                    <a:bodyPr/>
                    <a:lstStyle/>
                    <a:p>
                      <a:r>
                        <a:rPr lang="en-US" dirty="0"/>
                        <a:t>Reports are sent by </a:t>
                      </a:r>
                      <a:r>
                        <a:rPr lang="en-US" b="1" i="1" dirty="0">
                          <a:solidFill>
                            <a:schemeClr val="tx1"/>
                          </a:solidFill>
                        </a:rPr>
                        <a:t>KontronEurop_ea:53:c8 (00:00:60:ea:53:c8)</a:t>
                      </a:r>
                      <a:r>
                        <a:rPr lang="en-US" b="0" i="1" dirty="0">
                          <a:solidFill>
                            <a:schemeClr val="tx1"/>
                          </a:solidFill>
                        </a:rPr>
                        <a:t> and </a:t>
                      </a:r>
                      <a:r>
                        <a:rPr lang="en-US" b="1" i="0" dirty="0"/>
                        <a:t>TPLink_1d:aa:24</a:t>
                      </a:r>
                      <a:r>
                        <a:rPr lang="en-US" b="0" i="0" dirty="0"/>
                        <a:t>; </a:t>
                      </a:r>
                      <a:r>
                        <a:rPr lang="en-US" b="0" i="1" dirty="0"/>
                        <a:t>aa:24</a:t>
                      </a:r>
                      <a:r>
                        <a:rPr lang="en-US" b="1" i="0" dirty="0"/>
                        <a:t> </a:t>
                      </a:r>
                      <a:r>
                        <a:rPr lang="en-US" b="0" i="0" dirty="0"/>
                        <a:t>is the host so </a:t>
                      </a:r>
                      <a:r>
                        <a:rPr lang="en-US" b="0" i="1" dirty="0"/>
                        <a:t>53:c8 </a:t>
                      </a:r>
                      <a:r>
                        <a:rPr lang="en-US" b="0" i="0" dirty="0"/>
                        <a:t>is </a:t>
                      </a:r>
                      <a:r>
                        <a:rPr lang="en-US" b="0" i="1" dirty="0">
                          <a:solidFill>
                            <a:schemeClr val="tx1"/>
                          </a:solidFill>
                        </a:rPr>
                        <a:t>the </a:t>
                      </a:r>
                      <a:r>
                        <a:rPr lang="en-US" b="0" i="1" dirty="0">
                          <a:solidFill>
                            <a:srgbClr val="C00000"/>
                          </a:solidFill>
                        </a:rPr>
                        <a:t>tapped</a:t>
                      </a:r>
                      <a:r>
                        <a:rPr lang="en-US" b="0" i="1" dirty="0">
                          <a:solidFill>
                            <a:schemeClr val="tx1"/>
                          </a:solidFill>
                        </a:rPr>
                        <a:t>  or </a:t>
                      </a:r>
                      <a:r>
                        <a:rPr lang="en-US" b="0" i="1" dirty="0">
                          <a:solidFill>
                            <a:srgbClr val="C00000"/>
                          </a:solidFill>
                        </a:rPr>
                        <a:t>mirrored </a:t>
                      </a:r>
                      <a:r>
                        <a:rPr lang="en-US" b="0" i="1" dirty="0">
                          <a:solidFill>
                            <a:schemeClr val="tx1"/>
                          </a:solidFill>
                        </a:rPr>
                        <a:t>device.</a:t>
                      </a:r>
                    </a:p>
                  </a:txBody>
                  <a:tcPr/>
                </a:tc>
                <a:extLst>
                  <a:ext uri="{0D108BD9-81ED-4DB2-BD59-A6C34878D82A}">
                    <a16:rowId xmlns:a16="http://schemas.microsoft.com/office/drawing/2014/main" val="943138670"/>
                  </a:ext>
                </a:extLst>
              </a:tr>
              <a:tr h="427793">
                <a:tc>
                  <a:txBody>
                    <a:bodyPr/>
                    <a:lstStyle/>
                    <a:p>
                      <a:r>
                        <a:rPr lang="en-US" dirty="0" err="1">
                          <a:latin typeface="Courier New" panose="02070309020205020404" pitchFamily="49" charset="0"/>
                          <a:cs typeface="Courier New" panose="02070309020205020404" pitchFamily="49" charset="0"/>
                        </a:rPr>
                        <a:t>eth.addr</a:t>
                      </a:r>
                      <a:r>
                        <a:rPr lang="en-US" dirty="0">
                          <a:latin typeface="Courier New" panose="02070309020205020404" pitchFamily="49" charset="0"/>
                          <a:cs typeface="Courier New" panose="02070309020205020404" pitchFamily="49" charset="0"/>
                        </a:rPr>
                        <a:t> == 7c:c2:c6:1d:aa:24</a:t>
                      </a:r>
                    </a:p>
                  </a:txBody>
                  <a:tcPr/>
                </a:tc>
                <a:tc>
                  <a:txBody>
                    <a:bodyPr/>
                    <a:lstStyle/>
                    <a:p>
                      <a:r>
                        <a:rPr lang="en-US" b="0" i="1" dirty="0">
                          <a:solidFill>
                            <a:schemeClr val="tx1"/>
                          </a:solidFill>
                        </a:rPr>
                        <a:t>aa:24</a:t>
                      </a:r>
                      <a:r>
                        <a:rPr lang="en-US" b="0" i="0" dirty="0">
                          <a:solidFill>
                            <a:schemeClr val="tx1"/>
                          </a:solidFill>
                        </a:rPr>
                        <a:t> is both source and destination of unicast traffic (i.e. network is responding), so if </a:t>
                      </a:r>
                      <a:r>
                        <a:rPr lang="en-US" b="0" i="1" dirty="0">
                          <a:solidFill>
                            <a:srgbClr val="C00000"/>
                          </a:solidFill>
                        </a:rPr>
                        <a:t>mirror</a:t>
                      </a:r>
                      <a:r>
                        <a:rPr lang="en-US" b="0" i="0" dirty="0">
                          <a:solidFill>
                            <a:schemeClr val="tx1"/>
                          </a:solidFill>
                        </a:rPr>
                        <a:t>, no ingress filtering in place and adapter is active on the capture host.</a:t>
                      </a:r>
                    </a:p>
                  </a:txBody>
                  <a:tcPr/>
                </a:tc>
                <a:extLst>
                  <a:ext uri="{0D108BD9-81ED-4DB2-BD59-A6C34878D82A}">
                    <a16:rowId xmlns:a16="http://schemas.microsoft.com/office/drawing/2014/main" val="2762826504"/>
                  </a:ext>
                </a:extLst>
              </a:tr>
              <a:tr h="529270">
                <a:tc>
                  <a:txBody>
                    <a:bodyPr/>
                    <a:lstStyle/>
                    <a:p>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eth.dst.ig</a:t>
                      </a:r>
                      <a:r>
                        <a:rPr lang="en-US" dirty="0">
                          <a:latin typeface="Courier New" panose="02070309020205020404" pitchFamily="49" charset="0"/>
                          <a:cs typeface="Courier New" panose="02070309020205020404" pitchFamily="49" charset="0"/>
                        </a:rPr>
                        <a:t> == True)and not </a:t>
                      </a:r>
                      <a:r>
                        <a:rPr lang="en-US" dirty="0" err="1">
                          <a:latin typeface="Courier New" panose="02070309020205020404" pitchFamily="49" charset="0"/>
                          <a:cs typeface="Courier New" panose="02070309020205020404" pitchFamily="49" charset="0"/>
                        </a:rPr>
                        <a:t>eth.addr</a:t>
                      </a:r>
                      <a:r>
                        <a:rPr lang="en-US" dirty="0">
                          <a:latin typeface="Courier New" panose="02070309020205020404" pitchFamily="49" charset="0"/>
                          <a:cs typeface="Courier New" panose="02070309020205020404" pitchFamily="49" charset="0"/>
                        </a:rPr>
                        <a:t>[4:2] == aa:24</a:t>
                      </a:r>
                    </a:p>
                    <a:p>
                      <a:r>
                        <a:rPr lang="en-US" dirty="0">
                          <a:latin typeface="+mn-lt"/>
                          <a:cs typeface="Courier New" panose="02070309020205020404" pitchFamily="49" charset="0"/>
                        </a:rPr>
                        <a:t>[Statistics </a:t>
                      </a:r>
                      <a:r>
                        <a:rPr lang="en-US" dirty="0">
                          <a:latin typeface="+mn-lt"/>
                          <a:cs typeface="Courier New" panose="02070309020205020404" pitchFamily="49" charset="0"/>
                          <a:sym typeface="Wingdings" panose="05000000000000000000" pitchFamily="2" charset="2"/>
                        </a:rPr>
                        <a:t> Conversations]</a:t>
                      </a:r>
                      <a:endParaRPr lang="en-US" dirty="0">
                        <a:latin typeface="+mn-lt"/>
                        <a:cs typeface="Courier New" panose="02070309020205020404" pitchFamily="49" charset="0"/>
                      </a:endParaRPr>
                    </a:p>
                  </a:txBody>
                  <a:tcPr/>
                </a:tc>
                <a:tc>
                  <a:txBody>
                    <a:bodyPr/>
                    <a:lstStyle/>
                    <a:p>
                      <a:r>
                        <a:rPr lang="en-US" i="0" dirty="0"/>
                        <a:t>Two Ethernet conversations, both for </a:t>
                      </a:r>
                      <a:r>
                        <a:rPr lang="en-US" b="1" i="1" dirty="0">
                          <a:solidFill>
                            <a:schemeClr val="tx1"/>
                          </a:solidFill>
                        </a:rPr>
                        <a:t>KontronEurop_ea:53:c8 (00:00:60:ea:53:c8)</a:t>
                      </a:r>
                      <a:endParaRPr lang="en-US" b="1" i="0" dirty="0"/>
                    </a:p>
                  </a:txBody>
                  <a:tcPr/>
                </a:tc>
                <a:extLst>
                  <a:ext uri="{0D108BD9-81ED-4DB2-BD59-A6C34878D82A}">
                    <a16:rowId xmlns:a16="http://schemas.microsoft.com/office/drawing/2014/main" val="255907812"/>
                  </a:ext>
                </a:extLst>
              </a:tr>
              <a:tr h="962728">
                <a:tc>
                  <a:txBody>
                    <a:bodyPr/>
                    <a:lstStyle/>
                    <a:p>
                      <a:r>
                        <a:rPr lang="en-US" dirty="0" err="1">
                          <a:latin typeface="Courier New" panose="02070309020205020404" pitchFamily="49" charset="0"/>
                          <a:cs typeface="Courier New" panose="02070309020205020404" pitchFamily="49" charset="0"/>
                        </a:rPr>
                        <a:t>tcp</a:t>
                      </a:r>
                      <a:endParaRPr lang="en-US" dirty="0">
                        <a:latin typeface="Courier New" panose="02070309020205020404" pitchFamily="49" charset="0"/>
                        <a:cs typeface="Courier New" panose="02070309020205020404" pitchFamily="49" charset="0"/>
                      </a:endParaRPr>
                    </a:p>
                    <a:p>
                      <a:r>
                        <a:rPr lang="en-US" dirty="0">
                          <a:latin typeface="+mn-lt"/>
                          <a:cs typeface="Courier New" panose="02070309020205020404" pitchFamily="49" charset="0"/>
                        </a:rPr>
                        <a:t>[add </a:t>
                      </a:r>
                      <a:r>
                        <a:rPr lang="en-US" dirty="0" err="1">
                          <a:latin typeface="+mn-lt"/>
                          <a:cs typeface="Courier New" panose="02070309020205020404" pitchFamily="49" charset="0"/>
                        </a:rPr>
                        <a:t>ip.ttl</a:t>
                      </a:r>
                      <a:r>
                        <a:rPr lang="en-US" dirty="0">
                          <a:latin typeface="+mn-lt"/>
                          <a:cs typeface="Courier New" panose="02070309020205020404" pitchFamily="49" charset="0"/>
                        </a:rPr>
                        <a:t> column]</a:t>
                      </a:r>
                    </a:p>
                  </a:txBody>
                  <a:tcPr/>
                </a:tc>
                <a:tc>
                  <a:txBody>
                    <a:bodyPr/>
                    <a:lstStyle/>
                    <a:p>
                      <a:r>
                        <a:rPr lang="en-US" i="0" dirty="0"/>
                        <a:t>Source Address: 172.29.32.56 w/</a:t>
                      </a:r>
                      <a:r>
                        <a:rPr lang="en-US" i="0" dirty="0">
                          <a:sym typeface="Wingdings" panose="05000000000000000000" pitchFamily="2" charset="2"/>
                        </a:rPr>
                        <a:t> </a:t>
                      </a:r>
                      <a:r>
                        <a:rPr lang="en-US" i="0" dirty="0" err="1">
                          <a:sym typeface="Wingdings" panose="05000000000000000000" pitchFamily="2" charset="2"/>
                        </a:rPr>
                        <a:t>ip.ttl</a:t>
                      </a:r>
                      <a:r>
                        <a:rPr lang="en-US" i="0" dirty="0">
                          <a:sym typeface="Wingdings" panose="05000000000000000000" pitchFamily="2" charset="2"/>
                        </a:rPr>
                        <a:t> 128   Windows host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i="0" dirty="0"/>
                        <a:t>Source Address: 172.29.29.105 w/</a:t>
                      </a:r>
                      <a:r>
                        <a:rPr lang="en-US" i="0" dirty="0">
                          <a:sym typeface="Wingdings" panose="05000000000000000000" pitchFamily="2" charset="2"/>
                        </a:rPr>
                        <a:t> </a:t>
                      </a:r>
                      <a:r>
                        <a:rPr lang="en-US" i="0" dirty="0" err="1">
                          <a:sym typeface="Wingdings" panose="05000000000000000000" pitchFamily="2" charset="2"/>
                        </a:rPr>
                        <a:t>ip.ttl</a:t>
                      </a:r>
                      <a:r>
                        <a:rPr lang="en-US" i="0" dirty="0">
                          <a:sym typeface="Wingdings" panose="05000000000000000000" pitchFamily="2" charset="2"/>
                        </a:rPr>
                        <a:t> 64  Linux host</a:t>
                      </a:r>
                      <a:endParaRPr lang="en-US" i="0" dirty="0"/>
                    </a:p>
                    <a:p>
                      <a:endParaRPr lang="en-US" i="0" dirty="0"/>
                    </a:p>
                    <a:p>
                      <a:r>
                        <a:rPr lang="en-US" i="0" dirty="0"/>
                        <a:t>Guest host OS based on TTL</a:t>
                      </a:r>
                    </a:p>
                  </a:txBody>
                  <a:tcPr/>
                </a:tc>
                <a:extLst>
                  <a:ext uri="{0D108BD9-81ED-4DB2-BD59-A6C34878D82A}">
                    <a16:rowId xmlns:a16="http://schemas.microsoft.com/office/drawing/2014/main" val="2576375608"/>
                  </a:ext>
                </a:extLst>
              </a:tr>
              <a:tr h="377845">
                <a:tc>
                  <a:txBody>
                    <a:bodyPr/>
                    <a:lstStyle/>
                    <a:p>
                      <a:r>
                        <a:rPr lang="en-US" dirty="0" err="1">
                          <a:latin typeface="Courier New" panose="02070309020205020404" pitchFamily="49" charset="0"/>
                          <a:cs typeface="Courier New" panose="02070309020205020404" pitchFamily="49" charset="0"/>
                        </a:rPr>
                        <a:t>stp</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Native VLAN is 29 with a Cisco L2 infrastructure</a:t>
                      </a:r>
                    </a:p>
                  </a:txBody>
                  <a:tcPr/>
                </a:tc>
                <a:extLst>
                  <a:ext uri="{0D108BD9-81ED-4DB2-BD59-A6C34878D82A}">
                    <a16:rowId xmlns:a16="http://schemas.microsoft.com/office/drawing/2014/main" val="1831812572"/>
                  </a:ext>
                </a:extLst>
              </a:tr>
            </a:tbl>
          </a:graphicData>
        </a:graphic>
      </p:graphicFrame>
      <p:sp>
        <p:nvSpPr>
          <p:cNvPr id="6" name="Content Placeholder 2">
            <a:extLst>
              <a:ext uri="{FF2B5EF4-FFF2-40B4-BE49-F238E27FC236}">
                <a16:creationId xmlns:a16="http://schemas.microsoft.com/office/drawing/2014/main" id="{5B7AC5C0-19FF-0433-60F1-ABEDFB68EA44}"/>
              </a:ext>
            </a:extLst>
          </p:cNvPr>
          <p:cNvSpPr>
            <a:spLocks noGrp="1"/>
          </p:cNvSpPr>
          <p:nvPr>
            <p:ph type="body" idx="1"/>
          </p:nvPr>
        </p:nvSpPr>
        <p:spPr>
          <a:xfrm>
            <a:off x="838200" y="990600"/>
            <a:ext cx="10515600" cy="639097"/>
          </a:xfrm>
        </p:spPr>
        <p:txBody>
          <a:bodyPr/>
          <a:lstStyle/>
          <a:p>
            <a:r>
              <a:rPr lang="en-US" dirty="0"/>
              <a:t>See file LCTap_3.pcapng</a:t>
            </a:r>
          </a:p>
        </p:txBody>
      </p:sp>
    </p:spTree>
    <p:extLst>
      <p:ext uri="{BB962C8B-B14F-4D97-AF65-F5344CB8AC3E}">
        <p14:creationId xmlns:p14="http://schemas.microsoft.com/office/powerpoint/2010/main" val="25070447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F6358-AC54-2AA9-AA65-39B3CF64EDA9}"/>
              </a:ext>
            </a:extLst>
          </p:cNvPr>
          <p:cNvSpPr>
            <a:spLocks noGrp="1"/>
          </p:cNvSpPr>
          <p:nvPr>
            <p:ph type="title"/>
          </p:nvPr>
        </p:nvSpPr>
        <p:spPr/>
        <p:txBody>
          <a:bodyPr/>
          <a:lstStyle/>
          <a:p>
            <a:r>
              <a:rPr lang="en-US" dirty="0"/>
              <a:t>Low end mirror port</a:t>
            </a:r>
          </a:p>
        </p:txBody>
      </p:sp>
      <p:sp>
        <p:nvSpPr>
          <p:cNvPr id="6" name="Content Placeholder 2">
            <a:extLst>
              <a:ext uri="{FF2B5EF4-FFF2-40B4-BE49-F238E27FC236}">
                <a16:creationId xmlns:a16="http://schemas.microsoft.com/office/drawing/2014/main" id="{5B7AC5C0-19FF-0433-60F1-ABEDFB68EA44}"/>
              </a:ext>
            </a:extLst>
          </p:cNvPr>
          <p:cNvSpPr>
            <a:spLocks noGrp="1"/>
          </p:cNvSpPr>
          <p:nvPr>
            <p:ph type="body" idx="1"/>
          </p:nvPr>
        </p:nvSpPr>
        <p:spPr>
          <a:xfrm>
            <a:off x="838200" y="1283110"/>
            <a:ext cx="10515600" cy="5169309"/>
          </a:xfrm>
        </p:spPr>
        <p:txBody>
          <a:bodyPr>
            <a:normAutofit fontScale="92500"/>
          </a:bodyPr>
          <a:lstStyle/>
          <a:p>
            <a:pPr>
              <a:lnSpc>
                <a:spcPct val="110000"/>
              </a:lnSpc>
            </a:pPr>
            <a:r>
              <a:rPr lang="en-US" dirty="0"/>
              <a:t>So what is different to this low end solution vs high end tap?</a:t>
            </a:r>
          </a:p>
          <a:p>
            <a:pPr lvl="1">
              <a:lnSpc>
                <a:spcPct val="110000"/>
              </a:lnSpc>
            </a:pPr>
            <a:r>
              <a:rPr lang="en-US" dirty="0"/>
              <a:t>Sort of acts like a tap with the mirror port functionality</a:t>
            </a:r>
          </a:p>
          <a:p>
            <a:pPr lvl="1">
              <a:lnSpc>
                <a:spcPct val="110000"/>
              </a:lnSpc>
            </a:pPr>
            <a:r>
              <a:rPr lang="en-US" dirty="0"/>
              <a:t>Switch is managed via webpage so participates on the network</a:t>
            </a:r>
          </a:p>
          <a:p>
            <a:pPr lvl="1">
              <a:lnSpc>
                <a:spcPct val="110000"/>
              </a:lnSpc>
            </a:pPr>
            <a:r>
              <a:rPr lang="en-US" dirty="0"/>
              <a:t>No ingress filtering for mirror destination (can disable host network stack on the capture </a:t>
            </a:r>
            <a:r>
              <a:rPr lang="en-US" dirty="0" err="1"/>
              <a:t>nic</a:t>
            </a:r>
            <a:r>
              <a:rPr lang="en-US" dirty="0"/>
              <a:t>)</a:t>
            </a:r>
          </a:p>
          <a:p>
            <a:pPr lvl="1">
              <a:lnSpc>
                <a:spcPct val="110000"/>
              </a:lnSpc>
            </a:pPr>
            <a:r>
              <a:rPr lang="en-US" dirty="0"/>
              <a:t>No FCS, switch would manage bad packets, as would capture NIC;  High end tap will likely manage this via options</a:t>
            </a:r>
          </a:p>
          <a:p>
            <a:pPr lvl="1">
              <a:lnSpc>
                <a:spcPct val="110000"/>
              </a:lnSpc>
            </a:pPr>
            <a:r>
              <a:rPr lang="en-US" dirty="0"/>
              <a:t>Observe: host NIC and switch interactions with the network with ARP, IGMP, maybe DHCP and other</a:t>
            </a:r>
          </a:p>
          <a:p>
            <a:pPr lvl="1">
              <a:lnSpc>
                <a:spcPct val="110000"/>
              </a:lnSpc>
            </a:pPr>
            <a:r>
              <a:rPr lang="en-US" dirty="0"/>
              <a:t>Performance is unknown, but doubt it will do full line rate </a:t>
            </a:r>
            <a:r>
              <a:rPr lang="en-US" dirty="0" err="1"/>
              <a:t>gigE</a:t>
            </a:r>
            <a:endParaRPr lang="en-US" dirty="0"/>
          </a:p>
          <a:p>
            <a:pPr lvl="1">
              <a:lnSpc>
                <a:spcPct val="110000"/>
              </a:lnSpc>
            </a:pPr>
            <a:r>
              <a:rPr lang="en-US" dirty="0"/>
              <a:t>Not a great technical option but the price is right for some capture scenarios</a:t>
            </a:r>
          </a:p>
          <a:p>
            <a:pPr lvl="1">
              <a:lnSpc>
                <a:spcPct val="110000"/>
              </a:lnSpc>
            </a:pPr>
            <a:endParaRPr lang="en-US" dirty="0"/>
          </a:p>
        </p:txBody>
      </p:sp>
    </p:spTree>
    <p:extLst>
      <p:ext uri="{BB962C8B-B14F-4D97-AF65-F5344CB8AC3E}">
        <p14:creationId xmlns:p14="http://schemas.microsoft.com/office/powerpoint/2010/main" val="3021064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168500" y="77826"/>
            <a:ext cx="8162100" cy="4953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D8D8D8"/>
              </a:buClr>
              <a:buSzPts val="2800"/>
              <a:buFont typeface="Play"/>
              <a:buNone/>
            </a:pPr>
            <a:r>
              <a:rPr lang="de-DE" dirty="0"/>
              <a:t>Motivation</a:t>
            </a:r>
            <a:endParaRPr dirty="0"/>
          </a:p>
        </p:txBody>
      </p:sp>
      <p:sp>
        <p:nvSpPr>
          <p:cNvPr id="4" name="Content Placeholder 2">
            <a:extLst>
              <a:ext uri="{FF2B5EF4-FFF2-40B4-BE49-F238E27FC236}">
                <a16:creationId xmlns:a16="http://schemas.microsoft.com/office/drawing/2014/main" id="{658F9787-F088-195F-F495-995C5AA740F0}"/>
              </a:ext>
            </a:extLst>
          </p:cNvPr>
          <p:cNvSpPr txBox="1">
            <a:spLocks/>
          </p:cNvSpPr>
          <p:nvPr/>
        </p:nvSpPr>
        <p:spPr>
          <a:xfrm>
            <a:off x="361950" y="1342663"/>
            <a:ext cx="9998529" cy="3480700"/>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ea typeface="+mn-lt"/>
                <a:cs typeface="+mn-lt"/>
              </a:rPr>
              <a:t>Originally planned: </a:t>
            </a:r>
            <a:r>
              <a:rPr lang="en-US" i="1" dirty="0">
                <a:ea typeface="+mn-lt"/>
                <a:cs typeface="+mn-lt"/>
              </a:rPr>
              <a:t>Life of a Packet</a:t>
            </a:r>
            <a:endParaRPr lang="en-US" i="1" dirty="0"/>
          </a:p>
          <a:p>
            <a:pPr>
              <a:lnSpc>
                <a:spcPct val="110000"/>
              </a:lnSpc>
            </a:pPr>
            <a:r>
              <a:rPr lang="en-US" dirty="0">
                <a:ea typeface="+mn-lt"/>
                <a:cs typeface="+mn-lt"/>
              </a:rPr>
              <a:t>Capturing through the lifecycle of a packet across the network requires capture and viewing</a:t>
            </a:r>
          </a:p>
          <a:p>
            <a:pPr lvl="1">
              <a:lnSpc>
                <a:spcPct val="110000"/>
              </a:lnSpc>
              <a:buFont typeface="Courier New" panose="020B0604020202020204" pitchFamily="34" charset="0"/>
              <a:buChar char="o"/>
            </a:pPr>
            <a:r>
              <a:rPr lang="en-US" dirty="0">
                <a:ea typeface="+mn-lt"/>
                <a:cs typeface="+mn-lt"/>
              </a:rPr>
              <a:t>Various locations</a:t>
            </a:r>
          </a:p>
          <a:p>
            <a:pPr lvl="1">
              <a:lnSpc>
                <a:spcPct val="110000"/>
              </a:lnSpc>
              <a:buFont typeface="Courier New" panose="020B0604020202020204" pitchFamily="34" charset="0"/>
              <a:buChar char="o"/>
            </a:pPr>
            <a:r>
              <a:rPr lang="en-US" dirty="0">
                <a:ea typeface="+mn-lt"/>
                <a:cs typeface="+mn-lt"/>
              </a:rPr>
              <a:t>Various methods</a:t>
            </a:r>
            <a:endParaRPr lang="en-US" dirty="0"/>
          </a:p>
          <a:p>
            <a:pPr>
              <a:lnSpc>
                <a:spcPct val="110000"/>
              </a:lnSpc>
            </a:pPr>
            <a:r>
              <a:rPr lang="en-US" dirty="0">
                <a:ea typeface="+mn-lt"/>
                <a:cs typeface="+mn-lt"/>
              </a:rPr>
              <a:t>How/where/when you capture determines what you see</a:t>
            </a:r>
          </a:p>
          <a:p>
            <a:pPr>
              <a:lnSpc>
                <a:spcPct val="110000"/>
              </a:lnSpc>
            </a:pPr>
            <a:r>
              <a:rPr lang="en-US" dirty="0"/>
              <a:t>Disclaimer: there are many exceptions – this is </a:t>
            </a:r>
            <a:r>
              <a:rPr lang="en-US" i="1" dirty="0"/>
              <a:t>typical</a:t>
            </a:r>
            <a:r>
              <a:rPr lang="en-US" dirty="0"/>
              <a:t> behavior</a:t>
            </a:r>
          </a:p>
        </p:txBody>
      </p:sp>
      <p:pic>
        <p:nvPicPr>
          <p:cNvPr id="5" name="Picture 4">
            <a:extLst>
              <a:ext uri="{FF2B5EF4-FFF2-40B4-BE49-F238E27FC236}">
                <a16:creationId xmlns:a16="http://schemas.microsoft.com/office/drawing/2014/main" id="{049C3E5F-2679-F052-01EE-332A64711F3D}"/>
              </a:ext>
            </a:extLst>
          </p:cNvPr>
          <p:cNvPicPr>
            <a:picLocks noChangeAspect="1"/>
          </p:cNvPicPr>
          <p:nvPr/>
        </p:nvPicPr>
        <p:blipFill>
          <a:blip r:embed="rId3"/>
          <a:stretch>
            <a:fillRect/>
          </a:stretch>
        </p:blipFill>
        <p:spPr>
          <a:xfrm>
            <a:off x="1688149" y="4823413"/>
            <a:ext cx="7886700" cy="1895475"/>
          </a:xfrm>
          <a:prstGeom prst="rect">
            <a:avLst/>
          </a:prstGeom>
        </p:spPr>
      </p:pic>
      <p:sp>
        <p:nvSpPr>
          <p:cNvPr id="6" name="TextBox 5">
            <a:extLst>
              <a:ext uri="{FF2B5EF4-FFF2-40B4-BE49-F238E27FC236}">
                <a16:creationId xmlns:a16="http://schemas.microsoft.com/office/drawing/2014/main" id="{CB12B6D5-7822-140E-94FC-C09946FBD98B}"/>
              </a:ext>
            </a:extLst>
          </p:cNvPr>
          <p:cNvSpPr txBox="1"/>
          <p:nvPr/>
        </p:nvSpPr>
        <p:spPr>
          <a:xfrm>
            <a:off x="10734675" y="1917574"/>
            <a:ext cx="1238250" cy="46166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Example:</a:t>
            </a:r>
          </a:p>
          <a:p>
            <a:r>
              <a:rPr lang="en-US" dirty="0"/>
              <a:t>*Data </a:t>
            </a:r>
          </a:p>
          <a:p>
            <a:r>
              <a:rPr lang="en-US" dirty="0"/>
              <a:t>+HTTP</a:t>
            </a:r>
          </a:p>
          <a:p>
            <a:r>
              <a:rPr lang="en-US" dirty="0"/>
              <a:t>+TLS</a:t>
            </a:r>
          </a:p>
          <a:p>
            <a:r>
              <a:rPr lang="en-US" dirty="0"/>
              <a:t>+TCP</a:t>
            </a:r>
          </a:p>
          <a:p>
            <a:r>
              <a:rPr lang="en-US" dirty="0"/>
              <a:t>+SSH tun</a:t>
            </a:r>
          </a:p>
          <a:p>
            <a:r>
              <a:rPr lang="en-US" dirty="0"/>
              <a:t>+TCP</a:t>
            </a:r>
          </a:p>
          <a:p>
            <a:r>
              <a:rPr lang="en-US" dirty="0"/>
              <a:t>+IPsec</a:t>
            </a:r>
          </a:p>
          <a:p>
            <a:r>
              <a:rPr lang="en-US" dirty="0"/>
              <a:t>+</a:t>
            </a:r>
            <a:r>
              <a:rPr lang="en-US" dirty="0" err="1"/>
              <a:t>EthII</a:t>
            </a:r>
            <a:endParaRPr lang="en-US" dirty="0"/>
          </a:p>
          <a:p>
            <a:r>
              <a:rPr lang="en-US" dirty="0"/>
              <a:t>+WPA3</a:t>
            </a:r>
          </a:p>
          <a:p>
            <a:r>
              <a:rPr lang="en-US" dirty="0"/>
              <a:t>+802.11</a:t>
            </a:r>
          </a:p>
          <a:p>
            <a:r>
              <a:rPr lang="en-US" dirty="0"/>
              <a:t>-WPA3</a:t>
            </a:r>
          </a:p>
          <a:p>
            <a:r>
              <a:rPr lang="en-US" dirty="0"/>
              <a:t>-802.11</a:t>
            </a:r>
          </a:p>
          <a:p>
            <a:r>
              <a:rPr lang="en-US" dirty="0"/>
              <a:t>+</a:t>
            </a:r>
            <a:r>
              <a:rPr lang="en-US" dirty="0" err="1"/>
              <a:t>EthII</a:t>
            </a:r>
            <a:endParaRPr lang="en-US" dirty="0"/>
          </a:p>
          <a:p>
            <a:r>
              <a:rPr lang="en-US" dirty="0"/>
              <a:t>+NAT</a:t>
            </a:r>
          </a:p>
          <a:p>
            <a:r>
              <a:rPr lang="en-US" dirty="0"/>
              <a:t>-</a:t>
            </a:r>
            <a:r>
              <a:rPr lang="en-US" dirty="0" err="1"/>
              <a:t>Ipsec</a:t>
            </a:r>
            <a:endParaRPr lang="en-US" dirty="0"/>
          </a:p>
          <a:p>
            <a:r>
              <a:rPr lang="en-US" dirty="0"/>
              <a:t>-TCP</a:t>
            </a:r>
          </a:p>
          <a:p>
            <a:r>
              <a:rPr lang="en-US" dirty="0"/>
              <a:t>-SSH tun</a:t>
            </a:r>
          </a:p>
          <a:p>
            <a:r>
              <a:rPr lang="en-US" dirty="0"/>
              <a:t>-TCP</a:t>
            </a:r>
          </a:p>
          <a:p>
            <a:r>
              <a:rPr lang="en-US" dirty="0"/>
              <a:t>-TLS</a:t>
            </a:r>
          </a:p>
          <a:p>
            <a:r>
              <a:rPr lang="en-US" dirty="0"/>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E708-5606-DC78-BB13-E42361E59BDE}"/>
              </a:ext>
            </a:extLst>
          </p:cNvPr>
          <p:cNvSpPr>
            <a:spLocks noGrp="1"/>
          </p:cNvSpPr>
          <p:nvPr>
            <p:ph type="title"/>
          </p:nvPr>
        </p:nvSpPr>
        <p:spPr/>
        <p:txBody>
          <a:bodyPr/>
          <a:lstStyle/>
          <a:p>
            <a:r>
              <a:rPr lang="en-US" dirty="0"/>
              <a:t>Don’t believe everything you read (see)</a:t>
            </a:r>
          </a:p>
        </p:txBody>
      </p:sp>
      <p:sp>
        <p:nvSpPr>
          <p:cNvPr id="4" name="Content Placeholder 2">
            <a:extLst>
              <a:ext uri="{FF2B5EF4-FFF2-40B4-BE49-F238E27FC236}">
                <a16:creationId xmlns:a16="http://schemas.microsoft.com/office/drawing/2014/main" id="{75E5EB2C-07F2-01B0-433E-6B067468609A}"/>
              </a:ext>
            </a:extLst>
          </p:cNvPr>
          <p:cNvSpPr txBox="1">
            <a:spLocks/>
          </p:cNvSpPr>
          <p:nvPr/>
        </p:nvSpPr>
        <p:spPr>
          <a:xfrm>
            <a:off x="838200" y="1266844"/>
            <a:ext cx="10515600" cy="500886"/>
          </a:xfrm>
          <a:prstGeom prst="rect">
            <a:avLst/>
          </a:prstGeom>
          <a:noFill/>
          <a:ln>
            <a:noFill/>
          </a:ln>
        </p:spPr>
        <p:txBody>
          <a:bodyPr spcFirstLastPara="1" wrap="square" lIns="91425" tIns="45700" rIns="91425" bIns="45700" anchor="t" anchorCtr="0">
            <a:normAutofit fontScale="925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a:t>Out-of-order.pcapng</a:t>
            </a:r>
            <a:endParaRPr lang="en-US" dirty="0"/>
          </a:p>
        </p:txBody>
      </p:sp>
      <p:pic>
        <p:nvPicPr>
          <p:cNvPr id="5" name="Picture 4">
            <a:extLst>
              <a:ext uri="{FF2B5EF4-FFF2-40B4-BE49-F238E27FC236}">
                <a16:creationId xmlns:a16="http://schemas.microsoft.com/office/drawing/2014/main" id="{7D30B33E-0DDA-F600-CB22-32C5B869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 y="2262974"/>
            <a:ext cx="11658601" cy="3840479"/>
          </a:xfrm>
          <a:prstGeom prst="rect">
            <a:avLst/>
          </a:prstGeom>
        </p:spPr>
      </p:pic>
    </p:spTree>
    <p:extLst>
      <p:ext uri="{BB962C8B-B14F-4D97-AF65-F5344CB8AC3E}">
        <p14:creationId xmlns:p14="http://schemas.microsoft.com/office/powerpoint/2010/main" val="127307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B4628-4A73-37E7-50CA-7DB0FE468C6E}"/>
              </a:ext>
            </a:extLst>
          </p:cNvPr>
          <p:cNvSpPr>
            <a:spLocks noGrp="1"/>
          </p:cNvSpPr>
          <p:nvPr>
            <p:ph type="title"/>
          </p:nvPr>
        </p:nvSpPr>
        <p:spPr/>
        <p:txBody>
          <a:bodyPr/>
          <a:lstStyle/>
          <a:p>
            <a:r>
              <a:rPr lang="en-US" dirty="0"/>
              <a:t>Your knowledge is more important than the tool</a:t>
            </a:r>
          </a:p>
        </p:txBody>
      </p:sp>
      <p:sp>
        <p:nvSpPr>
          <p:cNvPr id="4" name="Content Placeholder 2">
            <a:extLst>
              <a:ext uri="{FF2B5EF4-FFF2-40B4-BE49-F238E27FC236}">
                <a16:creationId xmlns:a16="http://schemas.microsoft.com/office/drawing/2014/main" id="{2D4921CD-E180-E5F0-B69E-339B89F03BC1}"/>
              </a:ext>
            </a:extLst>
          </p:cNvPr>
          <p:cNvSpPr txBox="1">
            <a:spLocks/>
          </p:cNvSpPr>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00000"/>
              </a:lnSpc>
            </a:pPr>
            <a:r>
              <a:rPr lang="en-US"/>
              <a:t>Where was capture taken?  Inference:</a:t>
            </a:r>
          </a:p>
          <a:p>
            <a:pPr lvl="1">
              <a:lnSpc>
                <a:spcPct val="100000"/>
              </a:lnSpc>
            </a:pPr>
            <a:r>
              <a:rPr lang="en-US"/>
              <a:t>Small frames indicates host is part of network, so </a:t>
            </a:r>
            <a:r>
              <a:rPr lang="en-US" i="1"/>
              <a:t>on host </a:t>
            </a:r>
            <a:r>
              <a:rPr lang="en-US"/>
              <a:t>or </a:t>
            </a:r>
            <a:r>
              <a:rPr lang="en-US" i="1"/>
              <a:t>mirror port </a:t>
            </a:r>
            <a:r>
              <a:rPr lang="en-US"/>
              <a:t>that does not disable ingress</a:t>
            </a:r>
          </a:p>
          <a:p>
            <a:pPr lvl="1">
              <a:lnSpc>
                <a:spcPct val="100000"/>
              </a:lnSpc>
            </a:pPr>
            <a:r>
              <a:rPr lang="en-US"/>
              <a:t>ARP unicast for other hosts indicates some sort of </a:t>
            </a:r>
            <a:r>
              <a:rPr lang="en-US" i="1"/>
              <a:t>tap</a:t>
            </a:r>
            <a:r>
              <a:rPr lang="en-US"/>
              <a:t> or </a:t>
            </a:r>
            <a:r>
              <a:rPr lang="en-US" i="1"/>
              <a:t>mirror port</a:t>
            </a:r>
          </a:p>
          <a:p>
            <a:pPr lvl="2">
              <a:lnSpc>
                <a:spcPct val="100000"/>
              </a:lnSpc>
            </a:pPr>
            <a:r>
              <a:rPr lang="en-US"/>
              <a:t>Three unicast ARP conversations – more than two would infer a </a:t>
            </a:r>
            <a:r>
              <a:rPr lang="en-US" i="1"/>
              <a:t>mirror port</a:t>
            </a:r>
          </a:p>
          <a:p>
            <a:pPr lvl="1">
              <a:lnSpc>
                <a:spcPct val="100000"/>
              </a:lnSpc>
            </a:pPr>
            <a:r>
              <a:rPr lang="en-US"/>
              <a:t>TCP shows two connections – one is telnet.  What is it to?  tcp.port == 23, </a:t>
            </a:r>
            <a:r>
              <a:rPr lang="en-US" i="1"/>
              <a:t>Follow</a:t>
            </a:r>
            <a:r>
              <a:rPr lang="en-US"/>
              <a:t> </a:t>
            </a:r>
            <a:r>
              <a:rPr lang="en-US">
                <a:sym typeface="Wingdings" pitchFamily="2" charset="2"/>
              </a:rPr>
              <a:t></a:t>
            </a:r>
            <a:r>
              <a:rPr lang="en-US"/>
              <a:t> </a:t>
            </a:r>
            <a:r>
              <a:rPr lang="en-US" i="1"/>
              <a:t>TCP Stream</a:t>
            </a:r>
            <a:r>
              <a:rPr lang="en-US"/>
              <a:t>.</a:t>
            </a:r>
          </a:p>
          <a:p>
            <a:pPr>
              <a:lnSpc>
                <a:spcPct val="100000"/>
              </a:lnSpc>
            </a:pPr>
            <a:r>
              <a:rPr lang="en-US"/>
              <a:t>What about the indicated failure?</a:t>
            </a:r>
          </a:p>
          <a:p>
            <a:pPr lvl="1">
              <a:lnSpc>
                <a:spcPct val="100000"/>
              </a:lnSpc>
            </a:pPr>
            <a:r>
              <a:rPr lang="en-US"/>
              <a:t>Follow the sequence numbers</a:t>
            </a:r>
          </a:p>
          <a:p>
            <a:pPr lvl="1">
              <a:lnSpc>
                <a:spcPct val="100000"/>
              </a:lnSpc>
            </a:pPr>
            <a:r>
              <a:rPr lang="en-US"/>
              <a:t>It’s not real – artifact of capture location and technique</a:t>
            </a:r>
          </a:p>
          <a:p>
            <a:pPr>
              <a:lnSpc>
                <a:spcPct val="100000"/>
              </a:lnSpc>
            </a:pPr>
            <a:r>
              <a:rPr lang="en-US"/>
              <a:t>Experience: Cisco mirror port and TSO can do this</a:t>
            </a:r>
            <a:endParaRPr lang="en-US" dirty="0"/>
          </a:p>
        </p:txBody>
      </p:sp>
    </p:spTree>
    <p:extLst>
      <p:ext uri="{BB962C8B-B14F-4D97-AF65-F5344CB8AC3E}">
        <p14:creationId xmlns:p14="http://schemas.microsoft.com/office/powerpoint/2010/main" val="20127817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62516-E408-82EE-1020-4836098C1F79}"/>
              </a:ext>
            </a:extLst>
          </p:cNvPr>
          <p:cNvSpPr>
            <a:spLocks noGrp="1"/>
          </p:cNvSpPr>
          <p:nvPr>
            <p:ph type="title"/>
          </p:nvPr>
        </p:nvSpPr>
        <p:spPr/>
        <p:txBody>
          <a:bodyPr/>
          <a:lstStyle/>
          <a:p>
            <a:r>
              <a:rPr lang="en-US" dirty="0"/>
              <a:t>Monitor Mode / Linux</a:t>
            </a:r>
          </a:p>
        </p:txBody>
      </p:sp>
      <p:sp>
        <p:nvSpPr>
          <p:cNvPr id="3" name="Text Placeholder 2">
            <a:extLst>
              <a:ext uri="{FF2B5EF4-FFF2-40B4-BE49-F238E27FC236}">
                <a16:creationId xmlns:a16="http://schemas.microsoft.com/office/drawing/2014/main" id="{F4594E38-200D-C0CC-F289-C8196FF4308F}"/>
              </a:ext>
            </a:extLst>
          </p:cNvPr>
          <p:cNvSpPr>
            <a:spLocks noGrp="1"/>
          </p:cNvSpPr>
          <p:nvPr>
            <p:ph type="body" idx="1"/>
          </p:nvPr>
        </p:nvSpPr>
        <p:spPr>
          <a:xfrm>
            <a:off x="838200" y="989815"/>
            <a:ext cx="10515600" cy="1493410"/>
          </a:xfrm>
        </p:spPr>
        <p:txBody>
          <a:bodyPr>
            <a:normAutofit fontScale="92500" lnSpcReduction="10000"/>
          </a:bodyPr>
          <a:lstStyle/>
          <a:p>
            <a:pPr>
              <a:lnSpc>
                <a:spcPct val="110000"/>
              </a:lnSpc>
            </a:pPr>
            <a:r>
              <a:rPr lang="en-US" dirty="0"/>
              <a:t>Linux supports multiple virtual interfaces (</a:t>
            </a:r>
            <a:r>
              <a:rPr lang="en-US" dirty="0" err="1"/>
              <a:t>vif</a:t>
            </a:r>
            <a:r>
              <a:rPr lang="en-US" dirty="0"/>
              <a:t>) in many </a:t>
            </a:r>
            <a:r>
              <a:rPr lang="en-US" dirty="0" err="1"/>
              <a:t>WiFi</a:t>
            </a:r>
            <a:r>
              <a:rPr lang="en-US" dirty="0"/>
              <a:t> drivers</a:t>
            </a:r>
          </a:p>
          <a:p>
            <a:r>
              <a:rPr lang="en-US" dirty="0"/>
              <a:t>Example: </a:t>
            </a:r>
            <a:r>
              <a:rPr lang="en-US" sz="1900" i="1" kern="0" dirty="0" err="1">
                <a:effectLst/>
                <a:latin typeface="Courier New" panose="02070309020205020404" pitchFamily="49" charset="0"/>
                <a:ea typeface="Times New Roman" panose="02020603050405020304" pitchFamily="18" charset="0"/>
                <a:cs typeface="Courier New" panose="02070309020205020404" pitchFamily="49" charset="0"/>
              </a:rPr>
              <a:t>iw</a:t>
            </a:r>
            <a:r>
              <a:rPr lang="en-US" sz="1900" i="1" kern="0" dirty="0">
                <a:effectLst/>
                <a:latin typeface="Courier New" panose="02070309020205020404" pitchFamily="49" charset="0"/>
                <a:ea typeface="Times New Roman" panose="02020603050405020304" pitchFamily="18" charset="0"/>
                <a:cs typeface="Courier New" panose="02070309020205020404" pitchFamily="49" charset="0"/>
              </a:rPr>
              <a:t> dev wlan0 interface add mon0 type monitor</a:t>
            </a:r>
            <a:endParaRPr lang="en-US" i="1" dirty="0">
              <a:latin typeface="Courier New" panose="02070309020205020404" pitchFamily="49" charset="0"/>
              <a:cs typeface="Courier New" panose="02070309020205020404" pitchFamily="49" charset="0"/>
            </a:endParaRPr>
          </a:p>
          <a:p>
            <a:pPr lvl="1"/>
            <a:endParaRPr lang="en-US" dirty="0"/>
          </a:p>
        </p:txBody>
      </p:sp>
      <p:sp>
        <p:nvSpPr>
          <p:cNvPr id="5" name="TextBox 4">
            <a:extLst>
              <a:ext uri="{FF2B5EF4-FFF2-40B4-BE49-F238E27FC236}">
                <a16:creationId xmlns:a16="http://schemas.microsoft.com/office/drawing/2014/main" id="{AE7BD0BE-467C-F3E7-B6DA-FB86FBE8FB5E}"/>
              </a:ext>
            </a:extLst>
          </p:cNvPr>
          <p:cNvSpPr txBox="1"/>
          <p:nvPr/>
        </p:nvSpPr>
        <p:spPr>
          <a:xfrm>
            <a:off x="224117" y="2633191"/>
            <a:ext cx="11743765" cy="854080"/>
          </a:xfrm>
          <a:prstGeom prst="rect">
            <a:avLst/>
          </a:prstGeom>
          <a:noFill/>
        </p:spPr>
        <p:txBody>
          <a:bodyPr wrap="square">
            <a:spAutoFit/>
          </a:bodyPr>
          <a:lstStyle/>
          <a:p>
            <a:r>
              <a:rPr lang="en-US" sz="1650" dirty="0" err="1">
                <a:latin typeface="Courier New" panose="02070309020205020404" pitchFamily="49" charset="0"/>
                <a:cs typeface="Courier New" panose="02070309020205020404" pitchFamily="49" charset="0"/>
              </a:rPr>
              <a:t>Ndx</a:t>
            </a:r>
            <a:r>
              <a:rPr lang="en-US" sz="1650" dirty="0">
                <a:latin typeface="Courier New" panose="02070309020205020404" pitchFamily="49" charset="0"/>
                <a:cs typeface="Courier New" panose="02070309020205020404" pitchFamily="49" charset="0"/>
              </a:rPr>
              <a:t> </a:t>
            </a:r>
            <a:r>
              <a:rPr lang="en-US" sz="1650" dirty="0" err="1">
                <a:latin typeface="Courier New" panose="02070309020205020404" pitchFamily="49" charset="0"/>
                <a:cs typeface="Courier New" panose="02070309020205020404" pitchFamily="49" charset="0"/>
              </a:rPr>
              <a:t>Iface</a:t>
            </a:r>
            <a:r>
              <a:rPr lang="en-US" sz="1650" dirty="0">
                <a:latin typeface="Courier New" panose="02070309020205020404" pitchFamily="49" charset="0"/>
                <a:cs typeface="Courier New" panose="02070309020205020404" pitchFamily="49" charset="0"/>
              </a:rPr>
              <a:t>   </a:t>
            </a:r>
            <a:r>
              <a:rPr lang="en-US" sz="1650" dirty="0" err="1">
                <a:latin typeface="Courier New" panose="02070309020205020404" pitchFamily="49" charset="0"/>
                <a:cs typeface="Courier New" panose="02070309020205020404" pitchFamily="49" charset="0"/>
              </a:rPr>
              <a:t>Phy</a:t>
            </a:r>
            <a:r>
              <a:rPr lang="en-US" sz="1650" dirty="0">
                <a:latin typeface="Courier New" panose="02070309020205020404" pitchFamily="49" charset="0"/>
                <a:cs typeface="Courier New" panose="02070309020205020404" pitchFamily="49" charset="0"/>
              </a:rPr>
              <a:t> Driver     Mode Up      Channel  Width Packets Adapter</a:t>
            </a:r>
          </a:p>
          <a:p>
            <a:r>
              <a:rPr lang="en-US" sz="1650" dirty="0">
                <a:latin typeface="Courier New" panose="02070309020205020404" pitchFamily="49" charset="0"/>
                <a:cs typeface="Courier New" panose="02070309020205020404" pitchFamily="49" charset="0"/>
              </a:rPr>
              <a:t>  0  mon0  phy0 mt7921u monitor  Y                      423452 MediaTek Inc. </a:t>
            </a:r>
            <a:r>
              <a:rPr lang="en-US" sz="1650" dirty="0" err="1">
                <a:latin typeface="Courier New" panose="02070309020205020404" pitchFamily="49" charset="0"/>
                <a:cs typeface="Courier New" panose="02070309020205020404" pitchFamily="49" charset="0"/>
              </a:rPr>
              <a:t>Wireless_Device</a:t>
            </a:r>
            <a:endParaRPr lang="en-US" sz="1650" dirty="0">
              <a:latin typeface="Courier New" panose="02070309020205020404" pitchFamily="49" charset="0"/>
              <a:cs typeface="Courier New" panose="02070309020205020404" pitchFamily="49" charset="0"/>
            </a:endParaRPr>
          </a:p>
          <a:p>
            <a:r>
              <a:rPr lang="en-US" sz="1650" dirty="0">
                <a:latin typeface="Courier New" panose="02070309020205020404" pitchFamily="49" charset="0"/>
                <a:cs typeface="Courier New" panose="02070309020205020404" pitchFamily="49" charset="0"/>
              </a:rPr>
              <a:t>  1 wlan0  phy0 mt7921u managed  Y 165 (5825MHz) 20MHz  878469 MediaTek Inc. </a:t>
            </a:r>
            <a:r>
              <a:rPr lang="en-US" sz="1650" dirty="0" err="1">
                <a:latin typeface="Courier New" panose="02070309020205020404" pitchFamily="49" charset="0"/>
                <a:cs typeface="Courier New" panose="02070309020205020404" pitchFamily="49" charset="0"/>
              </a:rPr>
              <a:t>Wireless_Device</a:t>
            </a:r>
            <a:endParaRPr lang="en-US" sz="1650" dirty="0">
              <a:latin typeface="Courier New" panose="02070309020205020404" pitchFamily="49" charset="0"/>
              <a:cs typeface="Courier New" panose="02070309020205020404" pitchFamily="49" charset="0"/>
            </a:endParaRPr>
          </a:p>
        </p:txBody>
      </p:sp>
      <p:sp>
        <p:nvSpPr>
          <p:cNvPr id="6" name="Text Placeholder 2">
            <a:extLst>
              <a:ext uri="{FF2B5EF4-FFF2-40B4-BE49-F238E27FC236}">
                <a16:creationId xmlns:a16="http://schemas.microsoft.com/office/drawing/2014/main" id="{10386C12-B2C8-5B1A-7FE4-44BF1FB2561A}"/>
              </a:ext>
            </a:extLst>
          </p:cNvPr>
          <p:cNvSpPr txBox="1">
            <a:spLocks/>
          </p:cNvSpPr>
          <p:nvPr/>
        </p:nvSpPr>
        <p:spPr>
          <a:xfrm>
            <a:off x="721659" y="3796584"/>
            <a:ext cx="10515600" cy="2478709"/>
          </a:xfrm>
          <a:prstGeom prst="rect">
            <a:avLst/>
          </a:prstGeom>
          <a:noFill/>
          <a:ln>
            <a:noFill/>
          </a:ln>
        </p:spPr>
        <p:txBody>
          <a:bodyPr spcFirstLastPara="1" wrap="square" lIns="91425" tIns="45700" rIns="91425" bIns="45700" anchor="t" anchorCtr="0">
            <a:normAutofit fontScale="925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t>Can connect to a </a:t>
            </a:r>
            <a:r>
              <a:rPr lang="en-US" dirty="0" err="1"/>
              <a:t>WiFi</a:t>
            </a:r>
            <a:r>
              <a:rPr lang="en-US" dirty="0"/>
              <a:t> network on wlan0 and capture monitor mode on mon0, with same interface</a:t>
            </a:r>
          </a:p>
          <a:p>
            <a:pPr>
              <a:lnSpc>
                <a:spcPct val="110000"/>
              </a:lnSpc>
            </a:pPr>
            <a:r>
              <a:rPr lang="en-US" dirty="0"/>
              <a:t>Great!  Saves money on a second adapter for monitor mode… or does it?</a:t>
            </a:r>
          </a:p>
          <a:p>
            <a:pPr>
              <a:lnSpc>
                <a:spcPct val="110000"/>
              </a:lnSpc>
            </a:pPr>
            <a:r>
              <a:rPr lang="en-US" dirty="0"/>
              <a:t>See monitormode_2.pcapng</a:t>
            </a:r>
          </a:p>
          <a:p>
            <a:pPr lvl="1"/>
            <a:endParaRPr lang="en-US" dirty="0"/>
          </a:p>
        </p:txBody>
      </p:sp>
    </p:spTree>
    <p:extLst>
      <p:ext uri="{BB962C8B-B14F-4D97-AF65-F5344CB8AC3E}">
        <p14:creationId xmlns:p14="http://schemas.microsoft.com/office/powerpoint/2010/main" val="195908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62516-E408-82EE-1020-4836098C1F79}"/>
              </a:ext>
            </a:extLst>
          </p:cNvPr>
          <p:cNvSpPr>
            <a:spLocks noGrp="1"/>
          </p:cNvSpPr>
          <p:nvPr>
            <p:ph type="title"/>
          </p:nvPr>
        </p:nvSpPr>
        <p:spPr/>
        <p:txBody>
          <a:bodyPr/>
          <a:lstStyle/>
          <a:p>
            <a:r>
              <a:rPr lang="en-US" dirty="0"/>
              <a:t>Monitor Mode / Linux</a:t>
            </a:r>
          </a:p>
        </p:txBody>
      </p:sp>
      <p:graphicFrame>
        <p:nvGraphicFramePr>
          <p:cNvPr id="8" name="Table 7">
            <a:extLst>
              <a:ext uri="{FF2B5EF4-FFF2-40B4-BE49-F238E27FC236}">
                <a16:creationId xmlns:a16="http://schemas.microsoft.com/office/drawing/2014/main" id="{F8F9DBF7-48D9-3096-AD5A-E6E7C7C23027}"/>
              </a:ext>
            </a:extLst>
          </p:cNvPr>
          <p:cNvGraphicFramePr>
            <a:graphicFrameLocks noGrp="1"/>
          </p:cNvGraphicFramePr>
          <p:nvPr>
            <p:extLst>
              <p:ext uri="{D42A27DB-BD31-4B8C-83A1-F6EECF244321}">
                <p14:modId xmlns:p14="http://schemas.microsoft.com/office/powerpoint/2010/main" val="1420624105"/>
              </p:ext>
            </p:extLst>
          </p:nvPr>
        </p:nvGraphicFramePr>
        <p:xfrm>
          <a:off x="580250" y="1205409"/>
          <a:ext cx="10648478" cy="2005370"/>
        </p:xfrm>
        <a:graphic>
          <a:graphicData uri="http://schemas.openxmlformats.org/drawingml/2006/table">
            <a:tbl>
              <a:tblPr firstRow="1" bandRow="1">
                <a:tableStyleId>{5C22544A-7EE6-4342-B048-85BDC9FD1C3A}</a:tableStyleId>
              </a:tblPr>
              <a:tblGrid>
                <a:gridCol w="4693762">
                  <a:extLst>
                    <a:ext uri="{9D8B030D-6E8A-4147-A177-3AD203B41FA5}">
                      <a16:colId xmlns:a16="http://schemas.microsoft.com/office/drawing/2014/main" val="2087785237"/>
                    </a:ext>
                  </a:extLst>
                </a:gridCol>
                <a:gridCol w="5954716">
                  <a:extLst>
                    <a:ext uri="{9D8B030D-6E8A-4147-A177-3AD203B41FA5}">
                      <a16:colId xmlns:a16="http://schemas.microsoft.com/office/drawing/2014/main" val="4231344220"/>
                    </a:ext>
                  </a:extLst>
                </a:gridCol>
              </a:tblGrid>
              <a:tr h="377845">
                <a:tc>
                  <a:txBody>
                    <a:bodyPr/>
                    <a:lstStyle/>
                    <a:p>
                      <a:r>
                        <a:rPr lang="en-US" dirty="0"/>
                        <a:t>Filter</a:t>
                      </a:r>
                    </a:p>
                  </a:txBody>
                  <a:tcPr/>
                </a:tc>
                <a:tc>
                  <a:txBody>
                    <a:bodyPr/>
                    <a:lstStyle/>
                    <a:p>
                      <a:r>
                        <a:rPr lang="en-US" dirty="0"/>
                        <a:t>Result</a:t>
                      </a:r>
                    </a:p>
                  </a:txBody>
                  <a:tcPr/>
                </a:tc>
                <a:extLst>
                  <a:ext uri="{0D108BD9-81ED-4DB2-BD59-A6C34878D82A}">
                    <a16:rowId xmlns:a16="http://schemas.microsoft.com/office/drawing/2014/main" val="3866701158"/>
                  </a:ext>
                </a:extLst>
              </a:tr>
              <a:tr h="377845">
                <a:tc>
                  <a:txBody>
                    <a:bodyPr/>
                    <a:lstStyle/>
                    <a:p>
                      <a:r>
                        <a:rPr lang="en-US" dirty="0" err="1">
                          <a:latin typeface="Courier New" panose="02070309020205020404" pitchFamily="49" charset="0"/>
                          <a:cs typeface="Courier New" panose="02070309020205020404" pitchFamily="49" charset="0"/>
                        </a:rPr>
                        <a:t>eapol</a:t>
                      </a:r>
                      <a:endParaRPr lang="en-US" dirty="0">
                        <a:latin typeface="Courier New" panose="02070309020205020404" pitchFamily="49" charset="0"/>
                        <a:cs typeface="Courier New" panose="02070309020205020404" pitchFamily="49" charset="0"/>
                      </a:endParaRPr>
                    </a:p>
                  </a:txBody>
                  <a:tcPr/>
                </a:tc>
                <a:tc>
                  <a:txBody>
                    <a:bodyPr/>
                    <a:lstStyle/>
                    <a:p>
                      <a:r>
                        <a:rPr lang="en-US" i="0" dirty="0"/>
                        <a:t>Four way handshake present for one device</a:t>
                      </a:r>
                    </a:p>
                  </a:txBody>
                  <a:tcPr/>
                </a:tc>
                <a:extLst>
                  <a:ext uri="{0D108BD9-81ED-4DB2-BD59-A6C34878D82A}">
                    <a16:rowId xmlns:a16="http://schemas.microsoft.com/office/drawing/2014/main" val="3387980399"/>
                  </a:ext>
                </a:extLst>
              </a:tr>
              <a:tr h="377845">
                <a:tc>
                  <a:txBody>
                    <a:bodyPr/>
                    <a:lstStyle/>
                    <a:p>
                      <a:r>
                        <a:rPr lang="en-US" sz="1400" b="0" i="0" u="none" strike="noStrike" cap="none" dirty="0">
                          <a:solidFill>
                            <a:schemeClr val="dk1"/>
                          </a:solidFill>
                          <a:latin typeface="+mn-lt"/>
                          <a:ea typeface="+mn-ea"/>
                          <a:cs typeface="+mn-cs"/>
                          <a:sym typeface="Arial"/>
                        </a:rPr>
                        <a:t>[</a:t>
                      </a:r>
                      <a:r>
                        <a:rPr lang="en-US" sz="1400" b="0" i="0" u="none" strike="noStrike" cap="none" dirty="0" err="1">
                          <a:solidFill>
                            <a:schemeClr val="dk1"/>
                          </a:solidFill>
                          <a:latin typeface="+mn-lt"/>
                          <a:ea typeface="+mn-ea"/>
                          <a:cs typeface="+mn-cs"/>
                          <a:sym typeface="Arial"/>
                        </a:rPr>
                        <a:t>WiFi</a:t>
                      </a:r>
                      <a:r>
                        <a:rPr lang="en-US" sz="1400" b="0" i="0" u="none" strike="noStrike" cap="none" dirty="0">
                          <a:solidFill>
                            <a:schemeClr val="dk1"/>
                          </a:solidFill>
                          <a:latin typeface="+mn-lt"/>
                          <a:ea typeface="+mn-ea"/>
                          <a:cs typeface="+mn-cs"/>
                          <a:sym typeface="Arial"/>
                        </a:rPr>
                        <a:t> Profile]</a:t>
                      </a:r>
                    </a:p>
                    <a:p>
                      <a:r>
                        <a:rPr lang="en-US" sz="1400" b="0" i="0" u="none" strike="noStrike" cap="none" dirty="0">
                          <a:solidFill>
                            <a:schemeClr val="dk1"/>
                          </a:solidFill>
                          <a:latin typeface="+mn-lt"/>
                          <a:ea typeface="+mn-ea"/>
                          <a:cs typeface="+mn-cs"/>
                          <a:sym typeface="Arial"/>
                        </a:rPr>
                        <a:t>[802.11 radio information inspection]</a:t>
                      </a:r>
                    </a:p>
                  </a:txBody>
                  <a:tcPr/>
                </a:tc>
                <a:tc>
                  <a:txBody>
                    <a:bodyPr/>
                    <a:lstStyle/>
                    <a:p>
                      <a:r>
                        <a:rPr lang="en-US" i="0" dirty="0"/>
                        <a:t>No channel, RSSI, or PHY type for some frames</a:t>
                      </a:r>
                    </a:p>
                    <a:p>
                      <a:r>
                        <a:rPr lang="en-US" i="0" dirty="0"/>
                        <a:t>The transmitter has the interface in monitor mode – MAC </a:t>
                      </a:r>
                      <a:r>
                        <a:rPr lang="en-US" b="1" i="0" dirty="0"/>
                        <a:t>e8:4e:06:aa:89:32</a:t>
                      </a:r>
                    </a:p>
                  </a:txBody>
                  <a:tcPr/>
                </a:tc>
                <a:extLst>
                  <a:ext uri="{0D108BD9-81ED-4DB2-BD59-A6C34878D82A}">
                    <a16:rowId xmlns:a16="http://schemas.microsoft.com/office/drawing/2014/main" val="2836525548"/>
                  </a:ext>
                </a:extLst>
              </a:tr>
              <a:tr h="427793">
                <a:tc>
                  <a:txBody>
                    <a:bodyPr/>
                    <a:lstStyle/>
                    <a:p>
                      <a:r>
                        <a:rPr lang="en-US" dirty="0" err="1">
                          <a:latin typeface="Courier New" panose="02070309020205020404" pitchFamily="49" charset="0"/>
                          <a:cs typeface="Courier New" panose="02070309020205020404" pitchFamily="49" charset="0"/>
                        </a:rPr>
                        <a:t>wlan.addr</a:t>
                      </a:r>
                      <a:r>
                        <a:rPr lang="en-US" dirty="0">
                          <a:latin typeface="Courier New" panose="02070309020205020404" pitchFamily="49" charset="0"/>
                          <a:cs typeface="Courier New" panose="02070309020205020404" pitchFamily="49" charset="0"/>
                        </a:rPr>
                        <a:t> == e8:4e:06:aa:89:32</a:t>
                      </a:r>
                    </a:p>
                  </a:txBody>
                  <a:tcPr/>
                </a:tc>
                <a:tc>
                  <a:txBody>
                    <a:bodyPr/>
                    <a:lstStyle/>
                    <a:p>
                      <a:r>
                        <a:rPr lang="en-US" b="0" i="0" dirty="0">
                          <a:solidFill>
                            <a:schemeClr val="tx1"/>
                          </a:solidFill>
                        </a:rPr>
                        <a:t>Find QoS data frames – see p bit on </a:t>
                      </a:r>
                      <a:r>
                        <a:rPr lang="en-US" b="0" i="0" dirty="0" err="1">
                          <a:solidFill>
                            <a:schemeClr val="tx1"/>
                          </a:solidFill>
                        </a:rPr>
                        <a:t>wlan</a:t>
                      </a:r>
                      <a:r>
                        <a:rPr lang="en-US" b="0" i="0" dirty="0">
                          <a:solidFill>
                            <a:schemeClr val="tx1"/>
                          </a:solidFill>
                        </a:rPr>
                        <a:t> flags – protected.  Look at data; clearly, this is NOT encrypted.</a:t>
                      </a:r>
                    </a:p>
                  </a:txBody>
                  <a:tcPr/>
                </a:tc>
                <a:extLst>
                  <a:ext uri="{0D108BD9-81ED-4DB2-BD59-A6C34878D82A}">
                    <a16:rowId xmlns:a16="http://schemas.microsoft.com/office/drawing/2014/main" val="943138670"/>
                  </a:ext>
                </a:extLst>
              </a:tr>
            </a:tbl>
          </a:graphicData>
        </a:graphic>
      </p:graphicFrame>
    </p:spTree>
    <p:extLst>
      <p:ext uri="{BB962C8B-B14F-4D97-AF65-F5344CB8AC3E}">
        <p14:creationId xmlns:p14="http://schemas.microsoft.com/office/powerpoint/2010/main" val="6029589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3734-052A-AA8E-7AA8-ED66B10C8677}"/>
              </a:ext>
            </a:extLst>
          </p:cNvPr>
          <p:cNvSpPr>
            <a:spLocks noGrp="1"/>
          </p:cNvSpPr>
          <p:nvPr>
            <p:ph type="title"/>
          </p:nvPr>
        </p:nvSpPr>
        <p:spPr/>
        <p:txBody>
          <a:bodyPr/>
          <a:lstStyle/>
          <a:p>
            <a:r>
              <a:rPr lang="en-US" dirty="0"/>
              <a:t>MacOS and </a:t>
            </a:r>
            <a:r>
              <a:rPr lang="en-US" dirty="0" err="1"/>
              <a:t>WiFi</a:t>
            </a:r>
            <a:endParaRPr lang="en-US" dirty="0"/>
          </a:p>
        </p:txBody>
      </p:sp>
      <p:sp>
        <p:nvSpPr>
          <p:cNvPr id="3" name="Text Placeholder 2">
            <a:extLst>
              <a:ext uri="{FF2B5EF4-FFF2-40B4-BE49-F238E27FC236}">
                <a16:creationId xmlns:a16="http://schemas.microsoft.com/office/drawing/2014/main" id="{6E168285-4A01-D368-F815-D3ED9BE28303}"/>
              </a:ext>
            </a:extLst>
          </p:cNvPr>
          <p:cNvSpPr>
            <a:spLocks noGrp="1"/>
          </p:cNvSpPr>
          <p:nvPr>
            <p:ph type="body" idx="1"/>
          </p:nvPr>
        </p:nvSpPr>
        <p:spPr>
          <a:xfrm>
            <a:off x="838200" y="989814"/>
            <a:ext cx="10515600" cy="1660789"/>
          </a:xfrm>
        </p:spPr>
        <p:txBody>
          <a:bodyPr>
            <a:normAutofit fontScale="92500"/>
          </a:bodyPr>
          <a:lstStyle/>
          <a:p>
            <a:pPr>
              <a:lnSpc>
                <a:spcPct val="100000"/>
              </a:lnSpc>
            </a:pPr>
            <a:r>
              <a:rPr lang="en-US" dirty="0"/>
              <a:t>Eth2 frames from </a:t>
            </a:r>
            <a:r>
              <a:rPr lang="en-US" dirty="0" err="1"/>
              <a:t>WiFi</a:t>
            </a:r>
            <a:r>
              <a:rPr lang="en-US" dirty="0"/>
              <a:t> interface are not padded on Rx – so can observe less than Eth minimum for both Tx and Rx</a:t>
            </a:r>
          </a:p>
          <a:p>
            <a:pPr>
              <a:lnSpc>
                <a:spcPct val="100000"/>
              </a:lnSpc>
            </a:pPr>
            <a:r>
              <a:rPr lang="en-US" dirty="0"/>
              <a:t>Watch out for tricks – typical does not </a:t>
            </a:r>
            <a:r>
              <a:rPr lang="en-US"/>
              <a:t>mean always!</a:t>
            </a:r>
            <a:endParaRPr lang="en-US" dirty="0"/>
          </a:p>
        </p:txBody>
      </p:sp>
      <p:pic>
        <p:nvPicPr>
          <p:cNvPr id="5" name="Picture 4" descr="A screenshot of a computer&#10;&#10;AI-generated content may be incorrect.">
            <a:extLst>
              <a:ext uri="{FF2B5EF4-FFF2-40B4-BE49-F238E27FC236}">
                <a16:creationId xmlns:a16="http://schemas.microsoft.com/office/drawing/2014/main" id="{ADA6CB16-75CC-BA3A-F071-5F3BB4225A8A}"/>
              </a:ext>
            </a:extLst>
          </p:cNvPr>
          <p:cNvPicPr>
            <a:picLocks noChangeAspect="1"/>
          </p:cNvPicPr>
          <p:nvPr/>
        </p:nvPicPr>
        <p:blipFill>
          <a:blip r:embed="rId2"/>
          <a:stretch>
            <a:fillRect/>
          </a:stretch>
        </p:blipFill>
        <p:spPr>
          <a:xfrm>
            <a:off x="133030" y="4643137"/>
            <a:ext cx="11925940" cy="1592321"/>
          </a:xfrm>
          <a:prstGeom prst="rect">
            <a:avLst/>
          </a:prstGeom>
        </p:spPr>
      </p:pic>
    </p:spTree>
    <p:extLst>
      <p:ext uri="{BB962C8B-B14F-4D97-AF65-F5344CB8AC3E}">
        <p14:creationId xmlns:p14="http://schemas.microsoft.com/office/powerpoint/2010/main" val="40592215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DF36-2244-74CD-4DDD-810B23391D91}"/>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3E0274E4-9413-BCB9-BB40-E3F9D43C90B3}"/>
              </a:ext>
            </a:extLst>
          </p:cNvPr>
          <p:cNvSpPr>
            <a:spLocks noGrp="1"/>
          </p:cNvSpPr>
          <p:nvPr>
            <p:ph type="body" idx="1"/>
          </p:nvPr>
        </p:nvSpPr>
        <p:spPr>
          <a:xfrm>
            <a:off x="838200" y="1817225"/>
            <a:ext cx="10515600" cy="4359738"/>
          </a:xfrm>
        </p:spPr>
        <p:txBody>
          <a:bodyPr/>
          <a:lstStyle/>
          <a:p>
            <a:r>
              <a:rPr lang="en-US" dirty="0">
                <a:solidFill>
                  <a:srgbClr val="C00000"/>
                </a:solidFill>
              </a:rPr>
              <a:t>Where</a:t>
            </a:r>
            <a:r>
              <a:rPr lang="en-US" dirty="0"/>
              <a:t> and </a:t>
            </a:r>
            <a:r>
              <a:rPr lang="en-US" dirty="0">
                <a:solidFill>
                  <a:srgbClr val="C00000"/>
                </a:solidFill>
              </a:rPr>
              <a:t>how</a:t>
            </a:r>
            <a:r>
              <a:rPr lang="en-US" dirty="0"/>
              <a:t> we capture affects what we see in a capture file</a:t>
            </a:r>
          </a:p>
          <a:p>
            <a:r>
              <a:rPr lang="en-US" dirty="0"/>
              <a:t>We reviewed several different protocols and showed how they present under different capture locations and techniques</a:t>
            </a:r>
          </a:p>
          <a:p>
            <a:pPr marL="50800" indent="0">
              <a:buNone/>
            </a:pPr>
            <a:endParaRPr lang="en-US" dirty="0"/>
          </a:p>
          <a:p>
            <a:r>
              <a:rPr lang="en-US" dirty="0"/>
              <a:t>Thank you!</a:t>
            </a:r>
          </a:p>
        </p:txBody>
      </p:sp>
    </p:spTree>
    <p:extLst>
      <p:ext uri="{BB962C8B-B14F-4D97-AF65-F5344CB8AC3E}">
        <p14:creationId xmlns:p14="http://schemas.microsoft.com/office/powerpoint/2010/main" val="7891970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168500" y="77826"/>
            <a:ext cx="8162100" cy="4953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de-DE"/>
              <a:t>Feedback</a:t>
            </a:r>
            <a:endParaRPr/>
          </a:p>
        </p:txBody>
      </p:sp>
      <p:sp>
        <p:nvSpPr>
          <p:cNvPr id="3" name="TextBox 2">
            <a:extLst>
              <a:ext uri="{FF2B5EF4-FFF2-40B4-BE49-F238E27FC236}">
                <a16:creationId xmlns:a16="http://schemas.microsoft.com/office/drawing/2014/main" id="{39227AB1-2193-5966-30A6-8FE1A09ED687}"/>
              </a:ext>
            </a:extLst>
          </p:cNvPr>
          <p:cNvSpPr txBox="1"/>
          <p:nvPr/>
        </p:nvSpPr>
        <p:spPr>
          <a:xfrm>
            <a:off x="273942" y="5961601"/>
            <a:ext cx="7426666" cy="307777"/>
          </a:xfrm>
          <a:prstGeom prst="rect">
            <a:avLst/>
          </a:prstGeom>
          <a:noFill/>
        </p:spPr>
        <p:txBody>
          <a:bodyPr wrap="square">
            <a:spAutoFit/>
          </a:bodyPr>
          <a:lstStyle/>
          <a:p>
            <a:r>
              <a:rPr lang="en-US" sz="1400" b="1" u="sng" kern="0" dirty="0">
                <a:solidFill>
                  <a:schemeClr val="bg1"/>
                </a:solidFill>
                <a:effectLst/>
                <a:latin typeface="Open Sans" panose="020B0606030504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https://conference.wireshark.org/sharkfest-25-us-2024/talk/DE8CQW/feedback</a:t>
            </a:r>
            <a:endParaRPr lang="en-US" dirty="0">
              <a:solidFill>
                <a:schemeClr val="bg1"/>
              </a:solidFill>
            </a:endParaRPr>
          </a:p>
        </p:txBody>
      </p:sp>
      <p:pic>
        <p:nvPicPr>
          <p:cNvPr id="1026" name="Picture 2">
            <a:extLst>
              <a:ext uri="{FF2B5EF4-FFF2-40B4-BE49-F238E27FC236}">
                <a16:creationId xmlns:a16="http://schemas.microsoft.com/office/drawing/2014/main" id="{B4AB528C-FF91-86C6-B93B-BDBE1136F545}"/>
              </a:ext>
            </a:extLst>
          </p:cNvPr>
          <p:cNvPicPr>
            <a:picLocks noGrp="1" noChangeAspect="1" noChangeArrowheads="1"/>
          </p:cNvPicPr>
          <p:nvPr>
            <p:ph type="pic" idx="2"/>
          </p:nvPr>
        </p:nvPicPr>
        <p:blipFill>
          <a:blip r:embed="rId4">
            <a:extLst>
              <a:ext uri="{28A0092B-C50C-407E-A947-70E740481C1C}">
                <a14:useLocalDpi xmlns:a14="http://schemas.microsoft.com/office/drawing/2010/main" val="0"/>
              </a:ext>
            </a:extLst>
          </a:blip>
          <a:srcRect/>
          <a:stretch>
            <a:fillRect/>
          </a:stretch>
        </p:blipFill>
        <p:spPr bwMode="auto">
          <a:xfrm>
            <a:off x="3581400" y="1027113"/>
            <a:ext cx="4859338" cy="48593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15879-1D06-CA11-BBD5-3CC66657EA82}"/>
              </a:ext>
            </a:extLst>
          </p:cNvPr>
          <p:cNvSpPr>
            <a:spLocks noGrp="1"/>
          </p:cNvSpPr>
          <p:nvPr>
            <p:ph type="title"/>
          </p:nvPr>
        </p:nvSpPr>
        <p:spPr/>
        <p:txBody>
          <a:bodyPr/>
          <a:lstStyle/>
          <a:p>
            <a:r>
              <a:rPr lang="de-DE" dirty="0"/>
              <a:t>Motivation</a:t>
            </a:r>
            <a:endParaRPr lang="en-US" dirty="0"/>
          </a:p>
        </p:txBody>
      </p:sp>
      <p:sp>
        <p:nvSpPr>
          <p:cNvPr id="4" name="Rounded Rectangle 3">
            <a:extLst>
              <a:ext uri="{FF2B5EF4-FFF2-40B4-BE49-F238E27FC236}">
                <a16:creationId xmlns:a16="http://schemas.microsoft.com/office/drawing/2014/main" id="{4E5255AB-6BED-7491-5D5D-60774D31D440}"/>
              </a:ext>
            </a:extLst>
          </p:cNvPr>
          <p:cNvSpPr/>
          <p:nvPr/>
        </p:nvSpPr>
        <p:spPr>
          <a:xfrm>
            <a:off x="8177892" y="1042067"/>
            <a:ext cx="3384376" cy="576064"/>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Problem Solving</a:t>
            </a:r>
          </a:p>
        </p:txBody>
      </p:sp>
      <p:pic>
        <p:nvPicPr>
          <p:cNvPr id="5" name="Picture 3">
            <a:extLst>
              <a:ext uri="{FF2B5EF4-FFF2-40B4-BE49-F238E27FC236}">
                <a16:creationId xmlns:a16="http://schemas.microsoft.com/office/drawing/2014/main" id="{24EF5963-0CEA-3ABE-B52F-972D5E54D7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7523" y="2403435"/>
            <a:ext cx="4755614" cy="3886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7A2E9B-F66C-5920-9B2B-329FABABE8FE}"/>
              </a:ext>
            </a:extLst>
          </p:cNvPr>
          <p:cNvSpPr txBox="1"/>
          <p:nvPr/>
        </p:nvSpPr>
        <p:spPr>
          <a:xfrm>
            <a:off x="694981" y="2691593"/>
            <a:ext cx="4394812" cy="2677656"/>
          </a:xfrm>
          <a:prstGeom prst="rect">
            <a:avLst/>
          </a:prstGeom>
          <a:noFill/>
        </p:spPr>
        <p:txBody>
          <a:bodyPr wrap="square">
            <a:spAutoFit/>
          </a:bodyPr>
          <a:lstStyle/>
          <a:p>
            <a:pPr>
              <a:defRPr/>
            </a:pPr>
            <a:r>
              <a:rPr lang="en-US" sz="2400" dirty="0"/>
              <a:t>Goals</a:t>
            </a:r>
          </a:p>
          <a:p>
            <a:pPr>
              <a:defRPr/>
            </a:pPr>
            <a:endParaRPr lang="en-US" sz="2400" dirty="0"/>
          </a:p>
          <a:p>
            <a:pPr marL="342900" indent="-342900">
              <a:buFontTx/>
              <a:buAutoNum type="arabicPeriod"/>
              <a:defRPr/>
            </a:pPr>
            <a:r>
              <a:rPr lang="en-US" sz="2400" dirty="0"/>
              <a:t>Develop </a:t>
            </a:r>
            <a:r>
              <a:rPr lang="en-US" sz="2400" dirty="0">
                <a:solidFill>
                  <a:srgbClr val="FF0000"/>
                </a:solidFill>
              </a:rPr>
              <a:t>proper</a:t>
            </a:r>
            <a:r>
              <a:rPr lang="en-US" sz="2400" dirty="0"/>
              <a:t> </a:t>
            </a:r>
            <a:r>
              <a:rPr lang="en-US" sz="2400" dirty="0">
                <a:solidFill>
                  <a:srgbClr val="FF0000"/>
                </a:solidFill>
              </a:rPr>
              <a:t>expectation</a:t>
            </a:r>
          </a:p>
          <a:p>
            <a:pPr marL="342900" indent="-342900">
              <a:buFontTx/>
              <a:buAutoNum type="arabicPeriod"/>
              <a:defRPr/>
            </a:pPr>
            <a:r>
              <a:rPr lang="en-US" sz="2400" dirty="0"/>
              <a:t>Familiarity with analysis tools</a:t>
            </a:r>
          </a:p>
          <a:p>
            <a:pPr marL="342900" indent="-342900">
              <a:buFontTx/>
              <a:buAutoNum type="arabicPeriod"/>
              <a:defRPr/>
            </a:pPr>
            <a:r>
              <a:rPr lang="en-US" sz="2400" dirty="0"/>
              <a:t>How/where/when you capture will determine what you see</a:t>
            </a:r>
          </a:p>
        </p:txBody>
      </p:sp>
    </p:spTree>
    <p:extLst>
      <p:ext uri="{BB962C8B-B14F-4D97-AF65-F5344CB8AC3E}">
        <p14:creationId xmlns:p14="http://schemas.microsoft.com/office/powerpoint/2010/main" val="368741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AC4E1-EAAD-02BA-15F7-4E9A9BF75F53}"/>
              </a:ext>
            </a:extLst>
          </p:cNvPr>
          <p:cNvSpPr>
            <a:spLocks noGrp="1"/>
          </p:cNvSpPr>
          <p:nvPr>
            <p:ph type="title"/>
          </p:nvPr>
        </p:nvSpPr>
        <p:spPr/>
        <p:txBody>
          <a:bodyPr/>
          <a:lstStyle/>
          <a:p>
            <a:r>
              <a:rPr lang="en-US" dirty="0">
                <a:ea typeface="+mj-lt"/>
                <a:cs typeface="+mj-lt"/>
              </a:rPr>
              <a:t>Typical Capture Techniques</a:t>
            </a:r>
            <a:endParaRPr lang="en-US" dirty="0"/>
          </a:p>
        </p:txBody>
      </p:sp>
      <p:sp>
        <p:nvSpPr>
          <p:cNvPr id="4" name="Content Placeholder 2">
            <a:extLst>
              <a:ext uri="{FF2B5EF4-FFF2-40B4-BE49-F238E27FC236}">
                <a16:creationId xmlns:a16="http://schemas.microsoft.com/office/drawing/2014/main" id="{A80D16CF-8D34-8FF0-0A52-E573EFB761C2}"/>
              </a:ext>
            </a:extLst>
          </p:cNvPr>
          <p:cNvSpPr txBox="1">
            <a:spLocks/>
          </p:cNvSpPr>
          <p:nvPr/>
        </p:nvSpPr>
        <p:spPr>
          <a:xfrm>
            <a:off x="634161" y="1372203"/>
            <a:ext cx="10515600" cy="4827588"/>
          </a:xfrm>
          <a:prstGeom prst="rect">
            <a:avLst/>
          </a:prstGeom>
          <a:noFill/>
          <a:ln>
            <a:noFill/>
          </a:ln>
        </p:spPr>
        <p:txBody>
          <a:bodyPr spcFirstLastPara="1" vert="horz" wrap="square" lIns="91440" tIns="45720" rIns="91440" bIns="45720" rtlCol="0" anchor="t" anchorCtr="0">
            <a:normAutofit fontScale="925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r>
              <a:rPr lang="en-US" dirty="0">
                <a:ea typeface="+mn-lt"/>
                <a:cs typeface="+mn-lt"/>
              </a:rPr>
              <a:t>Three main processes</a:t>
            </a:r>
            <a:endParaRPr lang="en-US" dirty="0"/>
          </a:p>
          <a:p>
            <a:pPr lvl="1">
              <a:buFont typeface="Courier New" panose="020B0604020202020204" pitchFamily="34" charset="0"/>
              <a:buChar char="o"/>
            </a:pPr>
            <a:r>
              <a:rPr lang="en-US" b="1" i="1" dirty="0">
                <a:solidFill>
                  <a:srgbClr val="C00000"/>
                </a:solidFill>
                <a:ea typeface="+mn-lt"/>
                <a:cs typeface="+mn-lt"/>
              </a:rPr>
              <a:t>On host </a:t>
            </a:r>
            <a:r>
              <a:rPr lang="en-US" dirty="0">
                <a:ea typeface="+mn-lt"/>
                <a:cs typeface="+mn-lt"/>
              </a:rPr>
              <a:t>– e.g. install Wireshark and start collecting on an </a:t>
            </a:r>
            <a:r>
              <a:rPr lang="en-US" dirty="0" err="1">
                <a:ea typeface="+mn-lt"/>
                <a:cs typeface="+mn-lt"/>
              </a:rPr>
              <a:t>iface</a:t>
            </a:r>
            <a:endParaRPr lang="en-US" dirty="0"/>
          </a:p>
          <a:p>
            <a:pPr lvl="1">
              <a:buFont typeface="Courier New" panose="020B0604020202020204" pitchFamily="34" charset="0"/>
              <a:buChar char="o"/>
            </a:pPr>
            <a:r>
              <a:rPr lang="en-US" b="1" i="1" dirty="0">
                <a:solidFill>
                  <a:srgbClr val="C00000"/>
                </a:solidFill>
                <a:ea typeface="+mn-lt"/>
                <a:cs typeface="+mn-lt"/>
              </a:rPr>
              <a:t>Tap</a:t>
            </a:r>
            <a:r>
              <a:rPr lang="en-US" dirty="0">
                <a:ea typeface="+mn-lt"/>
                <a:cs typeface="+mn-lt"/>
              </a:rPr>
              <a:t> on link (i.e. bump in the wire) – purchase device</a:t>
            </a:r>
            <a:endParaRPr lang="en-US" dirty="0"/>
          </a:p>
          <a:p>
            <a:pPr lvl="1">
              <a:buFont typeface="Courier New" panose="020B0604020202020204" pitchFamily="34" charset="0"/>
              <a:buChar char="o"/>
            </a:pPr>
            <a:r>
              <a:rPr lang="en-US" dirty="0">
                <a:ea typeface="+mn-lt"/>
                <a:cs typeface="+mn-lt"/>
              </a:rPr>
              <a:t>Infrastructure </a:t>
            </a:r>
            <a:r>
              <a:rPr lang="en-US" b="1" i="1" dirty="0">
                <a:solidFill>
                  <a:srgbClr val="C00000"/>
                </a:solidFill>
                <a:ea typeface="+mn-lt"/>
                <a:cs typeface="+mn-lt"/>
              </a:rPr>
              <a:t>mirror</a:t>
            </a:r>
            <a:r>
              <a:rPr lang="en-US" i="1" dirty="0">
                <a:ea typeface="+mn-lt"/>
                <a:cs typeface="+mn-lt"/>
              </a:rPr>
              <a:t>/span/monitor session </a:t>
            </a:r>
            <a:r>
              <a:rPr lang="en-US" dirty="0">
                <a:ea typeface="+mn-lt"/>
                <a:cs typeface="+mn-lt"/>
              </a:rPr>
              <a:t>port</a:t>
            </a:r>
            <a:endParaRPr lang="en-US" dirty="0"/>
          </a:p>
          <a:p>
            <a:endParaRPr lang="en-US" dirty="0"/>
          </a:p>
          <a:p>
            <a:r>
              <a:rPr lang="en-US" dirty="0">
                <a:ea typeface="+mn-lt"/>
                <a:cs typeface="+mn-lt"/>
              </a:rPr>
              <a:t>There are others with subtle and not so subtle differences</a:t>
            </a:r>
            <a:endParaRPr lang="en-US" dirty="0"/>
          </a:p>
          <a:p>
            <a:pPr lvl="1">
              <a:buFont typeface="Courier New" panose="020B0604020202020204" pitchFamily="34" charset="0"/>
              <a:buChar char="o"/>
            </a:pPr>
            <a:r>
              <a:rPr lang="en-US" i="1" dirty="0">
                <a:ea typeface="+mn-lt"/>
                <a:cs typeface="+mn-lt"/>
              </a:rPr>
              <a:t>Monitor mode </a:t>
            </a:r>
            <a:r>
              <a:rPr lang="en-US" dirty="0">
                <a:ea typeface="+mn-lt"/>
                <a:cs typeface="+mn-lt"/>
              </a:rPr>
              <a:t>– dot11 wireless specific</a:t>
            </a:r>
            <a:endParaRPr lang="en-US" dirty="0"/>
          </a:p>
          <a:p>
            <a:pPr lvl="1">
              <a:buFont typeface="Courier New" panose="020B0604020202020204" pitchFamily="34" charset="0"/>
              <a:buChar char="o"/>
            </a:pPr>
            <a:r>
              <a:rPr lang="en-US" dirty="0">
                <a:ea typeface="+mn-lt"/>
                <a:cs typeface="+mn-lt"/>
              </a:rPr>
              <a:t>On an infrastructure device and stored</a:t>
            </a:r>
            <a:endParaRPr lang="en-US" dirty="0"/>
          </a:p>
          <a:p>
            <a:pPr lvl="1">
              <a:buFont typeface="Courier New" panose="020B0604020202020204" pitchFamily="34" charset="0"/>
              <a:buChar char="o"/>
            </a:pPr>
            <a:r>
              <a:rPr lang="en-US" dirty="0">
                <a:ea typeface="+mn-lt"/>
                <a:cs typeface="+mn-lt"/>
              </a:rPr>
              <a:t>On an infrastructure device and tunneled out (TZSP, </a:t>
            </a:r>
            <a:r>
              <a:rPr lang="en-US" dirty="0" err="1">
                <a:ea typeface="+mn-lt"/>
                <a:cs typeface="+mn-lt"/>
              </a:rPr>
              <a:t>peekremote</a:t>
            </a:r>
            <a:r>
              <a:rPr lang="en-US" dirty="0">
                <a:ea typeface="+mn-lt"/>
                <a:cs typeface="+mn-lt"/>
              </a:rPr>
              <a:t>, SSH, etc.)</a:t>
            </a:r>
            <a:endParaRPr lang="en-US" dirty="0"/>
          </a:p>
          <a:p>
            <a:pPr lvl="1">
              <a:buFont typeface="Courier New" panose="020B0604020202020204" pitchFamily="34" charset="0"/>
              <a:buChar char="o"/>
            </a:pPr>
            <a:r>
              <a:rPr lang="en-US" i="1" dirty="0">
                <a:ea typeface="+mn-lt"/>
                <a:cs typeface="+mn-lt"/>
              </a:rPr>
              <a:t>Et al.</a:t>
            </a:r>
            <a:r>
              <a:rPr lang="en-US" dirty="0">
                <a:ea typeface="+mn-lt"/>
                <a:cs typeface="+mn-lt"/>
              </a:rPr>
              <a:t>  There are </a:t>
            </a:r>
            <a:r>
              <a:rPr lang="en-US" dirty="0" err="1">
                <a:ea typeface="+mn-lt"/>
                <a:cs typeface="+mn-lt"/>
              </a:rPr>
              <a:t>Sharkfest</a:t>
            </a:r>
            <a:r>
              <a:rPr lang="en-US" dirty="0">
                <a:ea typeface="+mn-lt"/>
                <a:cs typeface="+mn-lt"/>
              </a:rPr>
              <a:t> sponsoring companies that provide great options</a:t>
            </a:r>
            <a:endParaRPr lang="en-US" dirty="0"/>
          </a:p>
        </p:txBody>
      </p:sp>
    </p:spTree>
    <p:extLst>
      <p:ext uri="{BB962C8B-B14F-4D97-AF65-F5344CB8AC3E}">
        <p14:creationId xmlns:p14="http://schemas.microsoft.com/office/powerpoint/2010/main" val="168548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1203-D961-2C24-56D9-0F2C197D1228}"/>
              </a:ext>
            </a:extLst>
          </p:cNvPr>
          <p:cNvSpPr>
            <a:spLocks noGrp="1"/>
          </p:cNvSpPr>
          <p:nvPr>
            <p:ph type="title"/>
          </p:nvPr>
        </p:nvSpPr>
        <p:spPr/>
        <p:txBody>
          <a:bodyPr/>
          <a:lstStyle/>
          <a:p>
            <a:r>
              <a:rPr lang="en-US" i="1" dirty="0">
                <a:ea typeface="+mj-lt"/>
                <a:cs typeface="+mj-lt"/>
              </a:rPr>
              <a:t>On Host</a:t>
            </a:r>
            <a:r>
              <a:rPr lang="en-US" dirty="0">
                <a:ea typeface="+mj-lt"/>
                <a:cs typeface="+mj-lt"/>
              </a:rPr>
              <a:t> Capture</a:t>
            </a:r>
            <a:endParaRPr lang="en-US" dirty="0"/>
          </a:p>
        </p:txBody>
      </p:sp>
      <p:sp>
        <p:nvSpPr>
          <p:cNvPr id="6" name="Content Placeholder 2">
            <a:extLst>
              <a:ext uri="{FF2B5EF4-FFF2-40B4-BE49-F238E27FC236}">
                <a16:creationId xmlns:a16="http://schemas.microsoft.com/office/drawing/2014/main" id="{28550B44-3662-85AF-7E4D-BC5ED939F9DA}"/>
              </a:ext>
            </a:extLst>
          </p:cNvPr>
          <p:cNvSpPr txBox="1">
            <a:spLocks/>
          </p:cNvSpPr>
          <p:nvPr/>
        </p:nvSpPr>
        <p:spPr>
          <a:xfrm>
            <a:off x="838200" y="1238491"/>
            <a:ext cx="6881515" cy="5107805"/>
          </a:xfrm>
          <a:prstGeom prst="rect">
            <a:avLst/>
          </a:prstGeom>
          <a:noFill/>
          <a:ln>
            <a:noFill/>
          </a:ln>
        </p:spPr>
        <p:txBody>
          <a:bodyPr spcFirstLastPara="1" vert="horz" wrap="square" lIns="91440" tIns="45720" rIns="91440" bIns="45720" rtlCol="0" anchor="t" anchorCtr="0">
            <a:normAutofit fontScale="85000" lnSpcReduction="2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dirty="0">
                <a:ea typeface="+mn-lt"/>
                <a:cs typeface="+mn-lt"/>
              </a:rPr>
              <a:t>Install </a:t>
            </a:r>
            <a:r>
              <a:rPr lang="en-US" i="1" dirty="0">
                <a:ea typeface="+mn-lt"/>
                <a:cs typeface="+mn-lt"/>
              </a:rPr>
              <a:t>Wireshark</a:t>
            </a:r>
            <a:r>
              <a:rPr lang="en-US" dirty="0">
                <a:ea typeface="+mn-lt"/>
                <a:cs typeface="+mn-lt"/>
              </a:rPr>
              <a:t> locally </a:t>
            </a:r>
            <a:r>
              <a:rPr lang="en-US" i="1" dirty="0">
                <a:solidFill>
                  <a:srgbClr val="C00000"/>
                </a:solidFill>
                <a:ea typeface="+mn-lt"/>
                <a:cs typeface="+mn-lt"/>
              </a:rPr>
              <a:t>on host</a:t>
            </a:r>
            <a:endParaRPr lang="en-US" i="1" dirty="0">
              <a:solidFill>
                <a:srgbClr val="C00000"/>
              </a:solidFill>
            </a:endParaRPr>
          </a:p>
          <a:p>
            <a:pPr lvl="1">
              <a:lnSpc>
                <a:spcPct val="120000"/>
              </a:lnSpc>
              <a:buFont typeface="Courier New" panose="020B0604020202020204" pitchFamily="34" charset="0"/>
              <a:buChar char="o"/>
            </a:pPr>
            <a:r>
              <a:rPr lang="en-US" dirty="0">
                <a:ea typeface="+mn-lt"/>
                <a:cs typeface="+mn-lt"/>
              </a:rPr>
              <a:t>Could be just </a:t>
            </a:r>
            <a:r>
              <a:rPr lang="en-US" i="1" dirty="0" err="1">
                <a:ea typeface="+mn-lt"/>
                <a:cs typeface="+mn-lt"/>
              </a:rPr>
              <a:t>dumpcap</a:t>
            </a:r>
            <a:r>
              <a:rPr lang="en-US" dirty="0">
                <a:ea typeface="+mn-lt"/>
                <a:cs typeface="+mn-lt"/>
              </a:rPr>
              <a:t>, </a:t>
            </a:r>
            <a:r>
              <a:rPr lang="en-US" i="1" dirty="0" err="1">
                <a:ea typeface="+mn-lt"/>
                <a:cs typeface="+mn-lt"/>
              </a:rPr>
              <a:t>tshark</a:t>
            </a:r>
            <a:r>
              <a:rPr lang="en-US" dirty="0">
                <a:ea typeface="+mn-lt"/>
                <a:cs typeface="+mn-lt"/>
              </a:rPr>
              <a:t>, </a:t>
            </a:r>
            <a:r>
              <a:rPr lang="en-US" i="1" dirty="0" err="1">
                <a:ea typeface="+mn-lt"/>
                <a:cs typeface="+mn-lt"/>
              </a:rPr>
              <a:t>tcpdump</a:t>
            </a:r>
            <a:r>
              <a:rPr lang="en-US" dirty="0">
                <a:ea typeface="+mn-lt"/>
                <a:cs typeface="+mn-lt"/>
              </a:rPr>
              <a:t>, or other capture tools</a:t>
            </a:r>
          </a:p>
          <a:p>
            <a:pPr>
              <a:lnSpc>
                <a:spcPct val="120000"/>
              </a:lnSpc>
            </a:pPr>
            <a:r>
              <a:rPr lang="en-US" dirty="0">
                <a:ea typeface="+mn-lt"/>
                <a:cs typeface="+mn-lt"/>
              </a:rPr>
              <a:t>Capture traffic to/from host interface(s)</a:t>
            </a:r>
            <a:endParaRPr lang="en-US" dirty="0"/>
          </a:p>
          <a:p>
            <a:pPr lvl="1">
              <a:lnSpc>
                <a:spcPct val="120000"/>
              </a:lnSpc>
              <a:buFont typeface="Courier New" panose="020B0604020202020204" pitchFamily="34" charset="0"/>
              <a:buChar char="o"/>
            </a:pPr>
            <a:r>
              <a:rPr lang="en-US" dirty="0">
                <a:ea typeface="+mn-lt"/>
                <a:cs typeface="+mn-lt"/>
              </a:rPr>
              <a:t>Could be one or more interfaces</a:t>
            </a:r>
          </a:p>
          <a:p>
            <a:pPr lvl="1">
              <a:lnSpc>
                <a:spcPct val="120000"/>
              </a:lnSpc>
              <a:buFont typeface="Courier New" panose="020B0604020202020204" pitchFamily="34" charset="0"/>
              <a:buChar char="o"/>
            </a:pPr>
            <a:r>
              <a:rPr lang="en-US" dirty="0">
                <a:ea typeface="+mn-lt"/>
                <a:cs typeface="+mn-lt"/>
              </a:rPr>
              <a:t>Physical NIC / loopback / virtual interfaces</a:t>
            </a:r>
          </a:p>
          <a:p>
            <a:pPr>
              <a:lnSpc>
                <a:spcPct val="120000"/>
              </a:lnSpc>
            </a:pPr>
            <a:r>
              <a:rPr lang="en-US" dirty="0">
                <a:ea typeface="+mn-lt"/>
                <a:cs typeface="+mn-lt"/>
              </a:rPr>
              <a:t>Pros / Cons</a:t>
            </a:r>
            <a:endParaRPr lang="en-US" dirty="0"/>
          </a:p>
          <a:p>
            <a:pPr lvl="1">
              <a:lnSpc>
                <a:spcPct val="120000"/>
              </a:lnSpc>
              <a:buFont typeface="Courier New" panose="020B0604020202020204" pitchFamily="34" charset="0"/>
              <a:buChar char="o"/>
            </a:pPr>
            <a:r>
              <a:rPr lang="en-US" dirty="0">
                <a:ea typeface="+mn-lt"/>
                <a:cs typeface="+mn-lt"/>
              </a:rPr>
              <a:t>+Easy</a:t>
            </a:r>
            <a:endParaRPr lang="en-US" dirty="0"/>
          </a:p>
          <a:p>
            <a:pPr lvl="1">
              <a:lnSpc>
                <a:spcPct val="120000"/>
              </a:lnSpc>
              <a:buFont typeface="Courier New" panose="020B0604020202020204" pitchFamily="34" charset="0"/>
              <a:buChar char="o"/>
            </a:pPr>
            <a:r>
              <a:rPr lang="en-US" dirty="0">
                <a:ea typeface="+mn-lt"/>
                <a:cs typeface="+mn-lt"/>
              </a:rPr>
              <a:t>-Result affected by host behavior</a:t>
            </a:r>
          </a:p>
          <a:p>
            <a:pPr lvl="1">
              <a:lnSpc>
                <a:spcPct val="120000"/>
              </a:lnSpc>
              <a:buFont typeface="Courier New" panose="020B0604020202020204" pitchFamily="34" charset="0"/>
              <a:buChar char="o"/>
            </a:pPr>
            <a:r>
              <a:rPr lang="en-US" dirty="0"/>
              <a:t>-Likely requires privilege to install / run</a:t>
            </a:r>
          </a:p>
          <a:p>
            <a:pPr lvl="1">
              <a:lnSpc>
                <a:spcPct val="120000"/>
              </a:lnSpc>
              <a:buFont typeface="Courier New" panose="020B0604020202020204" pitchFamily="34" charset="0"/>
              <a:buChar char="o"/>
            </a:pPr>
            <a:r>
              <a:rPr lang="en-US" dirty="0"/>
              <a:t>-Cannot overcome filtering by upstream network infrastructure</a:t>
            </a:r>
          </a:p>
        </p:txBody>
      </p:sp>
      <p:pic>
        <p:nvPicPr>
          <p:cNvPr id="7" name="Picture 6" descr="A computer with a blue and white logo&#10;&#10;Description automatically generated">
            <a:extLst>
              <a:ext uri="{FF2B5EF4-FFF2-40B4-BE49-F238E27FC236}">
                <a16:creationId xmlns:a16="http://schemas.microsoft.com/office/drawing/2014/main" id="{C33A0F7E-C924-6035-F90F-64D55825DF55}"/>
              </a:ext>
            </a:extLst>
          </p:cNvPr>
          <p:cNvPicPr>
            <a:picLocks noChangeAspect="1"/>
          </p:cNvPicPr>
          <p:nvPr/>
        </p:nvPicPr>
        <p:blipFill>
          <a:blip r:embed="rId2"/>
          <a:stretch>
            <a:fillRect/>
          </a:stretch>
        </p:blipFill>
        <p:spPr>
          <a:xfrm>
            <a:off x="7896225" y="2410505"/>
            <a:ext cx="4019550" cy="2581275"/>
          </a:xfrm>
          <a:prstGeom prst="rect">
            <a:avLst/>
          </a:prstGeom>
        </p:spPr>
      </p:pic>
    </p:spTree>
    <p:extLst>
      <p:ext uri="{BB962C8B-B14F-4D97-AF65-F5344CB8AC3E}">
        <p14:creationId xmlns:p14="http://schemas.microsoft.com/office/powerpoint/2010/main" val="531200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9C5A-FB64-9E0B-4CEE-2FACD866BB37}"/>
              </a:ext>
            </a:extLst>
          </p:cNvPr>
          <p:cNvSpPr>
            <a:spLocks noGrp="1"/>
          </p:cNvSpPr>
          <p:nvPr>
            <p:ph type="title"/>
          </p:nvPr>
        </p:nvSpPr>
        <p:spPr/>
        <p:txBody>
          <a:bodyPr/>
          <a:lstStyle/>
          <a:p>
            <a:r>
              <a:rPr lang="en-US" dirty="0">
                <a:ea typeface="+mj-lt"/>
                <a:cs typeface="+mj-lt"/>
              </a:rPr>
              <a:t>Network Tap </a:t>
            </a:r>
            <a:endParaRPr lang="en-US" dirty="0"/>
          </a:p>
        </p:txBody>
      </p:sp>
      <p:sp>
        <p:nvSpPr>
          <p:cNvPr id="4" name="Content Placeholder 2">
            <a:extLst>
              <a:ext uri="{FF2B5EF4-FFF2-40B4-BE49-F238E27FC236}">
                <a16:creationId xmlns:a16="http://schemas.microsoft.com/office/drawing/2014/main" id="{02658345-E41C-B2EF-B839-22B8586FB536}"/>
              </a:ext>
            </a:extLst>
          </p:cNvPr>
          <p:cNvSpPr txBox="1">
            <a:spLocks/>
          </p:cNvSpPr>
          <p:nvPr/>
        </p:nvSpPr>
        <p:spPr>
          <a:xfrm>
            <a:off x="550653" y="1076446"/>
            <a:ext cx="7525109" cy="5100517"/>
          </a:xfrm>
          <a:prstGeom prst="rect">
            <a:avLst/>
          </a:prstGeom>
          <a:noFill/>
          <a:ln>
            <a:noFill/>
          </a:ln>
        </p:spPr>
        <p:txBody>
          <a:bodyPr spcFirstLastPara="1" vert="horz" wrap="square" lIns="91440" tIns="45720" rIns="91440" bIns="45720" rtlCol="0" anchor="t" anchorCtr="0">
            <a:normAutofit fontScale="85000"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20000"/>
              </a:lnSpc>
            </a:pPr>
            <a:r>
              <a:rPr lang="en-US" i="1" dirty="0">
                <a:ea typeface="+mn-lt"/>
                <a:cs typeface="+mn-lt"/>
              </a:rPr>
              <a:t>Bump in the wire</a:t>
            </a:r>
            <a:endParaRPr lang="en-US" i="1" dirty="0"/>
          </a:p>
          <a:p>
            <a:pPr>
              <a:lnSpc>
                <a:spcPct val="120000"/>
              </a:lnSpc>
            </a:pPr>
            <a:r>
              <a:rPr lang="en-US" dirty="0">
                <a:ea typeface="+mn-lt"/>
                <a:cs typeface="+mn-lt"/>
              </a:rPr>
              <a:t>Insert </a:t>
            </a:r>
            <a:r>
              <a:rPr lang="en-US" dirty="0">
                <a:solidFill>
                  <a:srgbClr val="C00000"/>
                </a:solidFill>
                <a:ea typeface="+mn-lt"/>
                <a:cs typeface="+mn-lt"/>
              </a:rPr>
              <a:t>tap</a:t>
            </a:r>
            <a:r>
              <a:rPr lang="en-US" dirty="0">
                <a:ea typeface="+mn-lt"/>
                <a:cs typeface="+mn-lt"/>
              </a:rPr>
              <a:t> in network link and copy network traffic</a:t>
            </a:r>
          </a:p>
          <a:p>
            <a:pPr>
              <a:lnSpc>
                <a:spcPct val="120000"/>
              </a:lnSpc>
            </a:pPr>
            <a:r>
              <a:rPr lang="en-US" dirty="0">
                <a:ea typeface="+mn-lt"/>
                <a:cs typeface="+mn-lt"/>
              </a:rPr>
              <a:t>Pros/Cons</a:t>
            </a:r>
            <a:endParaRPr lang="en-US" dirty="0"/>
          </a:p>
          <a:p>
            <a:pPr lvl="1">
              <a:lnSpc>
                <a:spcPct val="120000"/>
              </a:lnSpc>
              <a:buFont typeface="Courier New" panose="020B0604020202020204" pitchFamily="34" charset="0"/>
              <a:buChar char="o"/>
            </a:pPr>
            <a:r>
              <a:rPr lang="en-US" dirty="0">
                <a:ea typeface="+mn-lt"/>
                <a:cs typeface="+mn-lt"/>
              </a:rPr>
              <a:t>+What is on the network link: truer view of what infrastructure upstream might observe </a:t>
            </a:r>
          </a:p>
          <a:p>
            <a:pPr lvl="1">
              <a:lnSpc>
                <a:spcPct val="120000"/>
              </a:lnSpc>
              <a:buFont typeface="Courier New" panose="020B0604020202020204" pitchFamily="34" charset="0"/>
              <a:buChar char="o"/>
            </a:pPr>
            <a:r>
              <a:rPr lang="en-US" dirty="0">
                <a:ea typeface="+mn-lt"/>
                <a:cs typeface="+mn-lt"/>
              </a:rPr>
              <a:t>-Need to get a tap and get it installed ($ to $$$$)</a:t>
            </a:r>
          </a:p>
          <a:p>
            <a:pPr lvl="1">
              <a:lnSpc>
                <a:spcPct val="120000"/>
              </a:lnSpc>
              <a:buFont typeface="Courier New" panose="020B0604020202020204" pitchFamily="34" charset="0"/>
              <a:buChar char="o"/>
            </a:pPr>
            <a:r>
              <a:rPr lang="en-US" dirty="0">
                <a:ea typeface="+mn-lt"/>
                <a:cs typeface="+mn-lt"/>
              </a:rPr>
              <a:t>-Need link down/up events</a:t>
            </a:r>
            <a:endParaRPr lang="en-US" dirty="0"/>
          </a:p>
          <a:p>
            <a:pPr lvl="1">
              <a:lnSpc>
                <a:spcPct val="120000"/>
              </a:lnSpc>
              <a:buFont typeface="Courier New" panose="020B0604020202020204" pitchFamily="34" charset="0"/>
              <a:buChar char="o"/>
            </a:pPr>
            <a:r>
              <a:rPr lang="en-US" dirty="0">
                <a:ea typeface="+mn-lt"/>
                <a:cs typeface="+mn-lt"/>
              </a:rPr>
              <a:t>-Cannot overcome filtering by upstream network infrastructure</a:t>
            </a:r>
          </a:p>
          <a:p>
            <a:pPr>
              <a:lnSpc>
                <a:spcPct val="120000"/>
              </a:lnSpc>
            </a:pPr>
            <a:r>
              <a:rPr lang="en-US" dirty="0"/>
              <a:t>Note: Discuss mirror/span later</a:t>
            </a:r>
          </a:p>
        </p:txBody>
      </p:sp>
      <p:pic>
        <p:nvPicPr>
          <p:cNvPr id="5" name="Picture 4">
            <a:extLst>
              <a:ext uri="{FF2B5EF4-FFF2-40B4-BE49-F238E27FC236}">
                <a16:creationId xmlns:a16="http://schemas.microsoft.com/office/drawing/2014/main" id="{DE779D78-4D60-B468-3666-FFF3EB81FA25}"/>
              </a:ext>
            </a:extLst>
          </p:cNvPr>
          <p:cNvPicPr>
            <a:picLocks noChangeAspect="1"/>
          </p:cNvPicPr>
          <p:nvPr/>
        </p:nvPicPr>
        <p:blipFill>
          <a:blip r:embed="rId2"/>
          <a:stretch>
            <a:fillRect/>
          </a:stretch>
        </p:blipFill>
        <p:spPr>
          <a:xfrm>
            <a:off x="8221977" y="2420830"/>
            <a:ext cx="3752850" cy="2400300"/>
          </a:xfrm>
          <a:prstGeom prst="rect">
            <a:avLst/>
          </a:prstGeom>
        </p:spPr>
      </p:pic>
    </p:spTree>
    <p:extLst>
      <p:ext uri="{BB962C8B-B14F-4D97-AF65-F5344CB8AC3E}">
        <p14:creationId xmlns:p14="http://schemas.microsoft.com/office/powerpoint/2010/main" val="2269651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DA019-997C-6A85-934E-9E0A19A4A16A}"/>
              </a:ext>
            </a:extLst>
          </p:cNvPr>
          <p:cNvSpPr>
            <a:spLocks noGrp="1"/>
          </p:cNvSpPr>
          <p:nvPr>
            <p:ph type="title"/>
          </p:nvPr>
        </p:nvSpPr>
        <p:spPr/>
        <p:txBody>
          <a:bodyPr/>
          <a:lstStyle/>
          <a:p>
            <a:r>
              <a:rPr lang="en-US" dirty="0">
                <a:ea typeface="+mj-lt"/>
                <a:cs typeface="+mj-lt"/>
              </a:rPr>
              <a:t>Location: how to tell where capturing</a:t>
            </a:r>
            <a:endParaRPr lang="en-US" dirty="0"/>
          </a:p>
        </p:txBody>
      </p:sp>
      <p:sp>
        <p:nvSpPr>
          <p:cNvPr id="4" name="Content Placeholder 2">
            <a:extLst>
              <a:ext uri="{FF2B5EF4-FFF2-40B4-BE49-F238E27FC236}">
                <a16:creationId xmlns:a16="http://schemas.microsoft.com/office/drawing/2014/main" id="{9F17E32E-4673-5318-5C84-284CF8AAAD47}"/>
              </a:ext>
            </a:extLst>
          </p:cNvPr>
          <p:cNvSpPr txBox="1">
            <a:spLocks/>
          </p:cNvSpPr>
          <p:nvPr/>
        </p:nvSpPr>
        <p:spPr>
          <a:xfrm>
            <a:off x="641717" y="1253331"/>
            <a:ext cx="10515600" cy="4351338"/>
          </a:xfrm>
          <a:prstGeom prst="rect">
            <a:avLst/>
          </a:prstGeom>
          <a:noFill/>
          <a:ln>
            <a:noFill/>
          </a:ln>
        </p:spPr>
        <p:txBody>
          <a:bodyPr spcFirstLastPara="1" vert="horz" wrap="square" lIns="91440" tIns="45720" rIns="91440" bIns="45720" rtlCol="0" anchor="t" anchorCtr="0">
            <a:normAutofit lnSpcReduction="10000"/>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rgbClr val="3A3A3A"/>
              </a:buClr>
              <a:buSzPts val="2800"/>
              <a:buFont typeface="Lucida Sans"/>
              <a:buChar char="•"/>
              <a:defRPr sz="2800" b="0" i="0" u="none" strike="noStrike" cap="none">
                <a:solidFill>
                  <a:srgbClr val="3A3A3A"/>
                </a:solidFill>
                <a:latin typeface="Lucida Sans"/>
                <a:ea typeface="Lucida Sans"/>
                <a:cs typeface="Lucida Sans"/>
                <a:sym typeface="Lucida Sans"/>
              </a:defRPr>
            </a:lvl1pPr>
            <a:lvl2pPr marL="914400" marR="0" lvl="1" indent="-381000" algn="l" rtl="0">
              <a:lnSpc>
                <a:spcPct val="90000"/>
              </a:lnSpc>
              <a:spcBef>
                <a:spcPts val="500"/>
              </a:spcBef>
              <a:spcAft>
                <a:spcPts val="0"/>
              </a:spcAft>
              <a:buClr>
                <a:srgbClr val="3A3A3A"/>
              </a:buClr>
              <a:buSzPts val="2400"/>
              <a:buFont typeface="Lucida Sans"/>
              <a:buChar char="•"/>
              <a:defRPr sz="2400" b="0" i="0" u="none" strike="noStrike" cap="none">
                <a:solidFill>
                  <a:srgbClr val="3A3A3A"/>
                </a:solidFill>
                <a:latin typeface="Lucida Sans"/>
                <a:ea typeface="Lucida Sans"/>
                <a:cs typeface="Lucida Sans"/>
                <a:sym typeface="Lucida Sans"/>
              </a:defRPr>
            </a:lvl2pPr>
            <a:lvl3pPr marL="1371600" marR="0" lvl="2" indent="-355600" algn="l" rtl="0">
              <a:lnSpc>
                <a:spcPct val="90000"/>
              </a:lnSpc>
              <a:spcBef>
                <a:spcPts val="500"/>
              </a:spcBef>
              <a:spcAft>
                <a:spcPts val="0"/>
              </a:spcAft>
              <a:buClr>
                <a:srgbClr val="3A3A3A"/>
              </a:buClr>
              <a:buSzPts val="2000"/>
              <a:buFont typeface="Lucida Sans"/>
              <a:buChar char="•"/>
              <a:defRPr sz="2000" b="0" i="0" u="none" strike="noStrike" cap="none">
                <a:solidFill>
                  <a:srgbClr val="3A3A3A"/>
                </a:solidFill>
                <a:latin typeface="Lucida Sans"/>
                <a:ea typeface="Lucida Sans"/>
                <a:cs typeface="Lucida Sans"/>
                <a:sym typeface="Lucida Sans"/>
              </a:defRPr>
            </a:lvl3pPr>
            <a:lvl4pPr marL="1828800" marR="0" lvl="3"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4pPr>
            <a:lvl5pPr marL="2286000" marR="0" lvl="4" indent="-342900" algn="l" rtl="0">
              <a:lnSpc>
                <a:spcPct val="90000"/>
              </a:lnSpc>
              <a:spcBef>
                <a:spcPts val="500"/>
              </a:spcBef>
              <a:spcAft>
                <a:spcPts val="0"/>
              </a:spcAft>
              <a:buClr>
                <a:srgbClr val="3A3A3A"/>
              </a:buClr>
              <a:buSzPts val="1800"/>
              <a:buFont typeface="Lucida Sans"/>
              <a:buChar char="•"/>
              <a:defRPr sz="1800" b="0" i="0" u="none" strike="noStrike" cap="none">
                <a:solidFill>
                  <a:srgbClr val="3A3A3A"/>
                </a:solidFill>
                <a:latin typeface="Lucida Sans"/>
                <a:ea typeface="Lucida Sans"/>
                <a:cs typeface="Lucida Sans"/>
                <a:sym typeface="Lucida Sans"/>
              </a:defRPr>
            </a:lvl5pPr>
            <a:lvl6pPr marL="2743200" marR="0" lvl="5"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6pPr>
            <a:lvl7pPr marL="3200400" marR="0" lvl="6"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7pPr>
            <a:lvl8pPr marL="3657600" marR="0" lvl="7"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8pPr>
            <a:lvl9pPr marL="4114800" marR="0" lvl="8" indent="-342900" algn="l" rtl="0">
              <a:lnSpc>
                <a:spcPct val="90000"/>
              </a:lnSpc>
              <a:spcBef>
                <a:spcPts val="500"/>
              </a:spcBef>
              <a:spcAft>
                <a:spcPts val="0"/>
              </a:spcAft>
              <a:buClr>
                <a:schemeClr val="dk1"/>
              </a:buClr>
              <a:buSzPts val="1800"/>
              <a:buFont typeface="Lucida Sans"/>
              <a:buChar char="•"/>
              <a:defRPr sz="1800" b="0" i="0" u="none" strike="noStrike" cap="none">
                <a:solidFill>
                  <a:schemeClr val="dk1"/>
                </a:solidFill>
                <a:latin typeface="Lucida Sans"/>
                <a:ea typeface="Lucida Sans"/>
                <a:cs typeface="Lucida Sans"/>
                <a:sym typeface="Lucida Sans"/>
              </a:defRPr>
            </a:lvl9pPr>
          </a:lstStyle>
          <a:p>
            <a:pPr>
              <a:lnSpc>
                <a:spcPct val="110000"/>
              </a:lnSpc>
            </a:pPr>
            <a:r>
              <a:rPr lang="en-US" dirty="0">
                <a:ea typeface="+mn-lt"/>
                <a:cs typeface="+mn-lt"/>
              </a:rPr>
              <a:t>List of examples for discussion</a:t>
            </a:r>
            <a:endParaRPr lang="en-US" dirty="0"/>
          </a:p>
          <a:p>
            <a:pPr lvl="1">
              <a:lnSpc>
                <a:spcPct val="110000"/>
              </a:lnSpc>
              <a:buFont typeface="Courier New" panose="020B0604020202020204" pitchFamily="34" charset="0"/>
              <a:buChar char="o"/>
            </a:pPr>
            <a:r>
              <a:rPr lang="en-US" dirty="0">
                <a:ea typeface="+mn-lt"/>
                <a:cs typeface="+mn-lt"/>
              </a:rPr>
              <a:t>TCP Handshake timing</a:t>
            </a:r>
            <a:endParaRPr lang="en-US" dirty="0"/>
          </a:p>
          <a:p>
            <a:pPr lvl="1">
              <a:lnSpc>
                <a:spcPct val="110000"/>
              </a:lnSpc>
              <a:buFont typeface="Courier New" panose="020B0604020202020204" pitchFamily="34" charset="0"/>
              <a:buChar char="o"/>
            </a:pPr>
            <a:r>
              <a:rPr lang="en-US" dirty="0">
                <a:ea typeface="+mn-lt"/>
                <a:cs typeface="+mn-lt"/>
              </a:rPr>
              <a:t>Small Ethernet frames</a:t>
            </a:r>
            <a:endParaRPr lang="en-US" dirty="0"/>
          </a:p>
          <a:p>
            <a:pPr lvl="1">
              <a:lnSpc>
                <a:spcPct val="110000"/>
              </a:lnSpc>
              <a:buFont typeface="Courier New" panose="020B0604020202020204" pitchFamily="34" charset="0"/>
              <a:buChar char="o"/>
            </a:pPr>
            <a:r>
              <a:rPr lang="en-US" dirty="0">
                <a:ea typeface="+mn-lt"/>
                <a:cs typeface="+mn-lt"/>
              </a:rPr>
              <a:t>Large TCP segments</a:t>
            </a:r>
            <a:endParaRPr lang="en-US" dirty="0"/>
          </a:p>
          <a:p>
            <a:pPr lvl="1">
              <a:lnSpc>
                <a:spcPct val="110000"/>
              </a:lnSpc>
              <a:buFont typeface="Courier New" panose="020B0604020202020204" pitchFamily="34" charset="0"/>
              <a:buChar char="o"/>
            </a:pPr>
            <a:r>
              <a:rPr lang="en-US" dirty="0">
                <a:ea typeface="+mn-lt"/>
                <a:cs typeface="+mn-lt"/>
              </a:rPr>
              <a:t>IGMP </a:t>
            </a:r>
            <a:endParaRPr lang="en-US" dirty="0"/>
          </a:p>
          <a:p>
            <a:pPr lvl="1">
              <a:lnSpc>
                <a:spcPct val="110000"/>
              </a:lnSpc>
              <a:buFont typeface="Courier New" panose="020B0604020202020204" pitchFamily="34" charset="0"/>
              <a:buChar char="o"/>
            </a:pPr>
            <a:r>
              <a:rPr lang="en-US" dirty="0">
                <a:ea typeface="+mn-lt"/>
                <a:cs typeface="+mn-lt"/>
              </a:rPr>
              <a:t>ARP</a:t>
            </a:r>
            <a:endParaRPr lang="en-US" dirty="0"/>
          </a:p>
          <a:p>
            <a:pPr lvl="1">
              <a:lnSpc>
                <a:spcPct val="110000"/>
              </a:lnSpc>
              <a:buFont typeface="Courier New" panose="020B0604020202020204" pitchFamily="34" charset="0"/>
              <a:buChar char="o"/>
            </a:pPr>
            <a:endParaRPr lang="en-US" dirty="0">
              <a:ea typeface="+mn-lt"/>
              <a:cs typeface="+mn-lt"/>
            </a:endParaRPr>
          </a:p>
          <a:p>
            <a:pPr lvl="1">
              <a:lnSpc>
                <a:spcPct val="110000"/>
              </a:lnSpc>
              <a:buFont typeface="Courier New" panose="020B0604020202020204" pitchFamily="34" charset="0"/>
              <a:buChar char="o"/>
            </a:pPr>
            <a:r>
              <a:rPr lang="en-US" dirty="0">
                <a:ea typeface="+mn-lt"/>
                <a:cs typeface="+mn-lt"/>
              </a:rPr>
              <a:t>Access VLAN (RSTP, CDP, LLDP, MNDP)</a:t>
            </a:r>
            <a:endParaRPr lang="en-US" dirty="0"/>
          </a:p>
          <a:p>
            <a:pPr lvl="1">
              <a:lnSpc>
                <a:spcPct val="110000"/>
              </a:lnSpc>
              <a:buFont typeface="Courier New" panose="020B0604020202020204" pitchFamily="34" charset="0"/>
              <a:buChar char="o"/>
            </a:pPr>
            <a:r>
              <a:rPr lang="en-US" dirty="0">
                <a:ea typeface="+mn-lt"/>
                <a:cs typeface="+mn-lt"/>
              </a:rPr>
              <a:t>Example: use of low end switch w/ mirror port as tap</a:t>
            </a:r>
            <a:endParaRPr lang="en-US" dirty="0"/>
          </a:p>
        </p:txBody>
      </p:sp>
      <p:sp>
        <p:nvSpPr>
          <p:cNvPr id="5" name="TextBox 4">
            <a:extLst>
              <a:ext uri="{FF2B5EF4-FFF2-40B4-BE49-F238E27FC236}">
                <a16:creationId xmlns:a16="http://schemas.microsoft.com/office/drawing/2014/main" id="{998F1158-A7B6-A7FF-59FD-CEFCA0823D30}"/>
              </a:ext>
            </a:extLst>
          </p:cNvPr>
          <p:cNvSpPr txBox="1"/>
          <p:nvPr/>
        </p:nvSpPr>
        <p:spPr>
          <a:xfrm>
            <a:off x="8661079" y="2057316"/>
            <a:ext cx="2886419" cy="830997"/>
          </a:xfrm>
          <a:prstGeom prst="rect">
            <a:avLst/>
          </a:prstGeom>
          <a:noFill/>
        </p:spPr>
        <p:txBody>
          <a:bodyPr wrap="square" rtlCol="0">
            <a:spAutoFit/>
          </a:bodyPr>
          <a:lstStyle/>
          <a:p>
            <a:r>
              <a:rPr lang="en-US" sz="1600" i="1" dirty="0"/>
              <a:t>Examples will demonstrate some of the variations that are possible</a:t>
            </a:r>
          </a:p>
        </p:txBody>
      </p:sp>
    </p:spTree>
    <p:extLst>
      <p:ext uri="{BB962C8B-B14F-4D97-AF65-F5344CB8AC3E}">
        <p14:creationId xmlns:p14="http://schemas.microsoft.com/office/powerpoint/2010/main" val="1289057512"/>
      </p:ext>
    </p:extLst>
  </p:cSld>
  <p:clrMapOvr>
    <a:masterClrMapping/>
  </p:clrMapOvr>
</p:sld>
</file>

<file path=ppt/theme/theme1.xml><?xml version="1.0" encoding="utf-8"?>
<a:theme xmlns:a="http://schemas.openxmlformats.org/drawingml/2006/main"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F2ACF9F-23C9-334B-B4B0-14A917583BD6}">
  <we:reference id="3a0bbf5a-145e-41fc-a0ec-a041ccd77213" version="4.2.0.0" store="EXCatalog" storeType="EXCatalog"/>
  <we:alternateReferences/>
  <we:properties/>
  <we:bindings/>
  <we:snapshot xmlns:r="http://schemas.openxmlformats.org/officeDocument/2006/relationships"/>
</we:webextension>
</file>

<file path=docMetadata/LabelInfo.xml><?xml version="1.0" encoding="utf-8"?>
<clbl:labelList xmlns:clbl="http://schemas.microsoft.com/office/2020/mipLabelMetadata">
  <clbl:label id="{7d280710-1564-42b6-983b-5cebee6e2358}" enabled="1" method="Privileged" siteId="{e8d897a8-f400-4625-858a-6f3ae627542b}" removed="0"/>
</clbl:labelList>
</file>

<file path=docProps/app.xml><?xml version="1.0" encoding="utf-8"?>
<Properties xmlns="http://schemas.openxmlformats.org/officeDocument/2006/extended-properties" xmlns:vt="http://schemas.openxmlformats.org/officeDocument/2006/docPropsVTypes">
  <TotalTime>1368</TotalTime>
  <Words>3573</Words>
  <Application>Microsoft Macintosh PowerPoint</Application>
  <PresentationFormat>Widescreen</PresentationFormat>
  <Paragraphs>437</Paragraphs>
  <Slides>46</Slides>
  <Notes>12</Notes>
  <HiddenSlides>6</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46</vt:i4>
      </vt:variant>
    </vt:vector>
  </HeadingPairs>
  <TitlesOfParts>
    <vt:vector size="59" baseType="lpstr">
      <vt:lpstr>Aptos</vt:lpstr>
      <vt:lpstr>Arial</vt:lpstr>
      <vt:lpstr>Calibri</vt:lpstr>
      <vt:lpstr>Courier New</vt:lpstr>
      <vt:lpstr>Courier New,monospace</vt:lpstr>
      <vt:lpstr>Google Sans</vt:lpstr>
      <vt:lpstr>Lato</vt:lpstr>
      <vt:lpstr>Lucida Sans</vt:lpstr>
      <vt:lpstr>Open Sans</vt:lpstr>
      <vt:lpstr>Play</vt:lpstr>
      <vt:lpstr>Wingdings</vt:lpstr>
      <vt:lpstr>Wingdings,Sans-Serif</vt:lpstr>
      <vt:lpstr>Office</vt:lpstr>
      <vt:lpstr>Wireshark Packet Capture is like Real Estate: Location Matters</vt:lpstr>
      <vt:lpstr>PowerPoint Presentation</vt:lpstr>
      <vt:lpstr>Let me introduce myself</vt:lpstr>
      <vt:lpstr>Motivation</vt:lpstr>
      <vt:lpstr>Motivation</vt:lpstr>
      <vt:lpstr>Typical Capture Techniques</vt:lpstr>
      <vt:lpstr>On Host Capture</vt:lpstr>
      <vt:lpstr>Network Tap </vt:lpstr>
      <vt:lpstr>Location: how to tell where capturing</vt:lpstr>
      <vt:lpstr>TCP Handshake</vt:lpstr>
      <vt:lpstr>Compare Handshakes</vt:lpstr>
      <vt:lpstr>First End</vt:lpstr>
      <vt:lpstr>Second End</vt:lpstr>
      <vt:lpstr>TCP Handshake Timing Summary</vt:lpstr>
      <vt:lpstr>Small Ethernet Frames</vt:lpstr>
      <vt:lpstr>Small Ethernet Frames</vt:lpstr>
      <vt:lpstr>Small Ethernet Frames</vt:lpstr>
      <vt:lpstr>Large TCP segments</vt:lpstr>
      <vt:lpstr>Large TCP segments</vt:lpstr>
      <vt:lpstr>IGMP Processing</vt:lpstr>
      <vt:lpstr>IGMP Processing</vt:lpstr>
      <vt:lpstr>ARP</vt:lpstr>
      <vt:lpstr>ARP Examples</vt:lpstr>
      <vt:lpstr>ARP Examples</vt:lpstr>
      <vt:lpstr>ARP Examples</vt:lpstr>
      <vt:lpstr>Mirror/SPAN Port</vt:lpstr>
      <vt:lpstr>Infrastructure Filtering</vt:lpstr>
      <vt:lpstr>How does this change what we already have?</vt:lpstr>
      <vt:lpstr>Mirror Port</vt:lpstr>
      <vt:lpstr>How to use</vt:lpstr>
      <vt:lpstr>Example 1</vt:lpstr>
      <vt:lpstr>Example 1</vt:lpstr>
      <vt:lpstr>Example 2</vt:lpstr>
      <vt:lpstr>Example 2</vt:lpstr>
      <vt:lpstr>Example 3</vt:lpstr>
      <vt:lpstr>Example 3</vt:lpstr>
      <vt:lpstr>What about this case?</vt:lpstr>
      <vt:lpstr>Low end mirror port</vt:lpstr>
      <vt:lpstr>Low end mirror port</vt:lpstr>
      <vt:lpstr>Don’t believe everything you read (see)</vt:lpstr>
      <vt:lpstr>Your knowledge is more important than the tool</vt:lpstr>
      <vt:lpstr>Monitor Mode / Linux</vt:lpstr>
      <vt:lpstr>Monitor Mode / Linux</vt:lpstr>
      <vt:lpstr>MacOS and WiFi</vt:lpstr>
      <vt:lpstr>Summary</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Wireshark Packet Capture is like Real Estate: Location Matters</dc:title>
  <cp:lastModifiedBy>Cragg, George</cp:lastModifiedBy>
  <cp:revision>45</cp:revision>
  <dcterms:modified xsi:type="dcterms:W3CDTF">2025-06-17T18:34:25Z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Text">
    <vt:lpwstr>Internal</vt:lpwstr>
  </property>
</Properties>
</file>