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5" r:id="rId1"/>
  </p:sldMasterIdLst>
  <p:notesMasterIdLst>
    <p:notesMasterId r:id="rId21"/>
  </p:notesMasterIdLst>
  <p:sldIdLst>
    <p:sldId id="256" r:id="rId2"/>
    <p:sldId id="257" r:id="rId3"/>
    <p:sldId id="260" r:id="rId4"/>
    <p:sldId id="261" r:id="rId5"/>
    <p:sldId id="275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59" r:id="rId20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130"/>
    <p:restoredTop sz="94719"/>
  </p:normalViewPr>
  <p:slideViewPr>
    <p:cSldViewPr snapToGrid="0">
      <p:cViewPr varScale="1">
        <p:scale>
          <a:sx n="92" d="100"/>
          <a:sy n="92" d="100"/>
        </p:scale>
        <p:origin x="176" y="7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iagrams/_rels/data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sv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svg"/><Relationship Id="rId1" Type="http://schemas.openxmlformats.org/officeDocument/2006/relationships/image" Target="../media/image4.png"/><Relationship Id="rId6" Type="http://schemas.openxmlformats.org/officeDocument/2006/relationships/image" Target="../media/image9.svg"/><Relationship Id="rId5" Type="http://schemas.openxmlformats.org/officeDocument/2006/relationships/image" Target="../media/image8.png"/><Relationship Id="rId10" Type="http://schemas.openxmlformats.org/officeDocument/2006/relationships/image" Target="../media/image13.svg"/><Relationship Id="rId4" Type="http://schemas.openxmlformats.org/officeDocument/2006/relationships/image" Target="../media/image7.svg"/><Relationship Id="rId9" Type="http://schemas.openxmlformats.org/officeDocument/2006/relationships/image" Target="../media/image12.png"/></Relationships>
</file>

<file path=ppt/diagrams/_rels/data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svg"/><Relationship Id="rId3" Type="http://schemas.openxmlformats.org/officeDocument/2006/relationships/image" Target="../media/image17.png"/><Relationship Id="rId7" Type="http://schemas.openxmlformats.org/officeDocument/2006/relationships/image" Target="../media/image21.png"/><Relationship Id="rId2" Type="http://schemas.openxmlformats.org/officeDocument/2006/relationships/image" Target="../media/image16.svg"/><Relationship Id="rId1" Type="http://schemas.openxmlformats.org/officeDocument/2006/relationships/image" Target="../media/image15.png"/><Relationship Id="rId6" Type="http://schemas.openxmlformats.org/officeDocument/2006/relationships/image" Target="../media/image20.svg"/><Relationship Id="rId5" Type="http://schemas.openxmlformats.org/officeDocument/2006/relationships/image" Target="../media/image19.png"/><Relationship Id="rId10" Type="http://schemas.openxmlformats.org/officeDocument/2006/relationships/image" Target="../media/image24.svg"/><Relationship Id="rId4" Type="http://schemas.openxmlformats.org/officeDocument/2006/relationships/image" Target="../media/image18.svg"/><Relationship Id="rId9" Type="http://schemas.openxmlformats.org/officeDocument/2006/relationships/image" Target="../media/image23.png"/></Relationships>
</file>

<file path=ppt/diagrams/_rels/drawing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sv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svg"/><Relationship Id="rId1" Type="http://schemas.openxmlformats.org/officeDocument/2006/relationships/image" Target="../media/image4.png"/><Relationship Id="rId6" Type="http://schemas.openxmlformats.org/officeDocument/2006/relationships/image" Target="../media/image9.svg"/><Relationship Id="rId5" Type="http://schemas.openxmlformats.org/officeDocument/2006/relationships/image" Target="../media/image8.png"/><Relationship Id="rId10" Type="http://schemas.openxmlformats.org/officeDocument/2006/relationships/image" Target="../media/image13.svg"/><Relationship Id="rId4" Type="http://schemas.openxmlformats.org/officeDocument/2006/relationships/image" Target="../media/image7.svg"/><Relationship Id="rId9" Type="http://schemas.openxmlformats.org/officeDocument/2006/relationships/image" Target="../media/image12.png"/></Relationships>
</file>

<file path=ppt/diagrams/_rels/drawing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svg"/><Relationship Id="rId3" Type="http://schemas.openxmlformats.org/officeDocument/2006/relationships/image" Target="../media/image17.png"/><Relationship Id="rId7" Type="http://schemas.openxmlformats.org/officeDocument/2006/relationships/image" Target="../media/image21.png"/><Relationship Id="rId2" Type="http://schemas.openxmlformats.org/officeDocument/2006/relationships/image" Target="../media/image16.svg"/><Relationship Id="rId1" Type="http://schemas.openxmlformats.org/officeDocument/2006/relationships/image" Target="../media/image15.png"/><Relationship Id="rId6" Type="http://schemas.openxmlformats.org/officeDocument/2006/relationships/image" Target="../media/image20.svg"/><Relationship Id="rId5" Type="http://schemas.openxmlformats.org/officeDocument/2006/relationships/image" Target="../media/image19.png"/><Relationship Id="rId10" Type="http://schemas.openxmlformats.org/officeDocument/2006/relationships/image" Target="../media/image24.svg"/><Relationship Id="rId4" Type="http://schemas.openxmlformats.org/officeDocument/2006/relationships/image" Target="../media/image18.svg"/><Relationship Id="rId9" Type="http://schemas.openxmlformats.org/officeDocument/2006/relationships/image" Target="../media/image23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F2E88FD-A3EE-4B16-9C84-3CA9975D7D78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6C8FA10-9B85-42AB-87B9-B31222C8436C}">
      <dgm:prSet/>
      <dgm:spPr/>
      <dgm:t>
        <a:bodyPr/>
        <a:lstStyle/>
        <a:p>
          <a:r>
            <a:rPr lang="de-AT" b="0" i="0"/>
            <a:t>→ </a:t>
          </a:r>
          <a:r>
            <a:rPr lang="de-AT" b="1" i="0"/>
            <a:t>Introduction to Non-Traditional Capturing:</a:t>
          </a:r>
          <a:endParaRPr lang="en-US"/>
        </a:p>
      </dgm:t>
    </dgm:pt>
    <dgm:pt modelId="{E438AA99-36ED-4C85-8C0A-74D38D10E6AF}" type="parTrans" cxnId="{447C0473-C16C-4C38-9A0D-CABECA7BEA14}">
      <dgm:prSet/>
      <dgm:spPr/>
      <dgm:t>
        <a:bodyPr/>
        <a:lstStyle/>
        <a:p>
          <a:endParaRPr lang="en-US"/>
        </a:p>
      </dgm:t>
    </dgm:pt>
    <dgm:pt modelId="{CC31C41B-0892-470B-A346-763AFC0306C5}" type="sibTrans" cxnId="{447C0473-C16C-4C38-9A0D-CABECA7BEA14}">
      <dgm:prSet/>
      <dgm:spPr/>
      <dgm:t>
        <a:bodyPr/>
        <a:lstStyle/>
        <a:p>
          <a:endParaRPr lang="en-US"/>
        </a:p>
      </dgm:t>
    </dgm:pt>
    <dgm:pt modelId="{BD77E13D-93A0-4C8F-B831-E71454062519}">
      <dgm:prSet/>
      <dgm:spPr/>
      <dgm:t>
        <a:bodyPr/>
        <a:lstStyle/>
        <a:p>
          <a:r>
            <a:rPr lang="de-AT" b="0" i="0"/>
            <a:t>→ </a:t>
          </a:r>
          <a:r>
            <a:rPr lang="de-AT" b="1" i="0"/>
            <a:t>Chrome Network Logs Integration	</a:t>
          </a:r>
          <a:endParaRPr lang="en-US"/>
        </a:p>
      </dgm:t>
    </dgm:pt>
    <dgm:pt modelId="{9EB1FE6A-5247-4ECA-9C8D-B6331C265018}" type="parTrans" cxnId="{9791E0BD-7915-421C-A278-6FB3FCFAEA84}">
      <dgm:prSet/>
      <dgm:spPr/>
      <dgm:t>
        <a:bodyPr/>
        <a:lstStyle/>
        <a:p>
          <a:endParaRPr lang="en-US"/>
        </a:p>
      </dgm:t>
    </dgm:pt>
    <dgm:pt modelId="{A85C9262-90C8-464E-8074-4C7DB80D582B}" type="sibTrans" cxnId="{9791E0BD-7915-421C-A278-6FB3FCFAEA84}">
      <dgm:prSet/>
      <dgm:spPr/>
      <dgm:t>
        <a:bodyPr/>
        <a:lstStyle/>
        <a:p>
          <a:endParaRPr lang="en-US"/>
        </a:p>
      </dgm:t>
    </dgm:pt>
    <dgm:pt modelId="{9C19451B-53A4-437E-BF61-1560EB270CE4}">
      <dgm:prSet/>
      <dgm:spPr/>
      <dgm:t>
        <a:bodyPr/>
        <a:lstStyle/>
        <a:p>
          <a:r>
            <a:rPr lang="de-AT" b="0" i="0" dirty="0"/>
            <a:t>→ </a:t>
          </a:r>
          <a:r>
            <a:rPr lang="de-AT" b="1" i="0" dirty="0"/>
            <a:t>Bluetooth Traffic Capture	</a:t>
          </a:r>
          <a:endParaRPr lang="en-US" dirty="0"/>
        </a:p>
      </dgm:t>
    </dgm:pt>
    <dgm:pt modelId="{D57BEA2F-721A-46C7-B304-F9A4796FCB2B}" type="parTrans" cxnId="{65E76C54-B8C0-4C18-AF38-A55C50A32800}">
      <dgm:prSet/>
      <dgm:spPr/>
      <dgm:t>
        <a:bodyPr/>
        <a:lstStyle/>
        <a:p>
          <a:endParaRPr lang="en-US"/>
        </a:p>
      </dgm:t>
    </dgm:pt>
    <dgm:pt modelId="{52118D87-91C9-4089-A048-02F62651A168}" type="sibTrans" cxnId="{65E76C54-B8C0-4C18-AF38-A55C50A32800}">
      <dgm:prSet/>
      <dgm:spPr/>
      <dgm:t>
        <a:bodyPr/>
        <a:lstStyle/>
        <a:p>
          <a:endParaRPr lang="en-US"/>
        </a:p>
      </dgm:t>
    </dgm:pt>
    <dgm:pt modelId="{E5E78328-1FCE-4551-A0C9-63FFF3C6CAB3}">
      <dgm:prSet/>
      <dgm:spPr/>
      <dgm:t>
        <a:bodyPr/>
        <a:lstStyle/>
        <a:p>
          <a:r>
            <a:rPr lang="de-AT" b="0" i="0"/>
            <a:t>→ </a:t>
          </a:r>
          <a:r>
            <a:rPr lang="de-AT" b="1" i="0"/>
            <a:t>Extcap Interface Deep Dive	</a:t>
          </a:r>
          <a:endParaRPr lang="en-US"/>
        </a:p>
      </dgm:t>
    </dgm:pt>
    <dgm:pt modelId="{FD0F04D1-9919-40B6-A9F9-994EE7163FB4}" type="parTrans" cxnId="{D4BF6223-5296-4AD8-B014-299DE14BBC1B}">
      <dgm:prSet/>
      <dgm:spPr/>
      <dgm:t>
        <a:bodyPr/>
        <a:lstStyle/>
        <a:p>
          <a:endParaRPr lang="en-US"/>
        </a:p>
      </dgm:t>
    </dgm:pt>
    <dgm:pt modelId="{FD22DC88-7956-42F8-8BCB-7207E9E72CA9}" type="sibTrans" cxnId="{D4BF6223-5296-4AD8-B014-299DE14BBC1B}">
      <dgm:prSet/>
      <dgm:spPr/>
      <dgm:t>
        <a:bodyPr/>
        <a:lstStyle/>
        <a:p>
          <a:endParaRPr lang="en-US"/>
        </a:p>
      </dgm:t>
    </dgm:pt>
    <dgm:pt modelId="{9343E067-588C-4BDB-A863-D5787DF263A7}">
      <dgm:prSet/>
      <dgm:spPr/>
      <dgm:t>
        <a:bodyPr/>
        <a:lstStyle/>
        <a:p>
          <a:r>
            <a:rPr lang="de-AT" b="0" i="0"/>
            <a:t>→ </a:t>
          </a:r>
          <a:r>
            <a:rPr lang="de-AT" b="1" i="0"/>
            <a:t>Tips, Tricks &amp; Best Practices</a:t>
          </a:r>
          <a:endParaRPr lang="en-US"/>
        </a:p>
      </dgm:t>
    </dgm:pt>
    <dgm:pt modelId="{0096BCA7-8D62-4094-B569-89483CE5EB56}" type="parTrans" cxnId="{D9B4CB07-E51A-4904-ABB2-F801CDD39CB2}">
      <dgm:prSet/>
      <dgm:spPr/>
      <dgm:t>
        <a:bodyPr/>
        <a:lstStyle/>
        <a:p>
          <a:endParaRPr lang="en-US"/>
        </a:p>
      </dgm:t>
    </dgm:pt>
    <dgm:pt modelId="{B4BB721E-34BF-40D4-9DA9-2D1CF9D77B24}" type="sibTrans" cxnId="{D9B4CB07-E51A-4904-ABB2-F801CDD39CB2}">
      <dgm:prSet/>
      <dgm:spPr/>
      <dgm:t>
        <a:bodyPr/>
        <a:lstStyle/>
        <a:p>
          <a:endParaRPr lang="en-US"/>
        </a:p>
      </dgm:t>
    </dgm:pt>
    <dgm:pt modelId="{01EA0497-39D3-4A0B-9C35-F831230C5429}">
      <dgm:prSet/>
      <dgm:spPr/>
      <dgm:t>
        <a:bodyPr/>
        <a:lstStyle/>
        <a:p>
          <a:r>
            <a:rPr lang="de-AT" b="0" i="0"/>
            <a:t>→ </a:t>
          </a:r>
          <a:r>
            <a:rPr lang="de-AT" b="1" i="0"/>
            <a:t>Q&amp;A Session</a:t>
          </a:r>
          <a:endParaRPr lang="en-US"/>
        </a:p>
      </dgm:t>
    </dgm:pt>
    <dgm:pt modelId="{2473D1C0-45E6-424B-B0C2-4F5D97BE37FA}" type="parTrans" cxnId="{5F67F4AC-DD9D-4474-9705-2C5BAFF2F04D}">
      <dgm:prSet/>
      <dgm:spPr/>
      <dgm:t>
        <a:bodyPr/>
        <a:lstStyle/>
        <a:p>
          <a:endParaRPr lang="en-US"/>
        </a:p>
      </dgm:t>
    </dgm:pt>
    <dgm:pt modelId="{0D415FC3-CE7F-442E-A78C-41B056D6752A}" type="sibTrans" cxnId="{5F67F4AC-DD9D-4474-9705-2C5BAFF2F04D}">
      <dgm:prSet/>
      <dgm:spPr/>
      <dgm:t>
        <a:bodyPr/>
        <a:lstStyle/>
        <a:p>
          <a:endParaRPr lang="en-US"/>
        </a:p>
      </dgm:t>
    </dgm:pt>
    <dgm:pt modelId="{0B1BF557-F196-534E-ACC3-BA9496ACF5FC}" type="pres">
      <dgm:prSet presAssocID="{0F2E88FD-A3EE-4B16-9C84-3CA9975D7D78}" presName="vert0" presStyleCnt="0">
        <dgm:presLayoutVars>
          <dgm:dir/>
          <dgm:animOne val="branch"/>
          <dgm:animLvl val="lvl"/>
        </dgm:presLayoutVars>
      </dgm:prSet>
      <dgm:spPr/>
    </dgm:pt>
    <dgm:pt modelId="{F93F0AAC-F730-FC48-979C-7A475379B46D}" type="pres">
      <dgm:prSet presAssocID="{06C8FA10-9B85-42AB-87B9-B31222C8436C}" presName="thickLine" presStyleLbl="alignNode1" presStyleIdx="0" presStyleCnt="6"/>
      <dgm:spPr/>
    </dgm:pt>
    <dgm:pt modelId="{95CF8718-DB8F-084F-87AC-ADA4012C93B7}" type="pres">
      <dgm:prSet presAssocID="{06C8FA10-9B85-42AB-87B9-B31222C8436C}" presName="horz1" presStyleCnt="0"/>
      <dgm:spPr/>
    </dgm:pt>
    <dgm:pt modelId="{160D0E75-6106-AD4B-8E58-609576A3FE66}" type="pres">
      <dgm:prSet presAssocID="{06C8FA10-9B85-42AB-87B9-B31222C8436C}" presName="tx1" presStyleLbl="revTx" presStyleIdx="0" presStyleCnt="6"/>
      <dgm:spPr/>
    </dgm:pt>
    <dgm:pt modelId="{6CD4018B-E27B-BC42-BC9A-D645918510FA}" type="pres">
      <dgm:prSet presAssocID="{06C8FA10-9B85-42AB-87B9-B31222C8436C}" presName="vert1" presStyleCnt="0"/>
      <dgm:spPr/>
    </dgm:pt>
    <dgm:pt modelId="{0410CDE8-2090-2B45-BB66-E48DE6C802EC}" type="pres">
      <dgm:prSet presAssocID="{BD77E13D-93A0-4C8F-B831-E71454062519}" presName="thickLine" presStyleLbl="alignNode1" presStyleIdx="1" presStyleCnt="6"/>
      <dgm:spPr/>
    </dgm:pt>
    <dgm:pt modelId="{445FDED0-8BAE-4446-9D5B-09C4E5C95D95}" type="pres">
      <dgm:prSet presAssocID="{BD77E13D-93A0-4C8F-B831-E71454062519}" presName="horz1" presStyleCnt="0"/>
      <dgm:spPr/>
    </dgm:pt>
    <dgm:pt modelId="{3C4EB796-976A-6048-BFF9-0A8A4974ADA1}" type="pres">
      <dgm:prSet presAssocID="{BD77E13D-93A0-4C8F-B831-E71454062519}" presName="tx1" presStyleLbl="revTx" presStyleIdx="1" presStyleCnt="6"/>
      <dgm:spPr/>
    </dgm:pt>
    <dgm:pt modelId="{072185B3-9D21-6C4A-AA11-B960D62F8FAC}" type="pres">
      <dgm:prSet presAssocID="{BD77E13D-93A0-4C8F-B831-E71454062519}" presName="vert1" presStyleCnt="0"/>
      <dgm:spPr/>
    </dgm:pt>
    <dgm:pt modelId="{89EEF7BE-6E1A-E242-9371-E1DC63A88421}" type="pres">
      <dgm:prSet presAssocID="{9C19451B-53A4-437E-BF61-1560EB270CE4}" presName="thickLine" presStyleLbl="alignNode1" presStyleIdx="2" presStyleCnt="6"/>
      <dgm:spPr/>
    </dgm:pt>
    <dgm:pt modelId="{41F747EF-A220-FD48-8CC6-1DE02C751510}" type="pres">
      <dgm:prSet presAssocID="{9C19451B-53A4-437E-BF61-1560EB270CE4}" presName="horz1" presStyleCnt="0"/>
      <dgm:spPr/>
    </dgm:pt>
    <dgm:pt modelId="{E72C0525-11F5-9243-B969-52DF31D83A19}" type="pres">
      <dgm:prSet presAssocID="{9C19451B-53A4-437E-BF61-1560EB270CE4}" presName="tx1" presStyleLbl="revTx" presStyleIdx="2" presStyleCnt="6"/>
      <dgm:spPr/>
    </dgm:pt>
    <dgm:pt modelId="{E233B0A6-67AD-F445-A9C6-E02649E6C7B6}" type="pres">
      <dgm:prSet presAssocID="{9C19451B-53A4-437E-BF61-1560EB270CE4}" presName="vert1" presStyleCnt="0"/>
      <dgm:spPr/>
    </dgm:pt>
    <dgm:pt modelId="{5FAA29D0-3C3D-4C4B-B612-3A20419C60CA}" type="pres">
      <dgm:prSet presAssocID="{E5E78328-1FCE-4551-A0C9-63FFF3C6CAB3}" presName="thickLine" presStyleLbl="alignNode1" presStyleIdx="3" presStyleCnt="6"/>
      <dgm:spPr/>
    </dgm:pt>
    <dgm:pt modelId="{695BCA4B-7880-C549-9AE6-CF5866D17425}" type="pres">
      <dgm:prSet presAssocID="{E5E78328-1FCE-4551-A0C9-63FFF3C6CAB3}" presName="horz1" presStyleCnt="0"/>
      <dgm:spPr/>
    </dgm:pt>
    <dgm:pt modelId="{3DCBCC61-3E8E-1D43-8AD9-E6A9AA463933}" type="pres">
      <dgm:prSet presAssocID="{E5E78328-1FCE-4551-A0C9-63FFF3C6CAB3}" presName="tx1" presStyleLbl="revTx" presStyleIdx="3" presStyleCnt="6"/>
      <dgm:spPr/>
    </dgm:pt>
    <dgm:pt modelId="{C642758A-FE65-3243-91A4-735E0D09C82F}" type="pres">
      <dgm:prSet presAssocID="{E5E78328-1FCE-4551-A0C9-63FFF3C6CAB3}" presName="vert1" presStyleCnt="0"/>
      <dgm:spPr/>
    </dgm:pt>
    <dgm:pt modelId="{42807A8C-CE02-9841-AD8A-5CDBDAC5D5D9}" type="pres">
      <dgm:prSet presAssocID="{9343E067-588C-4BDB-A863-D5787DF263A7}" presName="thickLine" presStyleLbl="alignNode1" presStyleIdx="4" presStyleCnt="6"/>
      <dgm:spPr/>
    </dgm:pt>
    <dgm:pt modelId="{6DF5F1CC-266B-7641-A580-C93585261C75}" type="pres">
      <dgm:prSet presAssocID="{9343E067-588C-4BDB-A863-D5787DF263A7}" presName="horz1" presStyleCnt="0"/>
      <dgm:spPr/>
    </dgm:pt>
    <dgm:pt modelId="{66913982-D8FA-FE40-B4E8-6D73988D58C8}" type="pres">
      <dgm:prSet presAssocID="{9343E067-588C-4BDB-A863-D5787DF263A7}" presName="tx1" presStyleLbl="revTx" presStyleIdx="4" presStyleCnt="6"/>
      <dgm:spPr/>
    </dgm:pt>
    <dgm:pt modelId="{2AA1CC54-6580-C141-B166-3FD32BB77E27}" type="pres">
      <dgm:prSet presAssocID="{9343E067-588C-4BDB-A863-D5787DF263A7}" presName="vert1" presStyleCnt="0"/>
      <dgm:spPr/>
    </dgm:pt>
    <dgm:pt modelId="{110FFAE9-EFEE-FB40-9B84-F791C1E5DB36}" type="pres">
      <dgm:prSet presAssocID="{01EA0497-39D3-4A0B-9C35-F831230C5429}" presName="thickLine" presStyleLbl="alignNode1" presStyleIdx="5" presStyleCnt="6"/>
      <dgm:spPr/>
    </dgm:pt>
    <dgm:pt modelId="{AD84E6E3-8576-9046-AF12-C7F7568D31E9}" type="pres">
      <dgm:prSet presAssocID="{01EA0497-39D3-4A0B-9C35-F831230C5429}" presName="horz1" presStyleCnt="0"/>
      <dgm:spPr/>
    </dgm:pt>
    <dgm:pt modelId="{719F3FE9-AD73-2B4D-BAD2-A0A2CBB533BA}" type="pres">
      <dgm:prSet presAssocID="{01EA0497-39D3-4A0B-9C35-F831230C5429}" presName="tx1" presStyleLbl="revTx" presStyleIdx="5" presStyleCnt="6"/>
      <dgm:spPr/>
    </dgm:pt>
    <dgm:pt modelId="{074250DB-5EB9-F54D-B6C3-897F74A55CC3}" type="pres">
      <dgm:prSet presAssocID="{01EA0497-39D3-4A0B-9C35-F831230C5429}" presName="vert1" presStyleCnt="0"/>
      <dgm:spPr/>
    </dgm:pt>
  </dgm:ptLst>
  <dgm:cxnLst>
    <dgm:cxn modelId="{D9B4CB07-E51A-4904-ABB2-F801CDD39CB2}" srcId="{0F2E88FD-A3EE-4B16-9C84-3CA9975D7D78}" destId="{9343E067-588C-4BDB-A863-D5787DF263A7}" srcOrd="4" destOrd="0" parTransId="{0096BCA7-8D62-4094-B569-89483CE5EB56}" sibTransId="{B4BB721E-34BF-40D4-9DA9-2D1CF9D77B24}"/>
    <dgm:cxn modelId="{B3458017-F6C7-B34B-A4B3-7607FF5DA43C}" type="presOf" srcId="{01EA0497-39D3-4A0B-9C35-F831230C5429}" destId="{719F3FE9-AD73-2B4D-BAD2-A0A2CBB533BA}" srcOrd="0" destOrd="0" presId="urn:microsoft.com/office/officeart/2008/layout/LinedList"/>
    <dgm:cxn modelId="{D4BF6223-5296-4AD8-B014-299DE14BBC1B}" srcId="{0F2E88FD-A3EE-4B16-9C84-3CA9975D7D78}" destId="{E5E78328-1FCE-4551-A0C9-63FFF3C6CAB3}" srcOrd="3" destOrd="0" parTransId="{FD0F04D1-9919-40B6-A9F9-994EE7163FB4}" sibTransId="{FD22DC88-7956-42F8-8BCB-7207E9E72CA9}"/>
    <dgm:cxn modelId="{65E76C54-B8C0-4C18-AF38-A55C50A32800}" srcId="{0F2E88FD-A3EE-4B16-9C84-3CA9975D7D78}" destId="{9C19451B-53A4-437E-BF61-1560EB270CE4}" srcOrd="2" destOrd="0" parTransId="{D57BEA2F-721A-46C7-B304-F9A4796FCB2B}" sibTransId="{52118D87-91C9-4089-A048-02F62651A168}"/>
    <dgm:cxn modelId="{447C0473-C16C-4C38-9A0D-CABECA7BEA14}" srcId="{0F2E88FD-A3EE-4B16-9C84-3CA9975D7D78}" destId="{06C8FA10-9B85-42AB-87B9-B31222C8436C}" srcOrd="0" destOrd="0" parTransId="{E438AA99-36ED-4C85-8C0A-74D38D10E6AF}" sibTransId="{CC31C41B-0892-470B-A346-763AFC0306C5}"/>
    <dgm:cxn modelId="{B8EA2188-DA2E-A843-ABD3-31306E2339D7}" type="presOf" srcId="{BD77E13D-93A0-4C8F-B831-E71454062519}" destId="{3C4EB796-976A-6048-BFF9-0A8A4974ADA1}" srcOrd="0" destOrd="0" presId="urn:microsoft.com/office/officeart/2008/layout/LinedList"/>
    <dgm:cxn modelId="{C87B7CA2-7588-CB4C-BCDF-6331A0A049E6}" type="presOf" srcId="{9C19451B-53A4-437E-BF61-1560EB270CE4}" destId="{E72C0525-11F5-9243-B969-52DF31D83A19}" srcOrd="0" destOrd="0" presId="urn:microsoft.com/office/officeart/2008/layout/LinedList"/>
    <dgm:cxn modelId="{5F67F4AC-DD9D-4474-9705-2C5BAFF2F04D}" srcId="{0F2E88FD-A3EE-4B16-9C84-3CA9975D7D78}" destId="{01EA0497-39D3-4A0B-9C35-F831230C5429}" srcOrd="5" destOrd="0" parTransId="{2473D1C0-45E6-424B-B0C2-4F5D97BE37FA}" sibTransId="{0D415FC3-CE7F-442E-A78C-41B056D6752A}"/>
    <dgm:cxn modelId="{3DCC7CBA-751E-7C4D-98D2-CEBC35690E65}" type="presOf" srcId="{E5E78328-1FCE-4551-A0C9-63FFF3C6CAB3}" destId="{3DCBCC61-3E8E-1D43-8AD9-E6A9AA463933}" srcOrd="0" destOrd="0" presId="urn:microsoft.com/office/officeart/2008/layout/LinedList"/>
    <dgm:cxn modelId="{9791E0BD-7915-421C-A278-6FB3FCFAEA84}" srcId="{0F2E88FD-A3EE-4B16-9C84-3CA9975D7D78}" destId="{BD77E13D-93A0-4C8F-B831-E71454062519}" srcOrd="1" destOrd="0" parTransId="{9EB1FE6A-5247-4ECA-9C8D-B6331C265018}" sibTransId="{A85C9262-90C8-464E-8074-4C7DB80D582B}"/>
    <dgm:cxn modelId="{74ACE3C5-8496-B64D-82BD-7AB96DB4A457}" type="presOf" srcId="{9343E067-588C-4BDB-A863-D5787DF263A7}" destId="{66913982-D8FA-FE40-B4E8-6D73988D58C8}" srcOrd="0" destOrd="0" presId="urn:microsoft.com/office/officeart/2008/layout/LinedList"/>
    <dgm:cxn modelId="{B1286DDA-1284-5D49-91AC-17A391602D58}" type="presOf" srcId="{06C8FA10-9B85-42AB-87B9-B31222C8436C}" destId="{160D0E75-6106-AD4B-8E58-609576A3FE66}" srcOrd="0" destOrd="0" presId="urn:microsoft.com/office/officeart/2008/layout/LinedList"/>
    <dgm:cxn modelId="{D1CD67E1-D820-8747-BB3C-93201196F464}" type="presOf" srcId="{0F2E88FD-A3EE-4B16-9C84-3CA9975D7D78}" destId="{0B1BF557-F196-534E-ACC3-BA9496ACF5FC}" srcOrd="0" destOrd="0" presId="urn:microsoft.com/office/officeart/2008/layout/LinedList"/>
    <dgm:cxn modelId="{33C0FC8D-4E42-694E-A2C6-34579204C8E7}" type="presParOf" srcId="{0B1BF557-F196-534E-ACC3-BA9496ACF5FC}" destId="{F93F0AAC-F730-FC48-979C-7A475379B46D}" srcOrd="0" destOrd="0" presId="urn:microsoft.com/office/officeart/2008/layout/LinedList"/>
    <dgm:cxn modelId="{80441AA5-C737-9D43-B27D-CF4662D935DD}" type="presParOf" srcId="{0B1BF557-F196-534E-ACC3-BA9496ACF5FC}" destId="{95CF8718-DB8F-084F-87AC-ADA4012C93B7}" srcOrd="1" destOrd="0" presId="urn:microsoft.com/office/officeart/2008/layout/LinedList"/>
    <dgm:cxn modelId="{26DBB672-22CC-6A4C-9B75-F96CEB745A3A}" type="presParOf" srcId="{95CF8718-DB8F-084F-87AC-ADA4012C93B7}" destId="{160D0E75-6106-AD4B-8E58-609576A3FE66}" srcOrd="0" destOrd="0" presId="urn:microsoft.com/office/officeart/2008/layout/LinedList"/>
    <dgm:cxn modelId="{227E5C32-7C37-6C49-93A9-D5DFDD055C9E}" type="presParOf" srcId="{95CF8718-DB8F-084F-87AC-ADA4012C93B7}" destId="{6CD4018B-E27B-BC42-BC9A-D645918510FA}" srcOrd="1" destOrd="0" presId="urn:microsoft.com/office/officeart/2008/layout/LinedList"/>
    <dgm:cxn modelId="{F25F516C-DB13-7D45-B1DD-5127367DB14A}" type="presParOf" srcId="{0B1BF557-F196-534E-ACC3-BA9496ACF5FC}" destId="{0410CDE8-2090-2B45-BB66-E48DE6C802EC}" srcOrd="2" destOrd="0" presId="urn:microsoft.com/office/officeart/2008/layout/LinedList"/>
    <dgm:cxn modelId="{90F82219-A818-3146-BCC0-DBD8E40F9927}" type="presParOf" srcId="{0B1BF557-F196-534E-ACC3-BA9496ACF5FC}" destId="{445FDED0-8BAE-4446-9D5B-09C4E5C95D95}" srcOrd="3" destOrd="0" presId="urn:microsoft.com/office/officeart/2008/layout/LinedList"/>
    <dgm:cxn modelId="{B883FBCC-B144-F146-AD79-86A6DC8D4C3F}" type="presParOf" srcId="{445FDED0-8BAE-4446-9D5B-09C4E5C95D95}" destId="{3C4EB796-976A-6048-BFF9-0A8A4974ADA1}" srcOrd="0" destOrd="0" presId="urn:microsoft.com/office/officeart/2008/layout/LinedList"/>
    <dgm:cxn modelId="{45D4A6B8-7D52-024C-B088-5AE83DB4FCCB}" type="presParOf" srcId="{445FDED0-8BAE-4446-9D5B-09C4E5C95D95}" destId="{072185B3-9D21-6C4A-AA11-B960D62F8FAC}" srcOrd="1" destOrd="0" presId="urn:microsoft.com/office/officeart/2008/layout/LinedList"/>
    <dgm:cxn modelId="{902CC907-D8CB-ED44-9CD9-E5333D4CDCBD}" type="presParOf" srcId="{0B1BF557-F196-534E-ACC3-BA9496ACF5FC}" destId="{89EEF7BE-6E1A-E242-9371-E1DC63A88421}" srcOrd="4" destOrd="0" presId="urn:microsoft.com/office/officeart/2008/layout/LinedList"/>
    <dgm:cxn modelId="{8A22BB58-6353-2A4F-97EF-600C3EA07642}" type="presParOf" srcId="{0B1BF557-F196-534E-ACC3-BA9496ACF5FC}" destId="{41F747EF-A220-FD48-8CC6-1DE02C751510}" srcOrd="5" destOrd="0" presId="urn:microsoft.com/office/officeart/2008/layout/LinedList"/>
    <dgm:cxn modelId="{5466FA40-0196-FB47-86DA-68317BF55027}" type="presParOf" srcId="{41F747EF-A220-FD48-8CC6-1DE02C751510}" destId="{E72C0525-11F5-9243-B969-52DF31D83A19}" srcOrd="0" destOrd="0" presId="urn:microsoft.com/office/officeart/2008/layout/LinedList"/>
    <dgm:cxn modelId="{897AD725-58AD-4240-9A40-C869FB07B7B2}" type="presParOf" srcId="{41F747EF-A220-FD48-8CC6-1DE02C751510}" destId="{E233B0A6-67AD-F445-A9C6-E02649E6C7B6}" srcOrd="1" destOrd="0" presId="urn:microsoft.com/office/officeart/2008/layout/LinedList"/>
    <dgm:cxn modelId="{56F0F7A8-FB87-D84B-A42B-E09A0450A319}" type="presParOf" srcId="{0B1BF557-F196-534E-ACC3-BA9496ACF5FC}" destId="{5FAA29D0-3C3D-4C4B-B612-3A20419C60CA}" srcOrd="6" destOrd="0" presId="urn:microsoft.com/office/officeart/2008/layout/LinedList"/>
    <dgm:cxn modelId="{93A26AF2-B8B7-1442-8706-2C1B12959902}" type="presParOf" srcId="{0B1BF557-F196-534E-ACC3-BA9496ACF5FC}" destId="{695BCA4B-7880-C549-9AE6-CF5866D17425}" srcOrd="7" destOrd="0" presId="urn:microsoft.com/office/officeart/2008/layout/LinedList"/>
    <dgm:cxn modelId="{13837D59-04E8-0A4F-A5EA-ABF6371148BC}" type="presParOf" srcId="{695BCA4B-7880-C549-9AE6-CF5866D17425}" destId="{3DCBCC61-3E8E-1D43-8AD9-E6A9AA463933}" srcOrd="0" destOrd="0" presId="urn:microsoft.com/office/officeart/2008/layout/LinedList"/>
    <dgm:cxn modelId="{4EFA9F17-B74B-864D-BDB2-81E0E6B73A6A}" type="presParOf" srcId="{695BCA4B-7880-C549-9AE6-CF5866D17425}" destId="{C642758A-FE65-3243-91A4-735E0D09C82F}" srcOrd="1" destOrd="0" presId="urn:microsoft.com/office/officeart/2008/layout/LinedList"/>
    <dgm:cxn modelId="{7C5B1EF8-2C93-3040-A14B-3C9FCA85362B}" type="presParOf" srcId="{0B1BF557-F196-534E-ACC3-BA9496ACF5FC}" destId="{42807A8C-CE02-9841-AD8A-5CDBDAC5D5D9}" srcOrd="8" destOrd="0" presId="urn:microsoft.com/office/officeart/2008/layout/LinedList"/>
    <dgm:cxn modelId="{7D624016-BE77-AB4F-846A-0AD8B91EA6D8}" type="presParOf" srcId="{0B1BF557-F196-534E-ACC3-BA9496ACF5FC}" destId="{6DF5F1CC-266B-7641-A580-C93585261C75}" srcOrd="9" destOrd="0" presId="urn:microsoft.com/office/officeart/2008/layout/LinedList"/>
    <dgm:cxn modelId="{399EDB38-CD66-EB40-B8E8-D1CAF54CBFB6}" type="presParOf" srcId="{6DF5F1CC-266B-7641-A580-C93585261C75}" destId="{66913982-D8FA-FE40-B4E8-6D73988D58C8}" srcOrd="0" destOrd="0" presId="urn:microsoft.com/office/officeart/2008/layout/LinedList"/>
    <dgm:cxn modelId="{C628C035-B0EF-7641-B52F-2A904BFC0B02}" type="presParOf" srcId="{6DF5F1CC-266B-7641-A580-C93585261C75}" destId="{2AA1CC54-6580-C141-B166-3FD32BB77E27}" srcOrd="1" destOrd="0" presId="urn:microsoft.com/office/officeart/2008/layout/LinedList"/>
    <dgm:cxn modelId="{81FB077D-BD5F-494D-BEB3-B97A66702276}" type="presParOf" srcId="{0B1BF557-F196-534E-ACC3-BA9496ACF5FC}" destId="{110FFAE9-EFEE-FB40-9B84-F791C1E5DB36}" srcOrd="10" destOrd="0" presId="urn:microsoft.com/office/officeart/2008/layout/LinedList"/>
    <dgm:cxn modelId="{DA5842AA-AC54-D54B-8313-36DBDD1666D1}" type="presParOf" srcId="{0B1BF557-F196-534E-ACC3-BA9496ACF5FC}" destId="{AD84E6E3-8576-9046-AF12-C7F7568D31E9}" srcOrd="11" destOrd="0" presId="urn:microsoft.com/office/officeart/2008/layout/LinedList"/>
    <dgm:cxn modelId="{90C8DCB5-28C5-C44B-B1FF-9BF16B9F8B19}" type="presParOf" srcId="{AD84E6E3-8576-9046-AF12-C7F7568D31E9}" destId="{719F3FE9-AD73-2B4D-BAD2-A0A2CBB533BA}" srcOrd="0" destOrd="0" presId="urn:microsoft.com/office/officeart/2008/layout/LinedList"/>
    <dgm:cxn modelId="{A472E8EB-07EC-F64E-8DE4-681B204F4BF5}" type="presParOf" srcId="{AD84E6E3-8576-9046-AF12-C7F7568D31E9}" destId="{074250DB-5EB9-F54D-B6C3-897F74A55CC3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2E7F23C-74C7-4664-B169-31B94A9A5427}" type="doc">
      <dgm:prSet loTypeId="urn:microsoft.com/office/officeart/2018/2/layout/IconVerticalSolidList" loCatId="icon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6492182-C190-4346-B9EC-FA6447E3C2BE}">
      <dgm:prSet/>
      <dgm:spPr/>
      <dgm:t>
        <a:bodyPr/>
        <a:lstStyle/>
        <a:p>
          <a:pPr>
            <a:lnSpc>
              <a:spcPct val="100000"/>
            </a:lnSpc>
          </a:pPr>
          <a:r>
            <a:rPr lang="de-DE"/>
            <a:t>MODERN CHALLENGES</a:t>
          </a:r>
          <a:endParaRPr lang="en-US"/>
        </a:p>
      </dgm:t>
    </dgm:pt>
    <dgm:pt modelId="{33981E21-24B9-4A8B-A5B1-2E48BE2D78A6}" type="parTrans" cxnId="{E4CCB48B-9450-4035-8BDD-40B7930987F8}">
      <dgm:prSet/>
      <dgm:spPr/>
      <dgm:t>
        <a:bodyPr/>
        <a:lstStyle/>
        <a:p>
          <a:endParaRPr lang="en-US"/>
        </a:p>
      </dgm:t>
    </dgm:pt>
    <dgm:pt modelId="{FAB6484E-EAD3-4048-9D27-2B90F8C5725E}" type="sibTrans" cxnId="{E4CCB48B-9450-4035-8BDD-40B7930987F8}">
      <dgm:prSet/>
      <dgm:spPr/>
      <dgm:t>
        <a:bodyPr/>
        <a:lstStyle/>
        <a:p>
          <a:endParaRPr lang="en-US"/>
        </a:p>
      </dgm:t>
    </dgm:pt>
    <dgm:pt modelId="{5ED88C70-D4AB-45B9-953F-88E973C0A910}">
      <dgm:prSet/>
      <dgm:spPr/>
      <dgm:t>
        <a:bodyPr/>
        <a:lstStyle/>
        <a:p>
          <a:pPr>
            <a:lnSpc>
              <a:spcPct val="100000"/>
            </a:lnSpc>
          </a:pPr>
          <a:r>
            <a:rPr lang="de-DE"/>
            <a:t>Traditional network capture has limitations in modern environments</a:t>
          </a:r>
          <a:endParaRPr lang="en-US"/>
        </a:p>
      </dgm:t>
    </dgm:pt>
    <dgm:pt modelId="{4F72FF53-5FC8-4782-9B87-175B4F618DB8}" type="parTrans" cxnId="{4136B921-4AB5-401C-83F6-BCCC26723553}">
      <dgm:prSet/>
      <dgm:spPr/>
      <dgm:t>
        <a:bodyPr/>
        <a:lstStyle/>
        <a:p>
          <a:endParaRPr lang="en-US"/>
        </a:p>
      </dgm:t>
    </dgm:pt>
    <dgm:pt modelId="{E8B807D1-97B3-4CAA-9FC5-0F7D28592E60}" type="sibTrans" cxnId="{4136B921-4AB5-401C-83F6-BCCC26723553}">
      <dgm:prSet/>
      <dgm:spPr/>
      <dgm:t>
        <a:bodyPr/>
        <a:lstStyle/>
        <a:p>
          <a:endParaRPr lang="en-US"/>
        </a:p>
      </dgm:t>
    </dgm:pt>
    <dgm:pt modelId="{07CE8557-578A-480C-94AA-8D925D8D887C}">
      <dgm:prSet/>
      <dgm:spPr/>
      <dgm:t>
        <a:bodyPr/>
        <a:lstStyle/>
        <a:p>
          <a:pPr>
            <a:lnSpc>
              <a:spcPct val="100000"/>
            </a:lnSpc>
          </a:pPr>
          <a:r>
            <a:rPr lang="de-DE"/>
            <a:t>Applications use diverse communication channels beyond Ethernet</a:t>
          </a:r>
          <a:endParaRPr lang="en-US"/>
        </a:p>
      </dgm:t>
    </dgm:pt>
    <dgm:pt modelId="{06F22F50-E589-4C29-BB86-1AE935C648A0}" type="parTrans" cxnId="{9F1A454E-9F19-4668-B79C-189980E52B7F}">
      <dgm:prSet/>
      <dgm:spPr/>
      <dgm:t>
        <a:bodyPr/>
        <a:lstStyle/>
        <a:p>
          <a:endParaRPr lang="en-US"/>
        </a:p>
      </dgm:t>
    </dgm:pt>
    <dgm:pt modelId="{9B5DFFF3-E692-4DC1-AA99-5A750D523C63}" type="sibTrans" cxnId="{9F1A454E-9F19-4668-B79C-189980E52B7F}">
      <dgm:prSet/>
      <dgm:spPr/>
      <dgm:t>
        <a:bodyPr/>
        <a:lstStyle/>
        <a:p>
          <a:endParaRPr lang="en-US"/>
        </a:p>
      </dgm:t>
    </dgm:pt>
    <dgm:pt modelId="{D25EA7B7-27D3-467A-8FFF-E133EA8A8753}">
      <dgm:prSet/>
      <dgm:spPr/>
      <dgm:t>
        <a:bodyPr/>
        <a:lstStyle/>
        <a:p>
          <a:pPr>
            <a:lnSpc>
              <a:spcPct val="100000"/>
            </a:lnSpc>
          </a:pPr>
          <a:r>
            <a:rPr lang="de-DE"/>
            <a:t>Security analysis requires comprehensive visibility across all protocols</a:t>
          </a:r>
          <a:endParaRPr lang="en-US"/>
        </a:p>
      </dgm:t>
    </dgm:pt>
    <dgm:pt modelId="{C7CF017D-764E-4F10-8ED8-7A024A6A91FF}" type="parTrans" cxnId="{D52C5F42-3695-4ABA-BBB9-8933D9F4716E}">
      <dgm:prSet/>
      <dgm:spPr/>
      <dgm:t>
        <a:bodyPr/>
        <a:lstStyle/>
        <a:p>
          <a:endParaRPr lang="en-US"/>
        </a:p>
      </dgm:t>
    </dgm:pt>
    <dgm:pt modelId="{DEB9EB43-E9C7-4EB0-A634-49A641673F68}" type="sibTrans" cxnId="{D52C5F42-3695-4ABA-BBB9-8933D9F4716E}">
      <dgm:prSet/>
      <dgm:spPr/>
      <dgm:t>
        <a:bodyPr/>
        <a:lstStyle/>
        <a:p>
          <a:endParaRPr lang="en-US"/>
        </a:p>
      </dgm:t>
    </dgm:pt>
    <dgm:pt modelId="{80259601-9E36-4043-B24B-64188BA281FE}">
      <dgm:prSet/>
      <dgm:spPr/>
      <dgm:t>
        <a:bodyPr/>
        <a:lstStyle/>
        <a:p>
          <a:pPr>
            <a:lnSpc>
              <a:spcPct val="100000"/>
            </a:lnSpc>
          </a:pPr>
          <a:r>
            <a:rPr lang="de-DE"/>
            <a:t>Troubleshooting complex multi-protocol systems demands broader perspective</a:t>
          </a:r>
          <a:endParaRPr lang="en-US"/>
        </a:p>
      </dgm:t>
    </dgm:pt>
    <dgm:pt modelId="{D7659AE1-F2C8-4776-A9B7-45AB9F946332}" type="parTrans" cxnId="{36844510-D925-40A1-8318-57749F0EA915}">
      <dgm:prSet/>
      <dgm:spPr/>
      <dgm:t>
        <a:bodyPr/>
        <a:lstStyle/>
        <a:p>
          <a:endParaRPr lang="en-US"/>
        </a:p>
      </dgm:t>
    </dgm:pt>
    <dgm:pt modelId="{D3A5C7E6-2E7B-4470-BDD3-7C2E65E329B5}" type="sibTrans" cxnId="{36844510-D925-40A1-8318-57749F0EA915}">
      <dgm:prSet/>
      <dgm:spPr/>
      <dgm:t>
        <a:bodyPr/>
        <a:lstStyle/>
        <a:p>
          <a:endParaRPr lang="en-US"/>
        </a:p>
      </dgm:t>
    </dgm:pt>
    <dgm:pt modelId="{A38FEF95-5B9A-4A81-9696-B4BD56B30490}" type="pres">
      <dgm:prSet presAssocID="{B2E7F23C-74C7-4664-B169-31B94A9A5427}" presName="root" presStyleCnt="0">
        <dgm:presLayoutVars>
          <dgm:dir/>
          <dgm:resizeHandles val="exact"/>
        </dgm:presLayoutVars>
      </dgm:prSet>
      <dgm:spPr/>
    </dgm:pt>
    <dgm:pt modelId="{2620FCF2-C62C-4300-AF40-464F7FCE53A4}" type="pres">
      <dgm:prSet presAssocID="{86492182-C190-4346-B9EC-FA6447E3C2BE}" presName="compNode" presStyleCnt="0"/>
      <dgm:spPr/>
    </dgm:pt>
    <dgm:pt modelId="{6258AD6C-24B9-4221-B7FE-688753273D17}" type="pres">
      <dgm:prSet presAssocID="{86492182-C190-4346-B9EC-FA6447E3C2BE}" presName="bgRect" presStyleLbl="bgShp" presStyleIdx="0" presStyleCnt="5"/>
      <dgm:spPr/>
    </dgm:pt>
    <dgm:pt modelId="{EE7D0431-47F5-4500-BBD2-3FCB322BEEFF}" type="pres">
      <dgm:prSet presAssocID="{86492182-C190-4346-B9EC-FA6447E3C2BE}" presName="iconRect" presStyleLbl="node1" presStyleIdx="0" presStyleCnt="5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Kleid"/>
        </a:ext>
      </dgm:extLst>
    </dgm:pt>
    <dgm:pt modelId="{98083BD5-E246-41C2-A28D-2F9B412FE817}" type="pres">
      <dgm:prSet presAssocID="{86492182-C190-4346-B9EC-FA6447E3C2BE}" presName="spaceRect" presStyleCnt="0"/>
      <dgm:spPr/>
    </dgm:pt>
    <dgm:pt modelId="{0EBFADB8-0A1F-4D4A-8D94-209823C9FBA3}" type="pres">
      <dgm:prSet presAssocID="{86492182-C190-4346-B9EC-FA6447E3C2BE}" presName="parTx" presStyleLbl="revTx" presStyleIdx="0" presStyleCnt="5">
        <dgm:presLayoutVars>
          <dgm:chMax val="0"/>
          <dgm:chPref val="0"/>
        </dgm:presLayoutVars>
      </dgm:prSet>
      <dgm:spPr/>
    </dgm:pt>
    <dgm:pt modelId="{2B903EDD-A674-4B14-9888-A435C1C31B9C}" type="pres">
      <dgm:prSet presAssocID="{FAB6484E-EAD3-4048-9D27-2B90F8C5725E}" presName="sibTrans" presStyleCnt="0"/>
      <dgm:spPr/>
    </dgm:pt>
    <dgm:pt modelId="{2D2FDAC5-F0F0-42DF-B82B-905008894FD2}" type="pres">
      <dgm:prSet presAssocID="{5ED88C70-D4AB-45B9-953F-88E973C0A910}" presName="compNode" presStyleCnt="0"/>
      <dgm:spPr/>
    </dgm:pt>
    <dgm:pt modelId="{9C0CBC22-77DF-4028-952B-78F8DAD915E0}" type="pres">
      <dgm:prSet presAssocID="{5ED88C70-D4AB-45B9-953F-88E973C0A910}" presName="bgRect" presStyleLbl="bgShp" presStyleIdx="1" presStyleCnt="5"/>
      <dgm:spPr/>
    </dgm:pt>
    <dgm:pt modelId="{E9B02971-B4B3-4265-9C42-1F340828BC77}" type="pres">
      <dgm:prSet presAssocID="{5ED88C70-D4AB-45B9-953F-88E973C0A910}" presName="iconRect" presStyleLbl="node1" presStyleIdx="1" presStyleCnt="5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Computer"/>
        </a:ext>
      </dgm:extLst>
    </dgm:pt>
    <dgm:pt modelId="{F552ABC2-E845-4907-9B4C-3194F321A75D}" type="pres">
      <dgm:prSet presAssocID="{5ED88C70-D4AB-45B9-953F-88E973C0A910}" presName="spaceRect" presStyleCnt="0"/>
      <dgm:spPr/>
    </dgm:pt>
    <dgm:pt modelId="{7ABEDF36-93D0-489A-AA2C-23C861632B8E}" type="pres">
      <dgm:prSet presAssocID="{5ED88C70-D4AB-45B9-953F-88E973C0A910}" presName="parTx" presStyleLbl="revTx" presStyleIdx="1" presStyleCnt="5">
        <dgm:presLayoutVars>
          <dgm:chMax val="0"/>
          <dgm:chPref val="0"/>
        </dgm:presLayoutVars>
      </dgm:prSet>
      <dgm:spPr/>
    </dgm:pt>
    <dgm:pt modelId="{ECF705C6-E473-4F5C-B93C-36033D8EFEC8}" type="pres">
      <dgm:prSet presAssocID="{E8B807D1-97B3-4CAA-9FC5-0F7D28592E60}" presName="sibTrans" presStyleCnt="0"/>
      <dgm:spPr/>
    </dgm:pt>
    <dgm:pt modelId="{433EBC18-3556-4DEC-90A3-2C1C8AED1B91}" type="pres">
      <dgm:prSet presAssocID="{07CE8557-578A-480C-94AA-8D925D8D887C}" presName="compNode" presStyleCnt="0"/>
      <dgm:spPr/>
    </dgm:pt>
    <dgm:pt modelId="{909205FF-805B-41E3-A1AE-CE067FF80E3B}" type="pres">
      <dgm:prSet presAssocID="{07CE8557-578A-480C-94AA-8D925D8D887C}" presName="bgRect" presStyleLbl="bgShp" presStyleIdx="2" presStyleCnt="5"/>
      <dgm:spPr/>
    </dgm:pt>
    <dgm:pt modelId="{68E6085C-7B91-4842-9DA8-B5675DB42968}" type="pres">
      <dgm:prSet presAssocID="{07CE8557-578A-480C-94AA-8D925D8D887C}" presName="iconRect" presStyleLbl="node1" presStyleIdx="2" presStyleCnt="5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Laptop"/>
        </a:ext>
      </dgm:extLst>
    </dgm:pt>
    <dgm:pt modelId="{618246BD-4DF4-4C3B-899B-BDBE5BC861C5}" type="pres">
      <dgm:prSet presAssocID="{07CE8557-578A-480C-94AA-8D925D8D887C}" presName="spaceRect" presStyleCnt="0"/>
      <dgm:spPr/>
    </dgm:pt>
    <dgm:pt modelId="{599AF9FB-D277-454B-9D6D-F20D78758B5C}" type="pres">
      <dgm:prSet presAssocID="{07CE8557-578A-480C-94AA-8D925D8D887C}" presName="parTx" presStyleLbl="revTx" presStyleIdx="2" presStyleCnt="5">
        <dgm:presLayoutVars>
          <dgm:chMax val="0"/>
          <dgm:chPref val="0"/>
        </dgm:presLayoutVars>
      </dgm:prSet>
      <dgm:spPr/>
    </dgm:pt>
    <dgm:pt modelId="{3BA3E440-417A-4E45-A237-C2ACB0BBFFBE}" type="pres">
      <dgm:prSet presAssocID="{9B5DFFF3-E692-4DC1-AA99-5A750D523C63}" presName="sibTrans" presStyleCnt="0"/>
      <dgm:spPr/>
    </dgm:pt>
    <dgm:pt modelId="{0D3CDE81-72F0-49C2-A577-11E4C242EBC9}" type="pres">
      <dgm:prSet presAssocID="{D25EA7B7-27D3-467A-8FFF-E133EA8A8753}" presName="compNode" presStyleCnt="0"/>
      <dgm:spPr/>
    </dgm:pt>
    <dgm:pt modelId="{690B6EE4-5B23-41B1-9DB6-377C0C4849DA}" type="pres">
      <dgm:prSet presAssocID="{D25EA7B7-27D3-467A-8FFF-E133EA8A8753}" presName="bgRect" presStyleLbl="bgShp" presStyleIdx="3" presStyleCnt="5"/>
      <dgm:spPr/>
    </dgm:pt>
    <dgm:pt modelId="{98BD11F4-A004-450E-A1A2-E48281662E04}" type="pres">
      <dgm:prSet presAssocID="{D25EA7B7-27D3-467A-8FFF-E133EA8A8753}" presName="iconRect" presStyleLbl="node1" presStyleIdx="3" presStyleCnt="5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Auge"/>
        </a:ext>
      </dgm:extLst>
    </dgm:pt>
    <dgm:pt modelId="{183943E0-8164-4373-8858-977557043CFE}" type="pres">
      <dgm:prSet presAssocID="{D25EA7B7-27D3-467A-8FFF-E133EA8A8753}" presName="spaceRect" presStyleCnt="0"/>
      <dgm:spPr/>
    </dgm:pt>
    <dgm:pt modelId="{F276F74E-062B-430C-8817-4B96AE27AB9F}" type="pres">
      <dgm:prSet presAssocID="{D25EA7B7-27D3-467A-8FFF-E133EA8A8753}" presName="parTx" presStyleLbl="revTx" presStyleIdx="3" presStyleCnt="5">
        <dgm:presLayoutVars>
          <dgm:chMax val="0"/>
          <dgm:chPref val="0"/>
        </dgm:presLayoutVars>
      </dgm:prSet>
      <dgm:spPr/>
    </dgm:pt>
    <dgm:pt modelId="{58EC1D51-CDCC-40E4-A7FE-344A15204174}" type="pres">
      <dgm:prSet presAssocID="{DEB9EB43-E9C7-4EB0-A634-49A641673F68}" presName="sibTrans" presStyleCnt="0"/>
      <dgm:spPr/>
    </dgm:pt>
    <dgm:pt modelId="{0A046B74-4645-443C-9A0A-6898A2E955C3}" type="pres">
      <dgm:prSet presAssocID="{80259601-9E36-4043-B24B-64188BA281FE}" presName="compNode" presStyleCnt="0"/>
      <dgm:spPr/>
    </dgm:pt>
    <dgm:pt modelId="{682C667D-985B-4E2C-9177-E9813FA4F75A}" type="pres">
      <dgm:prSet presAssocID="{80259601-9E36-4043-B24B-64188BA281FE}" presName="bgRect" presStyleLbl="bgShp" presStyleIdx="4" presStyleCnt="5"/>
      <dgm:spPr/>
    </dgm:pt>
    <dgm:pt modelId="{A5A1142C-BD49-461B-A948-99842869A415}" type="pres">
      <dgm:prSet presAssocID="{80259601-9E36-4043-B24B-64188BA281FE}" presName="iconRect" presStyleLbl="node1" presStyleIdx="4" presStyleCnt="5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Zahnräder"/>
        </a:ext>
      </dgm:extLst>
    </dgm:pt>
    <dgm:pt modelId="{91E45ABB-F459-4423-A414-F6E705A71EA9}" type="pres">
      <dgm:prSet presAssocID="{80259601-9E36-4043-B24B-64188BA281FE}" presName="spaceRect" presStyleCnt="0"/>
      <dgm:spPr/>
    </dgm:pt>
    <dgm:pt modelId="{288B10B2-2F71-40CF-8BF2-E583E640C8D7}" type="pres">
      <dgm:prSet presAssocID="{80259601-9E36-4043-B24B-64188BA281FE}" presName="parTx" presStyleLbl="revTx" presStyleIdx="4" presStyleCnt="5">
        <dgm:presLayoutVars>
          <dgm:chMax val="0"/>
          <dgm:chPref val="0"/>
        </dgm:presLayoutVars>
      </dgm:prSet>
      <dgm:spPr/>
    </dgm:pt>
  </dgm:ptLst>
  <dgm:cxnLst>
    <dgm:cxn modelId="{B65EC107-2889-4ABE-B8C0-B070FC44A062}" type="presOf" srcId="{07CE8557-578A-480C-94AA-8D925D8D887C}" destId="{599AF9FB-D277-454B-9D6D-F20D78758B5C}" srcOrd="0" destOrd="0" presId="urn:microsoft.com/office/officeart/2018/2/layout/IconVerticalSolidList"/>
    <dgm:cxn modelId="{36844510-D925-40A1-8318-57749F0EA915}" srcId="{B2E7F23C-74C7-4664-B169-31B94A9A5427}" destId="{80259601-9E36-4043-B24B-64188BA281FE}" srcOrd="4" destOrd="0" parTransId="{D7659AE1-F2C8-4776-A9B7-45AB9F946332}" sibTransId="{D3A5C7E6-2E7B-4470-BDD3-7C2E65E329B5}"/>
    <dgm:cxn modelId="{4136B921-4AB5-401C-83F6-BCCC26723553}" srcId="{B2E7F23C-74C7-4664-B169-31B94A9A5427}" destId="{5ED88C70-D4AB-45B9-953F-88E973C0A910}" srcOrd="1" destOrd="0" parTransId="{4F72FF53-5FC8-4782-9B87-175B4F618DB8}" sibTransId="{E8B807D1-97B3-4CAA-9FC5-0F7D28592E60}"/>
    <dgm:cxn modelId="{D52C5F42-3695-4ABA-BBB9-8933D9F4716E}" srcId="{B2E7F23C-74C7-4664-B169-31B94A9A5427}" destId="{D25EA7B7-27D3-467A-8FFF-E133EA8A8753}" srcOrd="3" destOrd="0" parTransId="{C7CF017D-764E-4F10-8ED8-7A024A6A91FF}" sibTransId="{DEB9EB43-E9C7-4EB0-A634-49A641673F68}"/>
    <dgm:cxn modelId="{9F1A454E-9F19-4668-B79C-189980E52B7F}" srcId="{B2E7F23C-74C7-4664-B169-31B94A9A5427}" destId="{07CE8557-578A-480C-94AA-8D925D8D887C}" srcOrd="2" destOrd="0" parTransId="{06F22F50-E589-4C29-BB86-1AE935C648A0}" sibTransId="{9B5DFFF3-E692-4DC1-AA99-5A750D523C63}"/>
    <dgm:cxn modelId="{B3A22670-29C4-4DB5-9E32-AF810CDB34F4}" type="presOf" srcId="{86492182-C190-4346-B9EC-FA6447E3C2BE}" destId="{0EBFADB8-0A1F-4D4A-8D94-209823C9FBA3}" srcOrd="0" destOrd="0" presId="urn:microsoft.com/office/officeart/2018/2/layout/IconVerticalSolidList"/>
    <dgm:cxn modelId="{67C5FE70-C3BD-42A9-BA1D-0A92A8BF28CE}" type="presOf" srcId="{B2E7F23C-74C7-4664-B169-31B94A9A5427}" destId="{A38FEF95-5B9A-4A81-9696-B4BD56B30490}" srcOrd="0" destOrd="0" presId="urn:microsoft.com/office/officeart/2018/2/layout/IconVerticalSolidList"/>
    <dgm:cxn modelId="{E4CCB48B-9450-4035-8BDD-40B7930987F8}" srcId="{B2E7F23C-74C7-4664-B169-31B94A9A5427}" destId="{86492182-C190-4346-B9EC-FA6447E3C2BE}" srcOrd="0" destOrd="0" parTransId="{33981E21-24B9-4A8B-A5B1-2E48BE2D78A6}" sibTransId="{FAB6484E-EAD3-4048-9D27-2B90F8C5725E}"/>
    <dgm:cxn modelId="{5FEA678F-30D0-490F-8C63-2854B7FF1E70}" type="presOf" srcId="{D25EA7B7-27D3-467A-8FFF-E133EA8A8753}" destId="{F276F74E-062B-430C-8817-4B96AE27AB9F}" srcOrd="0" destOrd="0" presId="urn:microsoft.com/office/officeart/2018/2/layout/IconVerticalSolidList"/>
    <dgm:cxn modelId="{0F083CB6-3E2D-47C0-97AA-859A352CBD27}" type="presOf" srcId="{5ED88C70-D4AB-45B9-953F-88E973C0A910}" destId="{7ABEDF36-93D0-489A-AA2C-23C861632B8E}" srcOrd="0" destOrd="0" presId="urn:microsoft.com/office/officeart/2018/2/layout/IconVerticalSolidList"/>
    <dgm:cxn modelId="{5DA5D8CD-E5E4-436D-A912-2649A8134324}" type="presOf" srcId="{80259601-9E36-4043-B24B-64188BA281FE}" destId="{288B10B2-2F71-40CF-8BF2-E583E640C8D7}" srcOrd="0" destOrd="0" presId="urn:microsoft.com/office/officeart/2018/2/layout/IconVerticalSolidList"/>
    <dgm:cxn modelId="{42A5B78F-4501-4C3D-ACB2-F1806144A840}" type="presParOf" srcId="{A38FEF95-5B9A-4A81-9696-B4BD56B30490}" destId="{2620FCF2-C62C-4300-AF40-464F7FCE53A4}" srcOrd="0" destOrd="0" presId="urn:microsoft.com/office/officeart/2018/2/layout/IconVerticalSolidList"/>
    <dgm:cxn modelId="{EC31A2D7-73CF-4F79-B64D-9078E8A34434}" type="presParOf" srcId="{2620FCF2-C62C-4300-AF40-464F7FCE53A4}" destId="{6258AD6C-24B9-4221-B7FE-688753273D17}" srcOrd="0" destOrd="0" presId="urn:microsoft.com/office/officeart/2018/2/layout/IconVerticalSolidList"/>
    <dgm:cxn modelId="{43C1545C-D85F-4337-B5F2-831656D4A38C}" type="presParOf" srcId="{2620FCF2-C62C-4300-AF40-464F7FCE53A4}" destId="{EE7D0431-47F5-4500-BBD2-3FCB322BEEFF}" srcOrd="1" destOrd="0" presId="urn:microsoft.com/office/officeart/2018/2/layout/IconVerticalSolidList"/>
    <dgm:cxn modelId="{F11908F8-EEAC-4703-9EFA-E969F048BCEE}" type="presParOf" srcId="{2620FCF2-C62C-4300-AF40-464F7FCE53A4}" destId="{98083BD5-E246-41C2-A28D-2F9B412FE817}" srcOrd="2" destOrd="0" presId="urn:microsoft.com/office/officeart/2018/2/layout/IconVerticalSolidList"/>
    <dgm:cxn modelId="{85EA6A91-1FEB-4CF5-8202-8A8D574E203C}" type="presParOf" srcId="{2620FCF2-C62C-4300-AF40-464F7FCE53A4}" destId="{0EBFADB8-0A1F-4D4A-8D94-209823C9FBA3}" srcOrd="3" destOrd="0" presId="urn:microsoft.com/office/officeart/2018/2/layout/IconVerticalSolidList"/>
    <dgm:cxn modelId="{8938BBBA-4AFD-481F-A352-8012BB6FC0F6}" type="presParOf" srcId="{A38FEF95-5B9A-4A81-9696-B4BD56B30490}" destId="{2B903EDD-A674-4B14-9888-A435C1C31B9C}" srcOrd="1" destOrd="0" presId="urn:microsoft.com/office/officeart/2018/2/layout/IconVerticalSolidList"/>
    <dgm:cxn modelId="{A856A350-00CC-4ADD-BE95-7E700044047F}" type="presParOf" srcId="{A38FEF95-5B9A-4A81-9696-B4BD56B30490}" destId="{2D2FDAC5-F0F0-42DF-B82B-905008894FD2}" srcOrd="2" destOrd="0" presId="urn:microsoft.com/office/officeart/2018/2/layout/IconVerticalSolidList"/>
    <dgm:cxn modelId="{A59ED0A5-1A4F-4822-A507-9304F89114CD}" type="presParOf" srcId="{2D2FDAC5-F0F0-42DF-B82B-905008894FD2}" destId="{9C0CBC22-77DF-4028-952B-78F8DAD915E0}" srcOrd="0" destOrd="0" presId="urn:microsoft.com/office/officeart/2018/2/layout/IconVerticalSolidList"/>
    <dgm:cxn modelId="{383B24E7-A823-466C-BEAB-88DD885A9DF9}" type="presParOf" srcId="{2D2FDAC5-F0F0-42DF-B82B-905008894FD2}" destId="{E9B02971-B4B3-4265-9C42-1F340828BC77}" srcOrd="1" destOrd="0" presId="urn:microsoft.com/office/officeart/2018/2/layout/IconVerticalSolidList"/>
    <dgm:cxn modelId="{636DE9DE-3177-4193-8B1F-2E7762E3E338}" type="presParOf" srcId="{2D2FDAC5-F0F0-42DF-B82B-905008894FD2}" destId="{F552ABC2-E845-4907-9B4C-3194F321A75D}" srcOrd="2" destOrd="0" presId="urn:microsoft.com/office/officeart/2018/2/layout/IconVerticalSolidList"/>
    <dgm:cxn modelId="{38E57C93-F298-4DED-A649-993CCC60873D}" type="presParOf" srcId="{2D2FDAC5-F0F0-42DF-B82B-905008894FD2}" destId="{7ABEDF36-93D0-489A-AA2C-23C861632B8E}" srcOrd="3" destOrd="0" presId="urn:microsoft.com/office/officeart/2018/2/layout/IconVerticalSolidList"/>
    <dgm:cxn modelId="{9FBE1D58-B4B6-41AA-8520-DC20E9927987}" type="presParOf" srcId="{A38FEF95-5B9A-4A81-9696-B4BD56B30490}" destId="{ECF705C6-E473-4F5C-B93C-36033D8EFEC8}" srcOrd="3" destOrd="0" presId="urn:microsoft.com/office/officeart/2018/2/layout/IconVerticalSolidList"/>
    <dgm:cxn modelId="{B0F26AD1-F7A4-44E2-84BF-4CE6CE22BE59}" type="presParOf" srcId="{A38FEF95-5B9A-4A81-9696-B4BD56B30490}" destId="{433EBC18-3556-4DEC-90A3-2C1C8AED1B91}" srcOrd="4" destOrd="0" presId="urn:microsoft.com/office/officeart/2018/2/layout/IconVerticalSolidList"/>
    <dgm:cxn modelId="{5C60E07F-7E89-42C8-96A1-AE12B65669FB}" type="presParOf" srcId="{433EBC18-3556-4DEC-90A3-2C1C8AED1B91}" destId="{909205FF-805B-41E3-A1AE-CE067FF80E3B}" srcOrd="0" destOrd="0" presId="urn:microsoft.com/office/officeart/2018/2/layout/IconVerticalSolidList"/>
    <dgm:cxn modelId="{75D4DB5B-EFE1-437E-99C4-C24CE4C431E3}" type="presParOf" srcId="{433EBC18-3556-4DEC-90A3-2C1C8AED1B91}" destId="{68E6085C-7B91-4842-9DA8-B5675DB42968}" srcOrd="1" destOrd="0" presId="urn:microsoft.com/office/officeart/2018/2/layout/IconVerticalSolidList"/>
    <dgm:cxn modelId="{602BC264-A281-41A9-9DDB-469332F0D650}" type="presParOf" srcId="{433EBC18-3556-4DEC-90A3-2C1C8AED1B91}" destId="{618246BD-4DF4-4C3B-899B-BDBE5BC861C5}" srcOrd="2" destOrd="0" presId="urn:microsoft.com/office/officeart/2018/2/layout/IconVerticalSolidList"/>
    <dgm:cxn modelId="{88826A8F-6FDC-4EE2-9025-665B4160E5A2}" type="presParOf" srcId="{433EBC18-3556-4DEC-90A3-2C1C8AED1B91}" destId="{599AF9FB-D277-454B-9D6D-F20D78758B5C}" srcOrd="3" destOrd="0" presId="urn:microsoft.com/office/officeart/2018/2/layout/IconVerticalSolidList"/>
    <dgm:cxn modelId="{CE8A12C6-5915-497A-811D-DF7057116D6C}" type="presParOf" srcId="{A38FEF95-5B9A-4A81-9696-B4BD56B30490}" destId="{3BA3E440-417A-4E45-A237-C2ACB0BBFFBE}" srcOrd="5" destOrd="0" presId="urn:microsoft.com/office/officeart/2018/2/layout/IconVerticalSolidList"/>
    <dgm:cxn modelId="{6C1B028C-C9FA-4A0E-8179-5666AD47E3BD}" type="presParOf" srcId="{A38FEF95-5B9A-4A81-9696-B4BD56B30490}" destId="{0D3CDE81-72F0-49C2-A577-11E4C242EBC9}" srcOrd="6" destOrd="0" presId="urn:microsoft.com/office/officeart/2018/2/layout/IconVerticalSolidList"/>
    <dgm:cxn modelId="{B477F60F-F296-488E-8EA5-D05C664D5B1A}" type="presParOf" srcId="{0D3CDE81-72F0-49C2-A577-11E4C242EBC9}" destId="{690B6EE4-5B23-41B1-9DB6-377C0C4849DA}" srcOrd="0" destOrd="0" presId="urn:microsoft.com/office/officeart/2018/2/layout/IconVerticalSolidList"/>
    <dgm:cxn modelId="{E343EB11-6603-4213-8B18-02BD1BC6905D}" type="presParOf" srcId="{0D3CDE81-72F0-49C2-A577-11E4C242EBC9}" destId="{98BD11F4-A004-450E-A1A2-E48281662E04}" srcOrd="1" destOrd="0" presId="urn:microsoft.com/office/officeart/2018/2/layout/IconVerticalSolidList"/>
    <dgm:cxn modelId="{0ACBA2F1-C461-4074-94D4-5EABD491C79D}" type="presParOf" srcId="{0D3CDE81-72F0-49C2-A577-11E4C242EBC9}" destId="{183943E0-8164-4373-8858-977557043CFE}" srcOrd="2" destOrd="0" presId="urn:microsoft.com/office/officeart/2018/2/layout/IconVerticalSolidList"/>
    <dgm:cxn modelId="{6FCB71F6-134B-47A0-AA24-1DC0FA5A3D67}" type="presParOf" srcId="{0D3CDE81-72F0-49C2-A577-11E4C242EBC9}" destId="{F276F74E-062B-430C-8817-4B96AE27AB9F}" srcOrd="3" destOrd="0" presId="urn:microsoft.com/office/officeart/2018/2/layout/IconVerticalSolidList"/>
    <dgm:cxn modelId="{068A320A-8B95-44ED-A69C-71F86C5F7C28}" type="presParOf" srcId="{A38FEF95-5B9A-4A81-9696-B4BD56B30490}" destId="{58EC1D51-CDCC-40E4-A7FE-344A15204174}" srcOrd="7" destOrd="0" presId="urn:microsoft.com/office/officeart/2018/2/layout/IconVerticalSolidList"/>
    <dgm:cxn modelId="{2C017996-5C27-4C1C-BA9E-0E5B6288A592}" type="presParOf" srcId="{A38FEF95-5B9A-4A81-9696-B4BD56B30490}" destId="{0A046B74-4645-443C-9A0A-6898A2E955C3}" srcOrd="8" destOrd="0" presId="urn:microsoft.com/office/officeart/2018/2/layout/IconVerticalSolidList"/>
    <dgm:cxn modelId="{797DA630-877D-46EF-81A3-0C078BD6F5FD}" type="presParOf" srcId="{0A046B74-4645-443C-9A0A-6898A2E955C3}" destId="{682C667D-985B-4E2C-9177-E9813FA4F75A}" srcOrd="0" destOrd="0" presId="urn:microsoft.com/office/officeart/2018/2/layout/IconVerticalSolidList"/>
    <dgm:cxn modelId="{EA4F764B-C8A4-4999-93EF-70939FC6719C}" type="presParOf" srcId="{0A046B74-4645-443C-9A0A-6898A2E955C3}" destId="{A5A1142C-BD49-461B-A948-99842869A415}" srcOrd="1" destOrd="0" presId="urn:microsoft.com/office/officeart/2018/2/layout/IconVerticalSolidList"/>
    <dgm:cxn modelId="{C9876A50-146C-4653-932F-427A2CCE3FAB}" type="presParOf" srcId="{0A046B74-4645-443C-9A0A-6898A2E955C3}" destId="{91E45ABB-F459-4423-A414-F6E705A71EA9}" srcOrd="2" destOrd="0" presId="urn:microsoft.com/office/officeart/2018/2/layout/IconVerticalSolidList"/>
    <dgm:cxn modelId="{034C5925-EDB3-4F9D-9878-387E9E10382F}" type="presParOf" srcId="{0A046B74-4645-443C-9A0A-6898A2E955C3}" destId="{288B10B2-2F71-40CF-8BF2-E583E640C8D7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DFF875D-5BA7-42E9-A1FE-CBFF222D4E7F}" type="doc">
      <dgm:prSet loTypeId="urn:microsoft.com/office/officeart/2018/2/layout/IconVerticalSolidList" loCatId="icon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AA7591B-1BD0-4802-B63A-53F348A913DB}">
      <dgm:prSet/>
      <dgm:spPr/>
      <dgm:t>
        <a:bodyPr/>
        <a:lstStyle/>
        <a:p>
          <a:pPr>
            <a:lnSpc>
              <a:spcPct val="100000"/>
            </a:lnSpc>
          </a:pPr>
          <a:r>
            <a:rPr lang="de-DE"/>
            <a:t>SECURITY &amp; FORENSICS</a:t>
          </a:r>
          <a:endParaRPr lang="en-US"/>
        </a:p>
      </dgm:t>
    </dgm:pt>
    <dgm:pt modelId="{9B937D80-860F-47C6-8F3D-01B65246E869}" type="parTrans" cxnId="{64F82D99-12B8-4508-A302-16C81DF8C95A}">
      <dgm:prSet/>
      <dgm:spPr/>
      <dgm:t>
        <a:bodyPr/>
        <a:lstStyle/>
        <a:p>
          <a:endParaRPr lang="en-US"/>
        </a:p>
      </dgm:t>
    </dgm:pt>
    <dgm:pt modelId="{F7AD1176-09D4-42EF-943B-119736980B22}" type="sibTrans" cxnId="{64F82D99-12B8-4508-A302-16C81DF8C95A}">
      <dgm:prSet/>
      <dgm:spPr/>
      <dgm:t>
        <a:bodyPr/>
        <a:lstStyle/>
        <a:p>
          <a:endParaRPr lang="en-US"/>
        </a:p>
      </dgm:t>
    </dgm:pt>
    <dgm:pt modelId="{059B81A6-2D91-474B-AA57-972EDDBBDD1A}">
      <dgm:prSet/>
      <dgm:spPr/>
      <dgm:t>
        <a:bodyPr/>
        <a:lstStyle/>
        <a:p>
          <a:pPr>
            <a:lnSpc>
              <a:spcPct val="100000"/>
            </a:lnSpc>
          </a:pPr>
          <a:r>
            <a:rPr lang="de-DE"/>
            <a:t>Forensic investigations need complete traﬀic pictures from all sources</a:t>
          </a:r>
          <a:endParaRPr lang="en-US"/>
        </a:p>
      </dgm:t>
    </dgm:pt>
    <dgm:pt modelId="{2532E8C5-BC6C-4FA6-A1AB-C9D4C3038DE4}" type="parTrans" cxnId="{FBB8AA49-6904-4B50-B022-27E2C352CFE1}">
      <dgm:prSet/>
      <dgm:spPr/>
      <dgm:t>
        <a:bodyPr/>
        <a:lstStyle/>
        <a:p>
          <a:endParaRPr lang="en-US"/>
        </a:p>
      </dgm:t>
    </dgm:pt>
    <dgm:pt modelId="{5D9D15BD-49C3-4C7E-9824-438452278209}" type="sibTrans" cxnId="{FBB8AA49-6904-4B50-B022-27E2C352CFE1}">
      <dgm:prSet/>
      <dgm:spPr/>
      <dgm:t>
        <a:bodyPr/>
        <a:lstStyle/>
        <a:p>
          <a:endParaRPr lang="en-US"/>
        </a:p>
      </dgm:t>
    </dgm:pt>
    <dgm:pt modelId="{E43EA116-FF1C-4E08-827F-525961DDE020}">
      <dgm:prSet/>
      <dgm:spPr/>
      <dgm:t>
        <a:bodyPr/>
        <a:lstStyle/>
        <a:p>
          <a:pPr>
            <a:lnSpc>
              <a:spcPct val="100000"/>
            </a:lnSpc>
          </a:pPr>
          <a:r>
            <a:rPr lang="de-DE"/>
            <a:t>Modern threats exploit non-traditional communication channels</a:t>
          </a:r>
          <a:endParaRPr lang="en-US"/>
        </a:p>
      </dgm:t>
    </dgm:pt>
    <dgm:pt modelId="{CD459A59-1927-4F3C-AF00-26F1EBEBAF96}" type="parTrans" cxnId="{D96939F0-E2F3-40B1-B79D-18990D60A2DD}">
      <dgm:prSet/>
      <dgm:spPr/>
      <dgm:t>
        <a:bodyPr/>
        <a:lstStyle/>
        <a:p>
          <a:endParaRPr lang="en-US"/>
        </a:p>
      </dgm:t>
    </dgm:pt>
    <dgm:pt modelId="{EF360C85-BD81-469E-9177-4095AE8B414B}" type="sibTrans" cxnId="{D96939F0-E2F3-40B1-B79D-18990D60A2DD}">
      <dgm:prSet/>
      <dgm:spPr/>
      <dgm:t>
        <a:bodyPr/>
        <a:lstStyle/>
        <a:p>
          <a:endParaRPr lang="en-US"/>
        </a:p>
      </dgm:t>
    </dgm:pt>
    <dgm:pt modelId="{2F17DE5D-FA87-4FA6-88C8-DE9C857C4863}">
      <dgm:prSet/>
      <dgm:spPr/>
      <dgm:t>
        <a:bodyPr/>
        <a:lstStyle/>
        <a:p>
          <a:pPr>
            <a:lnSpc>
              <a:spcPct val="100000"/>
            </a:lnSpc>
          </a:pPr>
          <a:r>
            <a:rPr lang="de-DE"/>
            <a:t>IoT and embedded devices use unconventional protocols</a:t>
          </a:r>
          <a:endParaRPr lang="en-US"/>
        </a:p>
      </dgm:t>
    </dgm:pt>
    <dgm:pt modelId="{13181C43-909F-4970-9FB2-C5256EA758E2}" type="parTrans" cxnId="{E6D42357-AADE-4009-917E-D77F114D801C}">
      <dgm:prSet/>
      <dgm:spPr/>
      <dgm:t>
        <a:bodyPr/>
        <a:lstStyle/>
        <a:p>
          <a:endParaRPr lang="en-US"/>
        </a:p>
      </dgm:t>
    </dgm:pt>
    <dgm:pt modelId="{C6B3EC9A-5A29-405D-9CE1-3ED74278BAF5}" type="sibTrans" cxnId="{E6D42357-AADE-4009-917E-D77F114D801C}">
      <dgm:prSet/>
      <dgm:spPr/>
      <dgm:t>
        <a:bodyPr/>
        <a:lstStyle/>
        <a:p>
          <a:endParaRPr lang="en-US"/>
        </a:p>
      </dgm:t>
    </dgm:pt>
    <dgm:pt modelId="{64A53171-5691-4EC1-ACFB-AD65EB02C5CF}">
      <dgm:prSet/>
      <dgm:spPr/>
      <dgm:t>
        <a:bodyPr/>
        <a:lstStyle/>
        <a:p>
          <a:pPr>
            <a:lnSpc>
              <a:spcPct val="100000"/>
            </a:lnSpc>
          </a:pPr>
          <a:r>
            <a:rPr lang="de-DE"/>
            <a:t>Complete attack surface analysis requires diverse capture methods</a:t>
          </a:r>
          <a:endParaRPr lang="en-US"/>
        </a:p>
      </dgm:t>
    </dgm:pt>
    <dgm:pt modelId="{710AB8E1-B069-497E-9C21-3B3DEA7F592C}" type="parTrans" cxnId="{E7A50FD4-7768-41B9-A495-4DA2D86B1C5B}">
      <dgm:prSet/>
      <dgm:spPr/>
      <dgm:t>
        <a:bodyPr/>
        <a:lstStyle/>
        <a:p>
          <a:endParaRPr lang="en-US"/>
        </a:p>
      </dgm:t>
    </dgm:pt>
    <dgm:pt modelId="{5F6A8F1B-1631-4A0E-876A-DCDEA029466B}" type="sibTrans" cxnId="{E7A50FD4-7768-41B9-A495-4DA2D86B1C5B}">
      <dgm:prSet/>
      <dgm:spPr/>
      <dgm:t>
        <a:bodyPr/>
        <a:lstStyle/>
        <a:p>
          <a:endParaRPr lang="en-US"/>
        </a:p>
      </dgm:t>
    </dgm:pt>
    <dgm:pt modelId="{3D7FBAA9-789C-4A9B-9F3E-7689F477189E}" type="pres">
      <dgm:prSet presAssocID="{ADFF875D-5BA7-42E9-A1FE-CBFF222D4E7F}" presName="root" presStyleCnt="0">
        <dgm:presLayoutVars>
          <dgm:dir/>
          <dgm:resizeHandles val="exact"/>
        </dgm:presLayoutVars>
      </dgm:prSet>
      <dgm:spPr/>
    </dgm:pt>
    <dgm:pt modelId="{D36E12BA-8DE1-4C5A-8CCA-2F3667054DD1}" type="pres">
      <dgm:prSet presAssocID="{EAA7591B-1BD0-4802-B63A-53F348A913DB}" presName="compNode" presStyleCnt="0"/>
      <dgm:spPr/>
    </dgm:pt>
    <dgm:pt modelId="{7DEE07EE-CED1-4182-9A46-3A61490E1F5B}" type="pres">
      <dgm:prSet presAssocID="{EAA7591B-1BD0-4802-B63A-53F348A913DB}" presName="bgRect" presStyleLbl="bgShp" presStyleIdx="0" presStyleCnt="5"/>
      <dgm:spPr/>
    </dgm:pt>
    <dgm:pt modelId="{5F210547-C217-462F-9D06-F4742FBF08BA}" type="pres">
      <dgm:prSet presAssocID="{EAA7591B-1BD0-4802-B63A-53F348A913DB}" presName="iconRect" presStyleLbl="node1" presStyleIdx="0" presStyleCnt="5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Finger Print"/>
        </a:ext>
      </dgm:extLst>
    </dgm:pt>
    <dgm:pt modelId="{BC4DC0FE-9AB3-4489-85F4-BE29DC291CC0}" type="pres">
      <dgm:prSet presAssocID="{EAA7591B-1BD0-4802-B63A-53F348A913DB}" presName="spaceRect" presStyleCnt="0"/>
      <dgm:spPr/>
    </dgm:pt>
    <dgm:pt modelId="{AF38E18B-7384-4837-963A-69DAA3A18E2C}" type="pres">
      <dgm:prSet presAssocID="{EAA7591B-1BD0-4802-B63A-53F348A913DB}" presName="parTx" presStyleLbl="revTx" presStyleIdx="0" presStyleCnt="5">
        <dgm:presLayoutVars>
          <dgm:chMax val="0"/>
          <dgm:chPref val="0"/>
        </dgm:presLayoutVars>
      </dgm:prSet>
      <dgm:spPr/>
    </dgm:pt>
    <dgm:pt modelId="{41E402A8-C75B-4144-9E8E-F7B3D9807946}" type="pres">
      <dgm:prSet presAssocID="{F7AD1176-09D4-42EF-943B-119736980B22}" presName="sibTrans" presStyleCnt="0"/>
      <dgm:spPr/>
    </dgm:pt>
    <dgm:pt modelId="{25403F7E-1B71-4E96-81D4-A46CF2762A76}" type="pres">
      <dgm:prSet presAssocID="{059B81A6-2D91-474B-AA57-972EDDBBDD1A}" presName="compNode" presStyleCnt="0"/>
      <dgm:spPr/>
    </dgm:pt>
    <dgm:pt modelId="{3200E6D5-B849-4F88-9140-41B7D84EF05A}" type="pres">
      <dgm:prSet presAssocID="{059B81A6-2D91-474B-AA57-972EDDBBDD1A}" presName="bgRect" presStyleLbl="bgShp" presStyleIdx="1" presStyleCnt="5"/>
      <dgm:spPr/>
    </dgm:pt>
    <dgm:pt modelId="{FAE9B67B-D259-40BE-BC7F-3522FD9A3DE0}" type="pres">
      <dgm:prSet presAssocID="{059B81A6-2D91-474B-AA57-972EDDBBDD1A}" presName="iconRect" presStyleLbl="node1" presStyleIdx="1" presStyleCnt="5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Magnifying glass"/>
        </a:ext>
      </dgm:extLst>
    </dgm:pt>
    <dgm:pt modelId="{4D1E2903-FF8E-428E-B6CD-306134350FFE}" type="pres">
      <dgm:prSet presAssocID="{059B81A6-2D91-474B-AA57-972EDDBBDD1A}" presName="spaceRect" presStyleCnt="0"/>
      <dgm:spPr/>
    </dgm:pt>
    <dgm:pt modelId="{15D2FE26-1FE1-4788-B67D-5168B39FFCAF}" type="pres">
      <dgm:prSet presAssocID="{059B81A6-2D91-474B-AA57-972EDDBBDD1A}" presName="parTx" presStyleLbl="revTx" presStyleIdx="1" presStyleCnt="5">
        <dgm:presLayoutVars>
          <dgm:chMax val="0"/>
          <dgm:chPref val="0"/>
        </dgm:presLayoutVars>
      </dgm:prSet>
      <dgm:spPr/>
    </dgm:pt>
    <dgm:pt modelId="{EA3BA20D-FB4D-41D2-AB3A-132D04AAF751}" type="pres">
      <dgm:prSet presAssocID="{5D9D15BD-49C3-4C7E-9824-438452278209}" presName="sibTrans" presStyleCnt="0"/>
      <dgm:spPr/>
    </dgm:pt>
    <dgm:pt modelId="{FCA33671-C5F9-4E76-9ED2-E2D69E810374}" type="pres">
      <dgm:prSet presAssocID="{E43EA116-FF1C-4E08-827F-525961DDE020}" presName="compNode" presStyleCnt="0"/>
      <dgm:spPr/>
    </dgm:pt>
    <dgm:pt modelId="{5A752A79-EB84-45BE-A2F6-F9754E38022C}" type="pres">
      <dgm:prSet presAssocID="{E43EA116-FF1C-4E08-827F-525961DDE020}" presName="bgRect" presStyleLbl="bgShp" presStyleIdx="2" presStyleCnt="5"/>
      <dgm:spPr/>
    </dgm:pt>
    <dgm:pt modelId="{1CD6C408-8A07-4DE1-9C83-4F50487DD3CA}" type="pres">
      <dgm:prSet presAssocID="{E43EA116-FF1C-4E08-827F-525961DDE020}" presName="iconRect" presStyleLbl="node1" presStyleIdx="2" presStyleCnt="5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Smart Phone"/>
        </a:ext>
      </dgm:extLst>
    </dgm:pt>
    <dgm:pt modelId="{D54D7877-53E2-4CCA-92D8-98F2231633E8}" type="pres">
      <dgm:prSet presAssocID="{E43EA116-FF1C-4E08-827F-525961DDE020}" presName="spaceRect" presStyleCnt="0"/>
      <dgm:spPr/>
    </dgm:pt>
    <dgm:pt modelId="{E287472B-C84B-4DEC-B8A6-19B2A789BF60}" type="pres">
      <dgm:prSet presAssocID="{E43EA116-FF1C-4E08-827F-525961DDE020}" presName="parTx" presStyleLbl="revTx" presStyleIdx="2" presStyleCnt="5">
        <dgm:presLayoutVars>
          <dgm:chMax val="0"/>
          <dgm:chPref val="0"/>
        </dgm:presLayoutVars>
      </dgm:prSet>
      <dgm:spPr/>
    </dgm:pt>
    <dgm:pt modelId="{86A68F10-6CFB-4617-892B-C20BAF2F8E11}" type="pres">
      <dgm:prSet presAssocID="{EF360C85-BD81-469E-9177-4095AE8B414B}" presName="sibTrans" presStyleCnt="0"/>
      <dgm:spPr/>
    </dgm:pt>
    <dgm:pt modelId="{57DEA0CF-034C-4073-B22C-57340FB55465}" type="pres">
      <dgm:prSet presAssocID="{2F17DE5D-FA87-4FA6-88C8-DE9C857C4863}" presName="compNode" presStyleCnt="0"/>
      <dgm:spPr/>
    </dgm:pt>
    <dgm:pt modelId="{477A63DD-FD44-42EA-8234-F7A1686D9F9F}" type="pres">
      <dgm:prSet presAssocID="{2F17DE5D-FA87-4FA6-88C8-DE9C857C4863}" presName="bgRect" presStyleLbl="bgShp" presStyleIdx="3" presStyleCnt="5"/>
      <dgm:spPr/>
    </dgm:pt>
    <dgm:pt modelId="{5462CDA1-B2E8-4EF3-92DA-784C28DDE056}" type="pres">
      <dgm:prSet presAssocID="{2F17DE5D-FA87-4FA6-88C8-DE9C857C4863}" presName="iconRect" presStyleLbl="node1" presStyleIdx="3" presStyleCnt="5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Wireless router"/>
        </a:ext>
      </dgm:extLst>
    </dgm:pt>
    <dgm:pt modelId="{3D2F5B37-8F8D-49C4-9174-510A6E617588}" type="pres">
      <dgm:prSet presAssocID="{2F17DE5D-FA87-4FA6-88C8-DE9C857C4863}" presName="spaceRect" presStyleCnt="0"/>
      <dgm:spPr/>
    </dgm:pt>
    <dgm:pt modelId="{2E375DB4-DDBC-4736-809F-10DD3C078FB4}" type="pres">
      <dgm:prSet presAssocID="{2F17DE5D-FA87-4FA6-88C8-DE9C857C4863}" presName="parTx" presStyleLbl="revTx" presStyleIdx="3" presStyleCnt="5">
        <dgm:presLayoutVars>
          <dgm:chMax val="0"/>
          <dgm:chPref val="0"/>
        </dgm:presLayoutVars>
      </dgm:prSet>
      <dgm:spPr/>
    </dgm:pt>
    <dgm:pt modelId="{D2F8B402-AA5D-4A04-85BB-1F6BAF6962B3}" type="pres">
      <dgm:prSet presAssocID="{C6B3EC9A-5A29-405D-9CE1-3ED74278BAF5}" presName="sibTrans" presStyleCnt="0"/>
      <dgm:spPr/>
    </dgm:pt>
    <dgm:pt modelId="{0149F303-B495-4D61-BD1C-B6ED52216B3C}" type="pres">
      <dgm:prSet presAssocID="{64A53171-5691-4EC1-ACFB-AD65EB02C5CF}" presName="compNode" presStyleCnt="0"/>
      <dgm:spPr/>
    </dgm:pt>
    <dgm:pt modelId="{E0711978-9487-4BC8-A448-8862FCD27AEF}" type="pres">
      <dgm:prSet presAssocID="{64A53171-5691-4EC1-ACFB-AD65EB02C5CF}" presName="bgRect" presStyleLbl="bgShp" presStyleIdx="4" presStyleCnt="5"/>
      <dgm:spPr/>
    </dgm:pt>
    <dgm:pt modelId="{14187024-EE47-4942-B631-765626621E3F}" type="pres">
      <dgm:prSet presAssocID="{64A53171-5691-4EC1-ACFB-AD65EB02C5CF}" presName="iconRect" presStyleLbl="node1" presStyleIdx="4" presStyleCnt="5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Dokument"/>
        </a:ext>
      </dgm:extLst>
    </dgm:pt>
    <dgm:pt modelId="{BC436B57-7EE7-40D4-998D-478087B3812F}" type="pres">
      <dgm:prSet presAssocID="{64A53171-5691-4EC1-ACFB-AD65EB02C5CF}" presName="spaceRect" presStyleCnt="0"/>
      <dgm:spPr/>
    </dgm:pt>
    <dgm:pt modelId="{8011EF3C-F604-476A-8D67-0321ECFDF330}" type="pres">
      <dgm:prSet presAssocID="{64A53171-5691-4EC1-ACFB-AD65EB02C5CF}" presName="parTx" presStyleLbl="revTx" presStyleIdx="4" presStyleCnt="5">
        <dgm:presLayoutVars>
          <dgm:chMax val="0"/>
          <dgm:chPref val="0"/>
        </dgm:presLayoutVars>
      </dgm:prSet>
      <dgm:spPr/>
    </dgm:pt>
  </dgm:ptLst>
  <dgm:cxnLst>
    <dgm:cxn modelId="{F14B2D0E-9D01-4062-8683-8B01BEF5DA0D}" type="presOf" srcId="{ADFF875D-5BA7-42E9-A1FE-CBFF222D4E7F}" destId="{3D7FBAA9-789C-4A9B-9F3E-7689F477189E}" srcOrd="0" destOrd="0" presId="urn:microsoft.com/office/officeart/2018/2/layout/IconVerticalSolidList"/>
    <dgm:cxn modelId="{5D176911-7404-4020-8E13-7FBDEC1F0CE8}" type="presOf" srcId="{059B81A6-2D91-474B-AA57-972EDDBBDD1A}" destId="{15D2FE26-1FE1-4788-B67D-5168B39FFCAF}" srcOrd="0" destOrd="0" presId="urn:microsoft.com/office/officeart/2018/2/layout/IconVerticalSolidList"/>
    <dgm:cxn modelId="{AD3BA62C-72A6-4B67-98D5-54BD7EF299C8}" type="presOf" srcId="{64A53171-5691-4EC1-ACFB-AD65EB02C5CF}" destId="{8011EF3C-F604-476A-8D67-0321ECFDF330}" srcOrd="0" destOrd="0" presId="urn:microsoft.com/office/officeart/2018/2/layout/IconVerticalSolidList"/>
    <dgm:cxn modelId="{FBB8AA49-6904-4B50-B022-27E2C352CFE1}" srcId="{ADFF875D-5BA7-42E9-A1FE-CBFF222D4E7F}" destId="{059B81A6-2D91-474B-AA57-972EDDBBDD1A}" srcOrd="1" destOrd="0" parTransId="{2532E8C5-BC6C-4FA6-A1AB-C9D4C3038DE4}" sibTransId="{5D9D15BD-49C3-4C7E-9824-438452278209}"/>
    <dgm:cxn modelId="{E6D42357-AADE-4009-917E-D77F114D801C}" srcId="{ADFF875D-5BA7-42E9-A1FE-CBFF222D4E7F}" destId="{2F17DE5D-FA87-4FA6-88C8-DE9C857C4863}" srcOrd="3" destOrd="0" parTransId="{13181C43-909F-4970-9FB2-C5256EA758E2}" sibTransId="{C6B3EC9A-5A29-405D-9CE1-3ED74278BAF5}"/>
    <dgm:cxn modelId="{C542BF89-B141-4855-BC59-1BC67A12B13F}" type="presOf" srcId="{EAA7591B-1BD0-4802-B63A-53F348A913DB}" destId="{AF38E18B-7384-4837-963A-69DAA3A18E2C}" srcOrd="0" destOrd="0" presId="urn:microsoft.com/office/officeart/2018/2/layout/IconVerticalSolidList"/>
    <dgm:cxn modelId="{64F82D99-12B8-4508-A302-16C81DF8C95A}" srcId="{ADFF875D-5BA7-42E9-A1FE-CBFF222D4E7F}" destId="{EAA7591B-1BD0-4802-B63A-53F348A913DB}" srcOrd="0" destOrd="0" parTransId="{9B937D80-860F-47C6-8F3D-01B65246E869}" sibTransId="{F7AD1176-09D4-42EF-943B-119736980B22}"/>
    <dgm:cxn modelId="{DF50F8A4-533F-4680-A793-DD42082F569D}" type="presOf" srcId="{E43EA116-FF1C-4E08-827F-525961DDE020}" destId="{E287472B-C84B-4DEC-B8A6-19B2A789BF60}" srcOrd="0" destOrd="0" presId="urn:microsoft.com/office/officeart/2018/2/layout/IconVerticalSolidList"/>
    <dgm:cxn modelId="{2A11C3C9-00C0-4369-8F09-4C12EE285ECA}" type="presOf" srcId="{2F17DE5D-FA87-4FA6-88C8-DE9C857C4863}" destId="{2E375DB4-DDBC-4736-809F-10DD3C078FB4}" srcOrd="0" destOrd="0" presId="urn:microsoft.com/office/officeart/2018/2/layout/IconVerticalSolidList"/>
    <dgm:cxn modelId="{E7A50FD4-7768-41B9-A495-4DA2D86B1C5B}" srcId="{ADFF875D-5BA7-42E9-A1FE-CBFF222D4E7F}" destId="{64A53171-5691-4EC1-ACFB-AD65EB02C5CF}" srcOrd="4" destOrd="0" parTransId="{710AB8E1-B069-497E-9C21-3B3DEA7F592C}" sibTransId="{5F6A8F1B-1631-4A0E-876A-DCDEA029466B}"/>
    <dgm:cxn modelId="{D96939F0-E2F3-40B1-B79D-18990D60A2DD}" srcId="{ADFF875D-5BA7-42E9-A1FE-CBFF222D4E7F}" destId="{E43EA116-FF1C-4E08-827F-525961DDE020}" srcOrd="2" destOrd="0" parTransId="{CD459A59-1927-4F3C-AF00-26F1EBEBAF96}" sibTransId="{EF360C85-BD81-469E-9177-4095AE8B414B}"/>
    <dgm:cxn modelId="{03023EB4-28BD-4DCC-B8C0-141456295D3B}" type="presParOf" srcId="{3D7FBAA9-789C-4A9B-9F3E-7689F477189E}" destId="{D36E12BA-8DE1-4C5A-8CCA-2F3667054DD1}" srcOrd="0" destOrd="0" presId="urn:microsoft.com/office/officeart/2018/2/layout/IconVerticalSolidList"/>
    <dgm:cxn modelId="{CFE4C982-78B1-4003-8BBE-4668963FA6FF}" type="presParOf" srcId="{D36E12BA-8DE1-4C5A-8CCA-2F3667054DD1}" destId="{7DEE07EE-CED1-4182-9A46-3A61490E1F5B}" srcOrd="0" destOrd="0" presId="urn:microsoft.com/office/officeart/2018/2/layout/IconVerticalSolidList"/>
    <dgm:cxn modelId="{327EF1C3-950C-4217-BA41-F8BD5E8A7DA3}" type="presParOf" srcId="{D36E12BA-8DE1-4C5A-8CCA-2F3667054DD1}" destId="{5F210547-C217-462F-9D06-F4742FBF08BA}" srcOrd="1" destOrd="0" presId="urn:microsoft.com/office/officeart/2018/2/layout/IconVerticalSolidList"/>
    <dgm:cxn modelId="{16C5A3EA-3717-4744-BB46-39B131B1671D}" type="presParOf" srcId="{D36E12BA-8DE1-4C5A-8CCA-2F3667054DD1}" destId="{BC4DC0FE-9AB3-4489-85F4-BE29DC291CC0}" srcOrd="2" destOrd="0" presId="urn:microsoft.com/office/officeart/2018/2/layout/IconVerticalSolidList"/>
    <dgm:cxn modelId="{D15EEFC7-ED1D-4F5E-BD05-178EEF171C8D}" type="presParOf" srcId="{D36E12BA-8DE1-4C5A-8CCA-2F3667054DD1}" destId="{AF38E18B-7384-4837-963A-69DAA3A18E2C}" srcOrd="3" destOrd="0" presId="urn:microsoft.com/office/officeart/2018/2/layout/IconVerticalSolidList"/>
    <dgm:cxn modelId="{D9DF93B1-E08C-4E24-A44F-54C6328F154F}" type="presParOf" srcId="{3D7FBAA9-789C-4A9B-9F3E-7689F477189E}" destId="{41E402A8-C75B-4144-9E8E-F7B3D9807946}" srcOrd="1" destOrd="0" presId="urn:microsoft.com/office/officeart/2018/2/layout/IconVerticalSolidList"/>
    <dgm:cxn modelId="{E55B7B9C-01EA-43FB-B542-3EF1F7A5C079}" type="presParOf" srcId="{3D7FBAA9-789C-4A9B-9F3E-7689F477189E}" destId="{25403F7E-1B71-4E96-81D4-A46CF2762A76}" srcOrd="2" destOrd="0" presId="urn:microsoft.com/office/officeart/2018/2/layout/IconVerticalSolidList"/>
    <dgm:cxn modelId="{9B7F87CA-4880-494D-9BA2-B4467526B668}" type="presParOf" srcId="{25403F7E-1B71-4E96-81D4-A46CF2762A76}" destId="{3200E6D5-B849-4F88-9140-41B7D84EF05A}" srcOrd="0" destOrd="0" presId="urn:microsoft.com/office/officeart/2018/2/layout/IconVerticalSolidList"/>
    <dgm:cxn modelId="{FAED040A-445A-4910-84FA-1B2794213EDA}" type="presParOf" srcId="{25403F7E-1B71-4E96-81D4-A46CF2762A76}" destId="{FAE9B67B-D259-40BE-BC7F-3522FD9A3DE0}" srcOrd="1" destOrd="0" presId="urn:microsoft.com/office/officeart/2018/2/layout/IconVerticalSolidList"/>
    <dgm:cxn modelId="{C21FEF35-7352-4F53-82FF-57C7C24E5108}" type="presParOf" srcId="{25403F7E-1B71-4E96-81D4-A46CF2762A76}" destId="{4D1E2903-FF8E-428E-B6CD-306134350FFE}" srcOrd="2" destOrd="0" presId="urn:microsoft.com/office/officeart/2018/2/layout/IconVerticalSolidList"/>
    <dgm:cxn modelId="{7FBD0DE8-4A6F-475E-BA8D-26441CCCA816}" type="presParOf" srcId="{25403F7E-1B71-4E96-81D4-A46CF2762A76}" destId="{15D2FE26-1FE1-4788-B67D-5168B39FFCAF}" srcOrd="3" destOrd="0" presId="urn:microsoft.com/office/officeart/2018/2/layout/IconVerticalSolidList"/>
    <dgm:cxn modelId="{17F6A0A9-7B58-4140-BC2D-F6DFEFA12E84}" type="presParOf" srcId="{3D7FBAA9-789C-4A9B-9F3E-7689F477189E}" destId="{EA3BA20D-FB4D-41D2-AB3A-132D04AAF751}" srcOrd="3" destOrd="0" presId="urn:microsoft.com/office/officeart/2018/2/layout/IconVerticalSolidList"/>
    <dgm:cxn modelId="{5BE2E2A6-1343-4B39-A49E-206F5AE00B06}" type="presParOf" srcId="{3D7FBAA9-789C-4A9B-9F3E-7689F477189E}" destId="{FCA33671-C5F9-4E76-9ED2-E2D69E810374}" srcOrd="4" destOrd="0" presId="urn:microsoft.com/office/officeart/2018/2/layout/IconVerticalSolidList"/>
    <dgm:cxn modelId="{31C46362-CC5A-4FAF-951B-0B3CA4D13B8B}" type="presParOf" srcId="{FCA33671-C5F9-4E76-9ED2-E2D69E810374}" destId="{5A752A79-EB84-45BE-A2F6-F9754E38022C}" srcOrd="0" destOrd="0" presId="urn:microsoft.com/office/officeart/2018/2/layout/IconVerticalSolidList"/>
    <dgm:cxn modelId="{B38F8AF1-CA66-47D5-BFCB-2A925500CFCA}" type="presParOf" srcId="{FCA33671-C5F9-4E76-9ED2-E2D69E810374}" destId="{1CD6C408-8A07-4DE1-9C83-4F50487DD3CA}" srcOrd="1" destOrd="0" presId="urn:microsoft.com/office/officeart/2018/2/layout/IconVerticalSolidList"/>
    <dgm:cxn modelId="{A87C5271-7481-4FD9-98E2-A2547AA2E650}" type="presParOf" srcId="{FCA33671-C5F9-4E76-9ED2-E2D69E810374}" destId="{D54D7877-53E2-4CCA-92D8-98F2231633E8}" srcOrd="2" destOrd="0" presId="urn:microsoft.com/office/officeart/2018/2/layout/IconVerticalSolidList"/>
    <dgm:cxn modelId="{FAA49F91-CAB9-4833-B731-9C07F174148D}" type="presParOf" srcId="{FCA33671-C5F9-4E76-9ED2-E2D69E810374}" destId="{E287472B-C84B-4DEC-B8A6-19B2A789BF60}" srcOrd="3" destOrd="0" presId="urn:microsoft.com/office/officeart/2018/2/layout/IconVerticalSolidList"/>
    <dgm:cxn modelId="{9EC527AF-D691-4F99-86A8-5057BBB7960E}" type="presParOf" srcId="{3D7FBAA9-789C-4A9B-9F3E-7689F477189E}" destId="{86A68F10-6CFB-4617-892B-C20BAF2F8E11}" srcOrd="5" destOrd="0" presId="urn:microsoft.com/office/officeart/2018/2/layout/IconVerticalSolidList"/>
    <dgm:cxn modelId="{A2C2C96C-0DC4-4866-8FA0-78F9284AE6FF}" type="presParOf" srcId="{3D7FBAA9-789C-4A9B-9F3E-7689F477189E}" destId="{57DEA0CF-034C-4073-B22C-57340FB55465}" srcOrd="6" destOrd="0" presId="urn:microsoft.com/office/officeart/2018/2/layout/IconVerticalSolidList"/>
    <dgm:cxn modelId="{0680278F-BC66-4D27-AA8C-0B9F31775814}" type="presParOf" srcId="{57DEA0CF-034C-4073-B22C-57340FB55465}" destId="{477A63DD-FD44-42EA-8234-F7A1686D9F9F}" srcOrd="0" destOrd="0" presId="urn:microsoft.com/office/officeart/2018/2/layout/IconVerticalSolidList"/>
    <dgm:cxn modelId="{BF95782F-04DD-4C31-AA47-82C656B95E98}" type="presParOf" srcId="{57DEA0CF-034C-4073-B22C-57340FB55465}" destId="{5462CDA1-B2E8-4EF3-92DA-784C28DDE056}" srcOrd="1" destOrd="0" presId="urn:microsoft.com/office/officeart/2018/2/layout/IconVerticalSolidList"/>
    <dgm:cxn modelId="{D7B21D38-328E-4F57-B5A0-711CD4730D91}" type="presParOf" srcId="{57DEA0CF-034C-4073-B22C-57340FB55465}" destId="{3D2F5B37-8F8D-49C4-9174-510A6E617588}" srcOrd="2" destOrd="0" presId="urn:microsoft.com/office/officeart/2018/2/layout/IconVerticalSolidList"/>
    <dgm:cxn modelId="{059B2C25-F839-4D1B-8E45-2826F8F3339E}" type="presParOf" srcId="{57DEA0CF-034C-4073-B22C-57340FB55465}" destId="{2E375DB4-DDBC-4736-809F-10DD3C078FB4}" srcOrd="3" destOrd="0" presId="urn:microsoft.com/office/officeart/2018/2/layout/IconVerticalSolidList"/>
    <dgm:cxn modelId="{6006FF69-375D-4246-B82C-9338E56C7072}" type="presParOf" srcId="{3D7FBAA9-789C-4A9B-9F3E-7689F477189E}" destId="{D2F8B402-AA5D-4A04-85BB-1F6BAF6962B3}" srcOrd="7" destOrd="0" presId="urn:microsoft.com/office/officeart/2018/2/layout/IconVerticalSolidList"/>
    <dgm:cxn modelId="{3F40EBDE-28B7-4E63-BA95-C8A43BCDAD7D}" type="presParOf" srcId="{3D7FBAA9-789C-4A9B-9F3E-7689F477189E}" destId="{0149F303-B495-4D61-BD1C-B6ED52216B3C}" srcOrd="8" destOrd="0" presId="urn:microsoft.com/office/officeart/2018/2/layout/IconVerticalSolidList"/>
    <dgm:cxn modelId="{6081B108-20EE-4571-AD0E-98183DD407DF}" type="presParOf" srcId="{0149F303-B495-4D61-BD1C-B6ED52216B3C}" destId="{E0711978-9487-4BC8-A448-8862FCD27AEF}" srcOrd="0" destOrd="0" presId="urn:microsoft.com/office/officeart/2018/2/layout/IconVerticalSolidList"/>
    <dgm:cxn modelId="{89FC2C82-4553-4B94-AF88-CE64A10AF34F}" type="presParOf" srcId="{0149F303-B495-4D61-BD1C-B6ED52216B3C}" destId="{14187024-EE47-4942-B631-765626621E3F}" srcOrd="1" destOrd="0" presId="urn:microsoft.com/office/officeart/2018/2/layout/IconVerticalSolidList"/>
    <dgm:cxn modelId="{59563EBD-3135-45AE-8341-D2FF6BB9697F}" type="presParOf" srcId="{0149F303-B495-4D61-BD1C-B6ED52216B3C}" destId="{BC436B57-7EE7-40D4-998D-478087B3812F}" srcOrd="2" destOrd="0" presId="urn:microsoft.com/office/officeart/2018/2/layout/IconVerticalSolidList"/>
    <dgm:cxn modelId="{734E5D08-2899-49FA-ADCA-10AB41984C83}" type="presParOf" srcId="{0149F303-B495-4D61-BD1C-B6ED52216B3C}" destId="{8011EF3C-F604-476A-8D67-0321ECFDF330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14D68A33-CDE4-42B5-9AD3-297ACE237A3E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B82B1617-9E7A-45B3-B461-99771B544982}">
      <dgm:prSet/>
      <dgm:spPr/>
      <dgm:t>
        <a:bodyPr/>
        <a:lstStyle/>
        <a:p>
          <a:r>
            <a:rPr lang="de-AT" b="1"/>
            <a:t>Extcap is a plugin interface </a:t>
          </a:r>
          <a:r>
            <a:rPr lang="de-AT"/>
            <a:t>that extends Wireshark's capture capabilities</a:t>
          </a:r>
          <a:endParaRPr lang="en-US"/>
        </a:p>
      </dgm:t>
    </dgm:pt>
    <dgm:pt modelId="{16AB3EA0-0FBF-49E4-A597-61AE73AEDD5C}" type="parTrans" cxnId="{F6E157AB-3D3A-4D9F-A403-E70762F2BE97}">
      <dgm:prSet/>
      <dgm:spPr/>
      <dgm:t>
        <a:bodyPr/>
        <a:lstStyle/>
        <a:p>
          <a:endParaRPr lang="en-US"/>
        </a:p>
      </dgm:t>
    </dgm:pt>
    <dgm:pt modelId="{27B1CD94-1D46-4AD0-914D-DE57B8E9E6FA}" type="sibTrans" cxnId="{F6E157AB-3D3A-4D9F-A403-E70762F2BE97}">
      <dgm:prSet/>
      <dgm:spPr/>
      <dgm:t>
        <a:bodyPr/>
        <a:lstStyle/>
        <a:p>
          <a:endParaRPr lang="en-US"/>
        </a:p>
      </dgm:t>
    </dgm:pt>
    <dgm:pt modelId="{7D3135B5-3B06-4773-8712-47FAC5A9D67D}">
      <dgm:prSet/>
      <dgm:spPr/>
      <dgm:t>
        <a:bodyPr/>
        <a:lstStyle/>
        <a:p>
          <a:r>
            <a:rPr lang="de-AT" b="1"/>
            <a:t>Enables integration </a:t>
          </a:r>
          <a:r>
            <a:rPr lang="de-AT"/>
            <a:t>of external capture tools and custom data sources</a:t>
          </a:r>
          <a:endParaRPr lang="en-US"/>
        </a:p>
      </dgm:t>
    </dgm:pt>
    <dgm:pt modelId="{CB76AFD9-3CF1-437C-BB20-3E6F5BAD9718}" type="parTrans" cxnId="{B2014871-D673-4018-B803-B9E34A772986}">
      <dgm:prSet/>
      <dgm:spPr/>
      <dgm:t>
        <a:bodyPr/>
        <a:lstStyle/>
        <a:p>
          <a:endParaRPr lang="en-US"/>
        </a:p>
      </dgm:t>
    </dgm:pt>
    <dgm:pt modelId="{73381AFF-C9BE-4274-A93A-7263BDF0D9B3}" type="sibTrans" cxnId="{B2014871-D673-4018-B803-B9E34A772986}">
      <dgm:prSet/>
      <dgm:spPr/>
      <dgm:t>
        <a:bodyPr/>
        <a:lstStyle/>
        <a:p>
          <a:endParaRPr lang="en-US"/>
        </a:p>
      </dgm:t>
    </dgm:pt>
    <dgm:pt modelId="{0E29AC71-8B54-4D85-8979-60029096C004}">
      <dgm:prSet/>
      <dgm:spPr/>
      <dgm:t>
        <a:bodyPr/>
        <a:lstStyle/>
        <a:p>
          <a:r>
            <a:rPr lang="de-AT" b="1"/>
            <a:t>Bridges non-traditional capture sources </a:t>
          </a:r>
          <a:r>
            <a:rPr lang="de-AT"/>
            <a:t>with Wireshark's analysis engine</a:t>
          </a:r>
          <a:endParaRPr lang="en-US"/>
        </a:p>
      </dgm:t>
    </dgm:pt>
    <dgm:pt modelId="{ABBF8A18-5FE1-49AC-8601-ECF1F2CC3FAA}" type="parTrans" cxnId="{8ABE0621-E6A9-4236-AF77-9319DCAD5B62}">
      <dgm:prSet/>
      <dgm:spPr/>
      <dgm:t>
        <a:bodyPr/>
        <a:lstStyle/>
        <a:p>
          <a:endParaRPr lang="en-US"/>
        </a:p>
      </dgm:t>
    </dgm:pt>
    <dgm:pt modelId="{9FDC4BEA-19CC-4AD4-A094-F54B6FCF7B6A}" type="sibTrans" cxnId="{8ABE0621-E6A9-4236-AF77-9319DCAD5B62}">
      <dgm:prSet/>
      <dgm:spPr/>
      <dgm:t>
        <a:bodyPr/>
        <a:lstStyle/>
        <a:p>
          <a:endParaRPr lang="en-US"/>
        </a:p>
      </dgm:t>
    </dgm:pt>
    <dgm:pt modelId="{E2519CE0-228B-49E3-8E3B-57A67861FD6B}">
      <dgm:prSet/>
      <dgm:spPr/>
      <dgm:t>
        <a:bodyPr/>
        <a:lstStyle/>
        <a:p>
          <a:r>
            <a:rPr lang="de-AT" b="1"/>
            <a:t>Provides standardized interface </a:t>
          </a:r>
          <a:r>
            <a:rPr lang="de-AT"/>
            <a:t>for third-party capture implementations</a:t>
          </a:r>
          <a:endParaRPr lang="en-US"/>
        </a:p>
      </dgm:t>
    </dgm:pt>
    <dgm:pt modelId="{31961E48-D988-49B3-B59E-6475A8263D32}" type="parTrans" cxnId="{E9B7BE09-795D-4F5E-B561-F28ADB49F5AC}">
      <dgm:prSet/>
      <dgm:spPr/>
      <dgm:t>
        <a:bodyPr/>
        <a:lstStyle/>
        <a:p>
          <a:endParaRPr lang="en-US"/>
        </a:p>
      </dgm:t>
    </dgm:pt>
    <dgm:pt modelId="{8C2BC24C-F3BD-49FE-8C42-B01D47E9B45A}" type="sibTrans" cxnId="{E9B7BE09-795D-4F5E-B561-F28ADB49F5AC}">
      <dgm:prSet/>
      <dgm:spPr/>
      <dgm:t>
        <a:bodyPr/>
        <a:lstStyle/>
        <a:p>
          <a:endParaRPr lang="en-US"/>
        </a:p>
      </dgm:t>
    </dgm:pt>
    <dgm:pt modelId="{9040B652-FAE9-4900-8997-FF491B498A44}">
      <dgm:prSet/>
      <dgm:spPr/>
      <dgm:t>
        <a:bodyPr/>
        <a:lstStyle/>
        <a:p>
          <a:r>
            <a:rPr lang="de-AT" b="1"/>
            <a:t>Supports both real-time and oﬀline </a:t>
          </a:r>
          <a:r>
            <a:rPr lang="de-AT"/>
            <a:t>capture scenarios</a:t>
          </a:r>
          <a:endParaRPr lang="en-US"/>
        </a:p>
      </dgm:t>
    </dgm:pt>
    <dgm:pt modelId="{D99CDA3A-FCF0-4CA3-BE27-43C8C54D38D7}" type="parTrans" cxnId="{6120CD76-FD2A-4032-8CB8-21420F048F10}">
      <dgm:prSet/>
      <dgm:spPr/>
      <dgm:t>
        <a:bodyPr/>
        <a:lstStyle/>
        <a:p>
          <a:endParaRPr lang="en-US"/>
        </a:p>
      </dgm:t>
    </dgm:pt>
    <dgm:pt modelId="{BC229595-BD85-43ED-9F1C-C04D64508B22}" type="sibTrans" cxnId="{6120CD76-FD2A-4032-8CB8-21420F048F10}">
      <dgm:prSet/>
      <dgm:spPr/>
      <dgm:t>
        <a:bodyPr/>
        <a:lstStyle/>
        <a:p>
          <a:endParaRPr lang="en-US"/>
        </a:p>
      </dgm:t>
    </dgm:pt>
    <dgm:pt modelId="{ED5727BD-A8CE-405B-BD80-D28BA36728C8}">
      <dgm:prSet/>
      <dgm:spPr/>
      <dgm:t>
        <a:bodyPr/>
        <a:lstStyle/>
        <a:p>
          <a:r>
            <a:rPr lang="de-AT" b="1"/>
            <a:t>Examples include </a:t>
          </a:r>
          <a:r>
            <a:rPr lang="de-AT"/>
            <a:t>SSH remote capture, cloud API integration, and custom hardware interfaces</a:t>
          </a:r>
          <a:endParaRPr lang="en-US"/>
        </a:p>
      </dgm:t>
    </dgm:pt>
    <dgm:pt modelId="{CB126B52-20F4-4316-9FFD-712D90D87E23}" type="parTrans" cxnId="{9CFFA876-E344-404B-966D-D41580CB200D}">
      <dgm:prSet/>
      <dgm:spPr/>
      <dgm:t>
        <a:bodyPr/>
        <a:lstStyle/>
        <a:p>
          <a:endParaRPr lang="en-US"/>
        </a:p>
      </dgm:t>
    </dgm:pt>
    <dgm:pt modelId="{48E97298-E51C-4B35-B348-6373A6D4EEE0}" type="sibTrans" cxnId="{9CFFA876-E344-404B-966D-D41580CB200D}">
      <dgm:prSet/>
      <dgm:spPr/>
      <dgm:t>
        <a:bodyPr/>
        <a:lstStyle/>
        <a:p>
          <a:endParaRPr lang="en-US"/>
        </a:p>
      </dgm:t>
    </dgm:pt>
    <dgm:pt modelId="{5A834361-08CB-45E8-A126-246F78411082}">
      <dgm:prSet/>
      <dgm:spPr/>
      <dgm:t>
        <a:bodyPr/>
        <a:lstStyle/>
        <a:p>
          <a:r>
            <a:rPr lang="de-AT" b="1"/>
            <a:t>Maintains full compatibility </a:t>
          </a:r>
          <a:r>
            <a:rPr lang="de-AT"/>
            <a:t>with Wireshark's filtering and analysis features</a:t>
          </a:r>
          <a:endParaRPr lang="en-US"/>
        </a:p>
      </dgm:t>
    </dgm:pt>
    <dgm:pt modelId="{0BA0E93C-5D91-4172-8195-ABB5C50C0BE5}" type="parTrans" cxnId="{BA78647A-2321-4DA8-B7EE-2A933247A24F}">
      <dgm:prSet/>
      <dgm:spPr/>
      <dgm:t>
        <a:bodyPr/>
        <a:lstStyle/>
        <a:p>
          <a:endParaRPr lang="en-US"/>
        </a:p>
      </dgm:t>
    </dgm:pt>
    <dgm:pt modelId="{56797B47-D3D7-4298-9CAD-2C99FB0198FA}" type="sibTrans" cxnId="{BA78647A-2321-4DA8-B7EE-2A933247A24F}">
      <dgm:prSet/>
      <dgm:spPr/>
      <dgm:t>
        <a:bodyPr/>
        <a:lstStyle/>
        <a:p>
          <a:endParaRPr lang="en-US"/>
        </a:p>
      </dgm:t>
    </dgm:pt>
    <dgm:pt modelId="{1211FCAA-4731-EC41-B613-81AFACA99E3E}" type="pres">
      <dgm:prSet presAssocID="{14D68A33-CDE4-42B5-9AD3-297ACE237A3E}" presName="linear" presStyleCnt="0">
        <dgm:presLayoutVars>
          <dgm:animLvl val="lvl"/>
          <dgm:resizeHandles val="exact"/>
        </dgm:presLayoutVars>
      </dgm:prSet>
      <dgm:spPr/>
    </dgm:pt>
    <dgm:pt modelId="{0FFEFCB7-07A2-0945-AA33-1693A947421B}" type="pres">
      <dgm:prSet presAssocID="{B82B1617-9E7A-45B3-B461-99771B544982}" presName="parentText" presStyleLbl="node1" presStyleIdx="0" presStyleCnt="7">
        <dgm:presLayoutVars>
          <dgm:chMax val="0"/>
          <dgm:bulletEnabled val="1"/>
        </dgm:presLayoutVars>
      </dgm:prSet>
      <dgm:spPr/>
    </dgm:pt>
    <dgm:pt modelId="{7B82E18B-CD7B-0C4F-86CD-3CC161361359}" type="pres">
      <dgm:prSet presAssocID="{27B1CD94-1D46-4AD0-914D-DE57B8E9E6FA}" presName="spacer" presStyleCnt="0"/>
      <dgm:spPr/>
    </dgm:pt>
    <dgm:pt modelId="{21CF35C8-92C9-EB45-B94F-0CB284E9792B}" type="pres">
      <dgm:prSet presAssocID="{7D3135B5-3B06-4773-8712-47FAC5A9D67D}" presName="parentText" presStyleLbl="node1" presStyleIdx="1" presStyleCnt="7">
        <dgm:presLayoutVars>
          <dgm:chMax val="0"/>
          <dgm:bulletEnabled val="1"/>
        </dgm:presLayoutVars>
      </dgm:prSet>
      <dgm:spPr/>
    </dgm:pt>
    <dgm:pt modelId="{F9643B16-BFD7-564E-95CA-05E29887464E}" type="pres">
      <dgm:prSet presAssocID="{73381AFF-C9BE-4274-A93A-7263BDF0D9B3}" presName="spacer" presStyleCnt="0"/>
      <dgm:spPr/>
    </dgm:pt>
    <dgm:pt modelId="{006EA4DE-041C-5D4A-8E68-52C3FB4D31D4}" type="pres">
      <dgm:prSet presAssocID="{0E29AC71-8B54-4D85-8979-60029096C004}" presName="parentText" presStyleLbl="node1" presStyleIdx="2" presStyleCnt="7">
        <dgm:presLayoutVars>
          <dgm:chMax val="0"/>
          <dgm:bulletEnabled val="1"/>
        </dgm:presLayoutVars>
      </dgm:prSet>
      <dgm:spPr/>
    </dgm:pt>
    <dgm:pt modelId="{44EA93F8-E950-344C-AC89-2385DA186AAC}" type="pres">
      <dgm:prSet presAssocID="{9FDC4BEA-19CC-4AD4-A094-F54B6FCF7B6A}" presName="spacer" presStyleCnt="0"/>
      <dgm:spPr/>
    </dgm:pt>
    <dgm:pt modelId="{56864CF8-C116-574E-8FA9-201565716F46}" type="pres">
      <dgm:prSet presAssocID="{E2519CE0-228B-49E3-8E3B-57A67861FD6B}" presName="parentText" presStyleLbl="node1" presStyleIdx="3" presStyleCnt="7">
        <dgm:presLayoutVars>
          <dgm:chMax val="0"/>
          <dgm:bulletEnabled val="1"/>
        </dgm:presLayoutVars>
      </dgm:prSet>
      <dgm:spPr/>
    </dgm:pt>
    <dgm:pt modelId="{19691DC1-4A00-0546-BC91-ACE943880A0F}" type="pres">
      <dgm:prSet presAssocID="{8C2BC24C-F3BD-49FE-8C42-B01D47E9B45A}" presName="spacer" presStyleCnt="0"/>
      <dgm:spPr/>
    </dgm:pt>
    <dgm:pt modelId="{7046747D-AA13-744B-A038-198DC5C6359A}" type="pres">
      <dgm:prSet presAssocID="{9040B652-FAE9-4900-8997-FF491B498A44}" presName="parentText" presStyleLbl="node1" presStyleIdx="4" presStyleCnt="7">
        <dgm:presLayoutVars>
          <dgm:chMax val="0"/>
          <dgm:bulletEnabled val="1"/>
        </dgm:presLayoutVars>
      </dgm:prSet>
      <dgm:spPr/>
    </dgm:pt>
    <dgm:pt modelId="{998D757B-1396-D54E-9635-9A9C0C2F12C7}" type="pres">
      <dgm:prSet presAssocID="{BC229595-BD85-43ED-9F1C-C04D64508B22}" presName="spacer" presStyleCnt="0"/>
      <dgm:spPr/>
    </dgm:pt>
    <dgm:pt modelId="{A86E5A86-5A93-1C49-BBDE-FAE851F7052D}" type="pres">
      <dgm:prSet presAssocID="{ED5727BD-A8CE-405B-BD80-D28BA36728C8}" presName="parentText" presStyleLbl="node1" presStyleIdx="5" presStyleCnt="7">
        <dgm:presLayoutVars>
          <dgm:chMax val="0"/>
          <dgm:bulletEnabled val="1"/>
        </dgm:presLayoutVars>
      </dgm:prSet>
      <dgm:spPr/>
    </dgm:pt>
    <dgm:pt modelId="{480AB375-5FC8-4043-A1A4-5D4FCCB7B927}" type="pres">
      <dgm:prSet presAssocID="{48E97298-E51C-4B35-B348-6373A6D4EEE0}" presName="spacer" presStyleCnt="0"/>
      <dgm:spPr/>
    </dgm:pt>
    <dgm:pt modelId="{358D77E5-D6D5-3142-B3EE-BFA7DE4ACFFB}" type="pres">
      <dgm:prSet presAssocID="{5A834361-08CB-45E8-A126-246F78411082}" presName="parentText" presStyleLbl="node1" presStyleIdx="6" presStyleCnt="7">
        <dgm:presLayoutVars>
          <dgm:chMax val="0"/>
          <dgm:bulletEnabled val="1"/>
        </dgm:presLayoutVars>
      </dgm:prSet>
      <dgm:spPr/>
    </dgm:pt>
  </dgm:ptLst>
  <dgm:cxnLst>
    <dgm:cxn modelId="{E9B7BE09-795D-4F5E-B561-F28ADB49F5AC}" srcId="{14D68A33-CDE4-42B5-9AD3-297ACE237A3E}" destId="{E2519CE0-228B-49E3-8E3B-57A67861FD6B}" srcOrd="3" destOrd="0" parTransId="{31961E48-D988-49B3-B59E-6475A8263D32}" sibTransId="{8C2BC24C-F3BD-49FE-8C42-B01D47E9B45A}"/>
    <dgm:cxn modelId="{8ABE0621-E6A9-4236-AF77-9319DCAD5B62}" srcId="{14D68A33-CDE4-42B5-9AD3-297ACE237A3E}" destId="{0E29AC71-8B54-4D85-8979-60029096C004}" srcOrd="2" destOrd="0" parTransId="{ABBF8A18-5FE1-49AC-8601-ECF1F2CC3FAA}" sibTransId="{9FDC4BEA-19CC-4AD4-A094-F54B6FCF7B6A}"/>
    <dgm:cxn modelId="{409E2F3B-E83F-EF4B-A28A-1201078DB54E}" type="presOf" srcId="{9040B652-FAE9-4900-8997-FF491B498A44}" destId="{7046747D-AA13-744B-A038-198DC5C6359A}" srcOrd="0" destOrd="0" presId="urn:microsoft.com/office/officeart/2005/8/layout/vList2"/>
    <dgm:cxn modelId="{D9062846-09F3-6E44-8A9F-408C4C3D9929}" type="presOf" srcId="{ED5727BD-A8CE-405B-BD80-D28BA36728C8}" destId="{A86E5A86-5A93-1C49-BBDE-FAE851F7052D}" srcOrd="0" destOrd="0" presId="urn:microsoft.com/office/officeart/2005/8/layout/vList2"/>
    <dgm:cxn modelId="{085DB947-4339-2047-93DB-68BDAED52224}" type="presOf" srcId="{5A834361-08CB-45E8-A126-246F78411082}" destId="{358D77E5-D6D5-3142-B3EE-BFA7DE4ACFFB}" srcOrd="0" destOrd="0" presId="urn:microsoft.com/office/officeart/2005/8/layout/vList2"/>
    <dgm:cxn modelId="{4E2D6052-6BD9-3944-93FA-60FBA024ECA0}" type="presOf" srcId="{E2519CE0-228B-49E3-8E3B-57A67861FD6B}" destId="{56864CF8-C116-574E-8FA9-201565716F46}" srcOrd="0" destOrd="0" presId="urn:microsoft.com/office/officeart/2005/8/layout/vList2"/>
    <dgm:cxn modelId="{0CB64E56-1808-AA45-BF16-0DDE58928798}" type="presOf" srcId="{0E29AC71-8B54-4D85-8979-60029096C004}" destId="{006EA4DE-041C-5D4A-8E68-52C3FB4D31D4}" srcOrd="0" destOrd="0" presId="urn:microsoft.com/office/officeart/2005/8/layout/vList2"/>
    <dgm:cxn modelId="{9B766D66-D9BD-9943-925B-0756BC0C6481}" type="presOf" srcId="{14D68A33-CDE4-42B5-9AD3-297ACE237A3E}" destId="{1211FCAA-4731-EC41-B613-81AFACA99E3E}" srcOrd="0" destOrd="0" presId="urn:microsoft.com/office/officeart/2005/8/layout/vList2"/>
    <dgm:cxn modelId="{B2014871-D673-4018-B803-B9E34A772986}" srcId="{14D68A33-CDE4-42B5-9AD3-297ACE237A3E}" destId="{7D3135B5-3B06-4773-8712-47FAC5A9D67D}" srcOrd="1" destOrd="0" parTransId="{CB76AFD9-3CF1-437C-BB20-3E6F5BAD9718}" sibTransId="{73381AFF-C9BE-4274-A93A-7263BDF0D9B3}"/>
    <dgm:cxn modelId="{9CFFA876-E344-404B-966D-D41580CB200D}" srcId="{14D68A33-CDE4-42B5-9AD3-297ACE237A3E}" destId="{ED5727BD-A8CE-405B-BD80-D28BA36728C8}" srcOrd="5" destOrd="0" parTransId="{CB126B52-20F4-4316-9FFD-712D90D87E23}" sibTransId="{48E97298-E51C-4B35-B348-6373A6D4EEE0}"/>
    <dgm:cxn modelId="{6120CD76-FD2A-4032-8CB8-21420F048F10}" srcId="{14D68A33-CDE4-42B5-9AD3-297ACE237A3E}" destId="{9040B652-FAE9-4900-8997-FF491B498A44}" srcOrd="4" destOrd="0" parTransId="{D99CDA3A-FCF0-4CA3-BE27-43C8C54D38D7}" sibTransId="{BC229595-BD85-43ED-9F1C-C04D64508B22}"/>
    <dgm:cxn modelId="{BA78647A-2321-4DA8-B7EE-2A933247A24F}" srcId="{14D68A33-CDE4-42B5-9AD3-297ACE237A3E}" destId="{5A834361-08CB-45E8-A126-246F78411082}" srcOrd="6" destOrd="0" parTransId="{0BA0E93C-5D91-4172-8195-ABB5C50C0BE5}" sibTransId="{56797B47-D3D7-4298-9CAD-2C99FB0198FA}"/>
    <dgm:cxn modelId="{F6E157AB-3D3A-4D9F-A403-E70762F2BE97}" srcId="{14D68A33-CDE4-42B5-9AD3-297ACE237A3E}" destId="{B82B1617-9E7A-45B3-B461-99771B544982}" srcOrd="0" destOrd="0" parTransId="{16AB3EA0-0FBF-49E4-A597-61AE73AEDD5C}" sibTransId="{27B1CD94-1D46-4AD0-914D-DE57B8E9E6FA}"/>
    <dgm:cxn modelId="{B6D5ECC8-2379-1949-A870-00CDF10008FE}" type="presOf" srcId="{B82B1617-9E7A-45B3-B461-99771B544982}" destId="{0FFEFCB7-07A2-0945-AA33-1693A947421B}" srcOrd="0" destOrd="0" presId="urn:microsoft.com/office/officeart/2005/8/layout/vList2"/>
    <dgm:cxn modelId="{E1EB47FE-CA2E-5148-B449-FA6320B96438}" type="presOf" srcId="{7D3135B5-3B06-4773-8712-47FAC5A9D67D}" destId="{21CF35C8-92C9-EB45-B94F-0CB284E9792B}" srcOrd="0" destOrd="0" presId="urn:microsoft.com/office/officeart/2005/8/layout/vList2"/>
    <dgm:cxn modelId="{555F3009-25E8-D943-8B9D-2A78F68CFAD8}" type="presParOf" srcId="{1211FCAA-4731-EC41-B613-81AFACA99E3E}" destId="{0FFEFCB7-07A2-0945-AA33-1693A947421B}" srcOrd="0" destOrd="0" presId="urn:microsoft.com/office/officeart/2005/8/layout/vList2"/>
    <dgm:cxn modelId="{C63B6752-1536-5444-9926-38407CF62C5D}" type="presParOf" srcId="{1211FCAA-4731-EC41-B613-81AFACA99E3E}" destId="{7B82E18B-CD7B-0C4F-86CD-3CC161361359}" srcOrd="1" destOrd="0" presId="urn:microsoft.com/office/officeart/2005/8/layout/vList2"/>
    <dgm:cxn modelId="{633D02EE-20B7-6049-A1FF-908B2F47105B}" type="presParOf" srcId="{1211FCAA-4731-EC41-B613-81AFACA99E3E}" destId="{21CF35C8-92C9-EB45-B94F-0CB284E9792B}" srcOrd="2" destOrd="0" presId="urn:microsoft.com/office/officeart/2005/8/layout/vList2"/>
    <dgm:cxn modelId="{D39D5314-7EF1-974F-8528-6415387615DE}" type="presParOf" srcId="{1211FCAA-4731-EC41-B613-81AFACA99E3E}" destId="{F9643B16-BFD7-564E-95CA-05E29887464E}" srcOrd="3" destOrd="0" presId="urn:microsoft.com/office/officeart/2005/8/layout/vList2"/>
    <dgm:cxn modelId="{0AD2A5E7-CD15-C240-8523-92E5D1B8C3D7}" type="presParOf" srcId="{1211FCAA-4731-EC41-B613-81AFACA99E3E}" destId="{006EA4DE-041C-5D4A-8E68-52C3FB4D31D4}" srcOrd="4" destOrd="0" presId="urn:microsoft.com/office/officeart/2005/8/layout/vList2"/>
    <dgm:cxn modelId="{2CCAFD16-1CF8-5441-9D3C-B50F2E523C45}" type="presParOf" srcId="{1211FCAA-4731-EC41-B613-81AFACA99E3E}" destId="{44EA93F8-E950-344C-AC89-2385DA186AAC}" srcOrd="5" destOrd="0" presId="urn:microsoft.com/office/officeart/2005/8/layout/vList2"/>
    <dgm:cxn modelId="{2E46B0BB-2405-D545-8F6C-52F5FABD536F}" type="presParOf" srcId="{1211FCAA-4731-EC41-B613-81AFACA99E3E}" destId="{56864CF8-C116-574E-8FA9-201565716F46}" srcOrd="6" destOrd="0" presId="urn:microsoft.com/office/officeart/2005/8/layout/vList2"/>
    <dgm:cxn modelId="{EC29EF69-6D60-8C47-8312-064590043AD9}" type="presParOf" srcId="{1211FCAA-4731-EC41-B613-81AFACA99E3E}" destId="{19691DC1-4A00-0546-BC91-ACE943880A0F}" srcOrd="7" destOrd="0" presId="urn:microsoft.com/office/officeart/2005/8/layout/vList2"/>
    <dgm:cxn modelId="{2DADA3F6-F036-5040-AF5D-42D1DE9819A2}" type="presParOf" srcId="{1211FCAA-4731-EC41-B613-81AFACA99E3E}" destId="{7046747D-AA13-744B-A038-198DC5C6359A}" srcOrd="8" destOrd="0" presId="urn:microsoft.com/office/officeart/2005/8/layout/vList2"/>
    <dgm:cxn modelId="{E2BB09A5-488C-E941-A67B-7EEA5ABFC90B}" type="presParOf" srcId="{1211FCAA-4731-EC41-B613-81AFACA99E3E}" destId="{998D757B-1396-D54E-9635-9A9C0C2F12C7}" srcOrd="9" destOrd="0" presId="urn:microsoft.com/office/officeart/2005/8/layout/vList2"/>
    <dgm:cxn modelId="{F5ED4AC5-4B01-334F-A84A-A8BB6AA97C98}" type="presParOf" srcId="{1211FCAA-4731-EC41-B613-81AFACA99E3E}" destId="{A86E5A86-5A93-1C49-BBDE-FAE851F7052D}" srcOrd="10" destOrd="0" presId="urn:microsoft.com/office/officeart/2005/8/layout/vList2"/>
    <dgm:cxn modelId="{215D68AA-5C07-7443-9F31-0982C59EBCA1}" type="presParOf" srcId="{1211FCAA-4731-EC41-B613-81AFACA99E3E}" destId="{480AB375-5FC8-4043-A1A4-5D4FCCB7B927}" srcOrd="11" destOrd="0" presId="urn:microsoft.com/office/officeart/2005/8/layout/vList2"/>
    <dgm:cxn modelId="{20B6D3EC-CBE5-7146-A6C9-DF18FF0BFE7D}" type="presParOf" srcId="{1211FCAA-4731-EC41-B613-81AFACA99E3E}" destId="{358D77E5-D6D5-3142-B3EE-BFA7DE4ACFFB}" srcOrd="1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93F0AAC-F730-FC48-979C-7A475379B46D}">
      <dsp:nvSpPr>
        <dsp:cNvPr id="0" name=""/>
        <dsp:cNvSpPr/>
      </dsp:nvSpPr>
      <dsp:spPr>
        <a:xfrm>
          <a:off x="0" y="2532"/>
          <a:ext cx="10515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60D0E75-6106-AD4B-8E58-609576A3FE66}">
      <dsp:nvSpPr>
        <dsp:cNvPr id="0" name=""/>
        <dsp:cNvSpPr/>
      </dsp:nvSpPr>
      <dsp:spPr>
        <a:xfrm>
          <a:off x="0" y="2532"/>
          <a:ext cx="10515600" cy="8636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0970" tIns="140970" rIns="140970" bIns="140970" numCol="1" spcCol="1270" anchor="t" anchorCtr="0">
          <a:noAutofit/>
        </a:bodyPr>
        <a:lstStyle/>
        <a:p>
          <a:pPr marL="0" lvl="0" indent="0" algn="l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AT" sz="3700" b="0" i="0" kern="1200"/>
            <a:t>→ </a:t>
          </a:r>
          <a:r>
            <a:rPr lang="de-AT" sz="3700" b="1" i="0" kern="1200"/>
            <a:t>Introduction to Non-Traditional Capturing:</a:t>
          </a:r>
          <a:endParaRPr lang="en-US" sz="3700" kern="1200"/>
        </a:p>
      </dsp:txBody>
      <dsp:txXfrm>
        <a:off x="0" y="2532"/>
        <a:ext cx="10515600" cy="863680"/>
      </dsp:txXfrm>
    </dsp:sp>
    <dsp:sp modelId="{0410CDE8-2090-2B45-BB66-E48DE6C802EC}">
      <dsp:nvSpPr>
        <dsp:cNvPr id="0" name=""/>
        <dsp:cNvSpPr/>
      </dsp:nvSpPr>
      <dsp:spPr>
        <a:xfrm>
          <a:off x="0" y="866213"/>
          <a:ext cx="10515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C4EB796-976A-6048-BFF9-0A8A4974ADA1}">
      <dsp:nvSpPr>
        <dsp:cNvPr id="0" name=""/>
        <dsp:cNvSpPr/>
      </dsp:nvSpPr>
      <dsp:spPr>
        <a:xfrm>
          <a:off x="0" y="866213"/>
          <a:ext cx="10515600" cy="8636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0970" tIns="140970" rIns="140970" bIns="140970" numCol="1" spcCol="1270" anchor="t" anchorCtr="0">
          <a:noAutofit/>
        </a:bodyPr>
        <a:lstStyle/>
        <a:p>
          <a:pPr marL="0" lvl="0" indent="0" algn="l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AT" sz="3700" b="0" i="0" kern="1200"/>
            <a:t>→ </a:t>
          </a:r>
          <a:r>
            <a:rPr lang="de-AT" sz="3700" b="1" i="0" kern="1200"/>
            <a:t>Chrome Network Logs Integration	</a:t>
          </a:r>
          <a:endParaRPr lang="en-US" sz="3700" kern="1200"/>
        </a:p>
      </dsp:txBody>
      <dsp:txXfrm>
        <a:off x="0" y="866213"/>
        <a:ext cx="10515600" cy="863680"/>
      </dsp:txXfrm>
    </dsp:sp>
    <dsp:sp modelId="{89EEF7BE-6E1A-E242-9371-E1DC63A88421}">
      <dsp:nvSpPr>
        <dsp:cNvPr id="0" name=""/>
        <dsp:cNvSpPr/>
      </dsp:nvSpPr>
      <dsp:spPr>
        <a:xfrm>
          <a:off x="0" y="1729893"/>
          <a:ext cx="10515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72C0525-11F5-9243-B969-52DF31D83A19}">
      <dsp:nvSpPr>
        <dsp:cNvPr id="0" name=""/>
        <dsp:cNvSpPr/>
      </dsp:nvSpPr>
      <dsp:spPr>
        <a:xfrm>
          <a:off x="0" y="1729893"/>
          <a:ext cx="10515600" cy="8636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0970" tIns="140970" rIns="140970" bIns="140970" numCol="1" spcCol="1270" anchor="t" anchorCtr="0">
          <a:noAutofit/>
        </a:bodyPr>
        <a:lstStyle/>
        <a:p>
          <a:pPr marL="0" lvl="0" indent="0" algn="l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AT" sz="3700" b="0" i="0" kern="1200" dirty="0"/>
            <a:t>→ </a:t>
          </a:r>
          <a:r>
            <a:rPr lang="de-AT" sz="3700" b="1" i="0" kern="1200" dirty="0"/>
            <a:t>Bluetooth Traffic Capture	</a:t>
          </a:r>
          <a:endParaRPr lang="en-US" sz="3700" kern="1200" dirty="0"/>
        </a:p>
      </dsp:txBody>
      <dsp:txXfrm>
        <a:off x="0" y="1729893"/>
        <a:ext cx="10515600" cy="863680"/>
      </dsp:txXfrm>
    </dsp:sp>
    <dsp:sp modelId="{5FAA29D0-3C3D-4C4B-B612-3A20419C60CA}">
      <dsp:nvSpPr>
        <dsp:cNvPr id="0" name=""/>
        <dsp:cNvSpPr/>
      </dsp:nvSpPr>
      <dsp:spPr>
        <a:xfrm>
          <a:off x="0" y="2593574"/>
          <a:ext cx="10515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DCBCC61-3E8E-1D43-8AD9-E6A9AA463933}">
      <dsp:nvSpPr>
        <dsp:cNvPr id="0" name=""/>
        <dsp:cNvSpPr/>
      </dsp:nvSpPr>
      <dsp:spPr>
        <a:xfrm>
          <a:off x="0" y="2593574"/>
          <a:ext cx="10515600" cy="8636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0970" tIns="140970" rIns="140970" bIns="140970" numCol="1" spcCol="1270" anchor="t" anchorCtr="0">
          <a:noAutofit/>
        </a:bodyPr>
        <a:lstStyle/>
        <a:p>
          <a:pPr marL="0" lvl="0" indent="0" algn="l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AT" sz="3700" b="0" i="0" kern="1200"/>
            <a:t>→ </a:t>
          </a:r>
          <a:r>
            <a:rPr lang="de-AT" sz="3700" b="1" i="0" kern="1200"/>
            <a:t>Extcap Interface Deep Dive	</a:t>
          </a:r>
          <a:endParaRPr lang="en-US" sz="3700" kern="1200"/>
        </a:p>
      </dsp:txBody>
      <dsp:txXfrm>
        <a:off x="0" y="2593574"/>
        <a:ext cx="10515600" cy="863680"/>
      </dsp:txXfrm>
    </dsp:sp>
    <dsp:sp modelId="{42807A8C-CE02-9841-AD8A-5CDBDAC5D5D9}">
      <dsp:nvSpPr>
        <dsp:cNvPr id="0" name=""/>
        <dsp:cNvSpPr/>
      </dsp:nvSpPr>
      <dsp:spPr>
        <a:xfrm>
          <a:off x="0" y="3457255"/>
          <a:ext cx="10515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6913982-D8FA-FE40-B4E8-6D73988D58C8}">
      <dsp:nvSpPr>
        <dsp:cNvPr id="0" name=""/>
        <dsp:cNvSpPr/>
      </dsp:nvSpPr>
      <dsp:spPr>
        <a:xfrm>
          <a:off x="0" y="3457255"/>
          <a:ext cx="10515600" cy="8636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0970" tIns="140970" rIns="140970" bIns="140970" numCol="1" spcCol="1270" anchor="t" anchorCtr="0">
          <a:noAutofit/>
        </a:bodyPr>
        <a:lstStyle/>
        <a:p>
          <a:pPr marL="0" lvl="0" indent="0" algn="l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AT" sz="3700" b="0" i="0" kern="1200"/>
            <a:t>→ </a:t>
          </a:r>
          <a:r>
            <a:rPr lang="de-AT" sz="3700" b="1" i="0" kern="1200"/>
            <a:t>Tips, Tricks &amp; Best Practices</a:t>
          </a:r>
          <a:endParaRPr lang="en-US" sz="3700" kern="1200"/>
        </a:p>
      </dsp:txBody>
      <dsp:txXfrm>
        <a:off x="0" y="3457255"/>
        <a:ext cx="10515600" cy="863680"/>
      </dsp:txXfrm>
    </dsp:sp>
    <dsp:sp modelId="{110FFAE9-EFEE-FB40-9B84-F791C1E5DB36}">
      <dsp:nvSpPr>
        <dsp:cNvPr id="0" name=""/>
        <dsp:cNvSpPr/>
      </dsp:nvSpPr>
      <dsp:spPr>
        <a:xfrm>
          <a:off x="0" y="4320935"/>
          <a:ext cx="10515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19F3FE9-AD73-2B4D-BAD2-A0A2CBB533BA}">
      <dsp:nvSpPr>
        <dsp:cNvPr id="0" name=""/>
        <dsp:cNvSpPr/>
      </dsp:nvSpPr>
      <dsp:spPr>
        <a:xfrm>
          <a:off x="0" y="4320935"/>
          <a:ext cx="10515600" cy="8636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0970" tIns="140970" rIns="140970" bIns="140970" numCol="1" spcCol="1270" anchor="t" anchorCtr="0">
          <a:noAutofit/>
        </a:bodyPr>
        <a:lstStyle/>
        <a:p>
          <a:pPr marL="0" lvl="0" indent="0" algn="l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AT" sz="3700" b="0" i="0" kern="1200"/>
            <a:t>→ </a:t>
          </a:r>
          <a:r>
            <a:rPr lang="de-AT" sz="3700" b="1" i="0" kern="1200"/>
            <a:t>Q&amp;A Session</a:t>
          </a:r>
          <a:endParaRPr lang="en-US" sz="3700" kern="1200"/>
        </a:p>
      </dsp:txBody>
      <dsp:txXfrm>
        <a:off x="0" y="4320935"/>
        <a:ext cx="10515600" cy="86368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258AD6C-24B9-4221-B7FE-688753273D17}">
      <dsp:nvSpPr>
        <dsp:cNvPr id="0" name=""/>
        <dsp:cNvSpPr/>
      </dsp:nvSpPr>
      <dsp:spPr>
        <a:xfrm>
          <a:off x="0" y="4052"/>
          <a:ext cx="4949858" cy="863174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E7D0431-47F5-4500-BBD2-3FCB322BEEFF}">
      <dsp:nvSpPr>
        <dsp:cNvPr id="0" name=""/>
        <dsp:cNvSpPr/>
      </dsp:nvSpPr>
      <dsp:spPr>
        <a:xfrm>
          <a:off x="261110" y="198266"/>
          <a:ext cx="474745" cy="474745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EBFADB8-0A1F-4D4A-8D94-209823C9FBA3}">
      <dsp:nvSpPr>
        <dsp:cNvPr id="0" name=""/>
        <dsp:cNvSpPr/>
      </dsp:nvSpPr>
      <dsp:spPr>
        <a:xfrm>
          <a:off x="996965" y="4052"/>
          <a:ext cx="3952892" cy="86317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353" tIns="91353" rIns="91353" bIns="91353" numCol="1" spcCol="1270" anchor="ctr" anchorCtr="0">
          <a:noAutofit/>
        </a:bodyPr>
        <a:lstStyle/>
        <a:p>
          <a:pPr marL="0" lvl="0" indent="0" algn="l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600" kern="1200"/>
            <a:t>MODERN CHALLENGES</a:t>
          </a:r>
          <a:endParaRPr lang="en-US" sz="1600" kern="1200"/>
        </a:p>
      </dsp:txBody>
      <dsp:txXfrm>
        <a:off x="996965" y="4052"/>
        <a:ext cx="3952892" cy="863174"/>
      </dsp:txXfrm>
    </dsp:sp>
    <dsp:sp modelId="{9C0CBC22-77DF-4028-952B-78F8DAD915E0}">
      <dsp:nvSpPr>
        <dsp:cNvPr id="0" name=""/>
        <dsp:cNvSpPr/>
      </dsp:nvSpPr>
      <dsp:spPr>
        <a:xfrm>
          <a:off x="0" y="1083019"/>
          <a:ext cx="4949858" cy="863174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9B02971-B4B3-4265-9C42-1F340828BC77}">
      <dsp:nvSpPr>
        <dsp:cNvPr id="0" name=""/>
        <dsp:cNvSpPr/>
      </dsp:nvSpPr>
      <dsp:spPr>
        <a:xfrm>
          <a:off x="261110" y="1277234"/>
          <a:ext cx="474745" cy="474745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ABEDF36-93D0-489A-AA2C-23C861632B8E}">
      <dsp:nvSpPr>
        <dsp:cNvPr id="0" name=""/>
        <dsp:cNvSpPr/>
      </dsp:nvSpPr>
      <dsp:spPr>
        <a:xfrm>
          <a:off x="996965" y="1083019"/>
          <a:ext cx="3952892" cy="86317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353" tIns="91353" rIns="91353" bIns="91353" numCol="1" spcCol="1270" anchor="ctr" anchorCtr="0">
          <a:noAutofit/>
        </a:bodyPr>
        <a:lstStyle/>
        <a:p>
          <a:pPr marL="0" lvl="0" indent="0" algn="l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600" kern="1200"/>
            <a:t>Traditional network capture has limitations in modern environments</a:t>
          </a:r>
          <a:endParaRPr lang="en-US" sz="1600" kern="1200"/>
        </a:p>
      </dsp:txBody>
      <dsp:txXfrm>
        <a:off x="996965" y="1083019"/>
        <a:ext cx="3952892" cy="863174"/>
      </dsp:txXfrm>
    </dsp:sp>
    <dsp:sp modelId="{909205FF-805B-41E3-A1AE-CE067FF80E3B}">
      <dsp:nvSpPr>
        <dsp:cNvPr id="0" name=""/>
        <dsp:cNvSpPr/>
      </dsp:nvSpPr>
      <dsp:spPr>
        <a:xfrm>
          <a:off x="0" y="2161987"/>
          <a:ext cx="4949858" cy="863174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8E6085C-7B91-4842-9DA8-B5675DB42968}">
      <dsp:nvSpPr>
        <dsp:cNvPr id="0" name=""/>
        <dsp:cNvSpPr/>
      </dsp:nvSpPr>
      <dsp:spPr>
        <a:xfrm>
          <a:off x="261110" y="2356201"/>
          <a:ext cx="474745" cy="474745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99AF9FB-D277-454B-9D6D-F20D78758B5C}">
      <dsp:nvSpPr>
        <dsp:cNvPr id="0" name=""/>
        <dsp:cNvSpPr/>
      </dsp:nvSpPr>
      <dsp:spPr>
        <a:xfrm>
          <a:off x="996965" y="2161987"/>
          <a:ext cx="3952892" cy="86317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353" tIns="91353" rIns="91353" bIns="91353" numCol="1" spcCol="1270" anchor="ctr" anchorCtr="0">
          <a:noAutofit/>
        </a:bodyPr>
        <a:lstStyle/>
        <a:p>
          <a:pPr marL="0" lvl="0" indent="0" algn="l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600" kern="1200"/>
            <a:t>Applications use diverse communication channels beyond Ethernet</a:t>
          </a:r>
          <a:endParaRPr lang="en-US" sz="1600" kern="1200"/>
        </a:p>
      </dsp:txBody>
      <dsp:txXfrm>
        <a:off x="996965" y="2161987"/>
        <a:ext cx="3952892" cy="863174"/>
      </dsp:txXfrm>
    </dsp:sp>
    <dsp:sp modelId="{690B6EE4-5B23-41B1-9DB6-377C0C4849DA}">
      <dsp:nvSpPr>
        <dsp:cNvPr id="0" name=""/>
        <dsp:cNvSpPr/>
      </dsp:nvSpPr>
      <dsp:spPr>
        <a:xfrm>
          <a:off x="0" y="3240955"/>
          <a:ext cx="4949858" cy="863174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8BD11F4-A004-450E-A1A2-E48281662E04}">
      <dsp:nvSpPr>
        <dsp:cNvPr id="0" name=""/>
        <dsp:cNvSpPr/>
      </dsp:nvSpPr>
      <dsp:spPr>
        <a:xfrm>
          <a:off x="261110" y="3435169"/>
          <a:ext cx="474745" cy="474745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276F74E-062B-430C-8817-4B96AE27AB9F}">
      <dsp:nvSpPr>
        <dsp:cNvPr id="0" name=""/>
        <dsp:cNvSpPr/>
      </dsp:nvSpPr>
      <dsp:spPr>
        <a:xfrm>
          <a:off x="996965" y="3240955"/>
          <a:ext cx="3952892" cy="86317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353" tIns="91353" rIns="91353" bIns="91353" numCol="1" spcCol="1270" anchor="ctr" anchorCtr="0">
          <a:noAutofit/>
        </a:bodyPr>
        <a:lstStyle/>
        <a:p>
          <a:pPr marL="0" lvl="0" indent="0" algn="l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600" kern="1200"/>
            <a:t>Security analysis requires comprehensive visibility across all protocols</a:t>
          </a:r>
          <a:endParaRPr lang="en-US" sz="1600" kern="1200"/>
        </a:p>
      </dsp:txBody>
      <dsp:txXfrm>
        <a:off x="996965" y="3240955"/>
        <a:ext cx="3952892" cy="863174"/>
      </dsp:txXfrm>
    </dsp:sp>
    <dsp:sp modelId="{682C667D-985B-4E2C-9177-E9813FA4F75A}">
      <dsp:nvSpPr>
        <dsp:cNvPr id="0" name=""/>
        <dsp:cNvSpPr/>
      </dsp:nvSpPr>
      <dsp:spPr>
        <a:xfrm>
          <a:off x="0" y="4319922"/>
          <a:ext cx="4949858" cy="863174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5A1142C-BD49-461B-A948-99842869A415}">
      <dsp:nvSpPr>
        <dsp:cNvPr id="0" name=""/>
        <dsp:cNvSpPr/>
      </dsp:nvSpPr>
      <dsp:spPr>
        <a:xfrm>
          <a:off x="261110" y="4514136"/>
          <a:ext cx="474745" cy="474745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88B10B2-2F71-40CF-8BF2-E583E640C8D7}">
      <dsp:nvSpPr>
        <dsp:cNvPr id="0" name=""/>
        <dsp:cNvSpPr/>
      </dsp:nvSpPr>
      <dsp:spPr>
        <a:xfrm>
          <a:off x="996965" y="4319922"/>
          <a:ext cx="3952892" cy="86317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353" tIns="91353" rIns="91353" bIns="91353" numCol="1" spcCol="1270" anchor="ctr" anchorCtr="0">
          <a:noAutofit/>
        </a:bodyPr>
        <a:lstStyle/>
        <a:p>
          <a:pPr marL="0" lvl="0" indent="0" algn="l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600" kern="1200"/>
            <a:t>Troubleshooting complex multi-protocol systems demands broader perspective</a:t>
          </a:r>
          <a:endParaRPr lang="en-US" sz="1600" kern="1200"/>
        </a:p>
      </dsp:txBody>
      <dsp:txXfrm>
        <a:off x="996965" y="4319922"/>
        <a:ext cx="3952892" cy="86317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EE07EE-CED1-4182-9A46-3A61490E1F5B}">
      <dsp:nvSpPr>
        <dsp:cNvPr id="0" name=""/>
        <dsp:cNvSpPr/>
      </dsp:nvSpPr>
      <dsp:spPr>
        <a:xfrm>
          <a:off x="0" y="4052"/>
          <a:ext cx="4949857" cy="863174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F210547-C217-462F-9D06-F4742FBF08BA}">
      <dsp:nvSpPr>
        <dsp:cNvPr id="0" name=""/>
        <dsp:cNvSpPr/>
      </dsp:nvSpPr>
      <dsp:spPr>
        <a:xfrm>
          <a:off x="261110" y="198266"/>
          <a:ext cx="474745" cy="474745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F38E18B-7384-4837-963A-69DAA3A18E2C}">
      <dsp:nvSpPr>
        <dsp:cNvPr id="0" name=""/>
        <dsp:cNvSpPr/>
      </dsp:nvSpPr>
      <dsp:spPr>
        <a:xfrm>
          <a:off x="996965" y="4052"/>
          <a:ext cx="3952891" cy="86317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353" tIns="91353" rIns="91353" bIns="91353" numCol="1" spcCol="1270" anchor="ctr" anchorCtr="0">
          <a:noAutofit/>
        </a:bodyPr>
        <a:lstStyle/>
        <a:p>
          <a:pPr marL="0" lvl="0" indent="0" algn="l" defTabSz="7556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700" kern="1200"/>
            <a:t>SECURITY &amp; FORENSICS</a:t>
          </a:r>
          <a:endParaRPr lang="en-US" sz="1700" kern="1200"/>
        </a:p>
      </dsp:txBody>
      <dsp:txXfrm>
        <a:off x="996965" y="4052"/>
        <a:ext cx="3952891" cy="863174"/>
      </dsp:txXfrm>
    </dsp:sp>
    <dsp:sp modelId="{3200E6D5-B849-4F88-9140-41B7D84EF05A}">
      <dsp:nvSpPr>
        <dsp:cNvPr id="0" name=""/>
        <dsp:cNvSpPr/>
      </dsp:nvSpPr>
      <dsp:spPr>
        <a:xfrm>
          <a:off x="0" y="1083019"/>
          <a:ext cx="4949857" cy="863174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AE9B67B-D259-40BE-BC7F-3522FD9A3DE0}">
      <dsp:nvSpPr>
        <dsp:cNvPr id="0" name=""/>
        <dsp:cNvSpPr/>
      </dsp:nvSpPr>
      <dsp:spPr>
        <a:xfrm>
          <a:off x="261110" y="1277234"/>
          <a:ext cx="474745" cy="474745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5D2FE26-1FE1-4788-B67D-5168B39FFCAF}">
      <dsp:nvSpPr>
        <dsp:cNvPr id="0" name=""/>
        <dsp:cNvSpPr/>
      </dsp:nvSpPr>
      <dsp:spPr>
        <a:xfrm>
          <a:off x="996965" y="1083019"/>
          <a:ext cx="3952891" cy="86317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353" tIns="91353" rIns="91353" bIns="91353" numCol="1" spcCol="1270" anchor="ctr" anchorCtr="0">
          <a:noAutofit/>
        </a:bodyPr>
        <a:lstStyle/>
        <a:p>
          <a:pPr marL="0" lvl="0" indent="0" algn="l" defTabSz="7556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700" kern="1200"/>
            <a:t>Forensic investigations need complete traﬀic pictures from all sources</a:t>
          </a:r>
          <a:endParaRPr lang="en-US" sz="1700" kern="1200"/>
        </a:p>
      </dsp:txBody>
      <dsp:txXfrm>
        <a:off x="996965" y="1083019"/>
        <a:ext cx="3952891" cy="863174"/>
      </dsp:txXfrm>
    </dsp:sp>
    <dsp:sp modelId="{5A752A79-EB84-45BE-A2F6-F9754E38022C}">
      <dsp:nvSpPr>
        <dsp:cNvPr id="0" name=""/>
        <dsp:cNvSpPr/>
      </dsp:nvSpPr>
      <dsp:spPr>
        <a:xfrm>
          <a:off x="0" y="2161987"/>
          <a:ext cx="4949857" cy="863174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CD6C408-8A07-4DE1-9C83-4F50487DD3CA}">
      <dsp:nvSpPr>
        <dsp:cNvPr id="0" name=""/>
        <dsp:cNvSpPr/>
      </dsp:nvSpPr>
      <dsp:spPr>
        <a:xfrm>
          <a:off x="261110" y="2356201"/>
          <a:ext cx="474745" cy="474745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287472B-C84B-4DEC-B8A6-19B2A789BF60}">
      <dsp:nvSpPr>
        <dsp:cNvPr id="0" name=""/>
        <dsp:cNvSpPr/>
      </dsp:nvSpPr>
      <dsp:spPr>
        <a:xfrm>
          <a:off x="996965" y="2161987"/>
          <a:ext cx="3952891" cy="86317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353" tIns="91353" rIns="91353" bIns="91353" numCol="1" spcCol="1270" anchor="ctr" anchorCtr="0">
          <a:noAutofit/>
        </a:bodyPr>
        <a:lstStyle/>
        <a:p>
          <a:pPr marL="0" lvl="0" indent="0" algn="l" defTabSz="7556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700" kern="1200"/>
            <a:t>Modern threats exploit non-traditional communication channels</a:t>
          </a:r>
          <a:endParaRPr lang="en-US" sz="1700" kern="1200"/>
        </a:p>
      </dsp:txBody>
      <dsp:txXfrm>
        <a:off x="996965" y="2161987"/>
        <a:ext cx="3952891" cy="863174"/>
      </dsp:txXfrm>
    </dsp:sp>
    <dsp:sp modelId="{477A63DD-FD44-42EA-8234-F7A1686D9F9F}">
      <dsp:nvSpPr>
        <dsp:cNvPr id="0" name=""/>
        <dsp:cNvSpPr/>
      </dsp:nvSpPr>
      <dsp:spPr>
        <a:xfrm>
          <a:off x="0" y="3240955"/>
          <a:ext cx="4949857" cy="863174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462CDA1-B2E8-4EF3-92DA-784C28DDE056}">
      <dsp:nvSpPr>
        <dsp:cNvPr id="0" name=""/>
        <dsp:cNvSpPr/>
      </dsp:nvSpPr>
      <dsp:spPr>
        <a:xfrm>
          <a:off x="261110" y="3435169"/>
          <a:ext cx="474745" cy="474745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E375DB4-DDBC-4736-809F-10DD3C078FB4}">
      <dsp:nvSpPr>
        <dsp:cNvPr id="0" name=""/>
        <dsp:cNvSpPr/>
      </dsp:nvSpPr>
      <dsp:spPr>
        <a:xfrm>
          <a:off x="996965" y="3240955"/>
          <a:ext cx="3952891" cy="86317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353" tIns="91353" rIns="91353" bIns="91353" numCol="1" spcCol="1270" anchor="ctr" anchorCtr="0">
          <a:noAutofit/>
        </a:bodyPr>
        <a:lstStyle/>
        <a:p>
          <a:pPr marL="0" lvl="0" indent="0" algn="l" defTabSz="7556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700" kern="1200"/>
            <a:t>IoT and embedded devices use unconventional protocols</a:t>
          </a:r>
          <a:endParaRPr lang="en-US" sz="1700" kern="1200"/>
        </a:p>
      </dsp:txBody>
      <dsp:txXfrm>
        <a:off x="996965" y="3240955"/>
        <a:ext cx="3952891" cy="863174"/>
      </dsp:txXfrm>
    </dsp:sp>
    <dsp:sp modelId="{E0711978-9487-4BC8-A448-8862FCD27AEF}">
      <dsp:nvSpPr>
        <dsp:cNvPr id="0" name=""/>
        <dsp:cNvSpPr/>
      </dsp:nvSpPr>
      <dsp:spPr>
        <a:xfrm>
          <a:off x="0" y="4319922"/>
          <a:ext cx="4949857" cy="863174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4187024-EE47-4942-B631-765626621E3F}">
      <dsp:nvSpPr>
        <dsp:cNvPr id="0" name=""/>
        <dsp:cNvSpPr/>
      </dsp:nvSpPr>
      <dsp:spPr>
        <a:xfrm>
          <a:off x="261110" y="4514136"/>
          <a:ext cx="474745" cy="474745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011EF3C-F604-476A-8D67-0321ECFDF330}">
      <dsp:nvSpPr>
        <dsp:cNvPr id="0" name=""/>
        <dsp:cNvSpPr/>
      </dsp:nvSpPr>
      <dsp:spPr>
        <a:xfrm>
          <a:off x="996965" y="4319922"/>
          <a:ext cx="3952891" cy="86317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353" tIns="91353" rIns="91353" bIns="91353" numCol="1" spcCol="1270" anchor="ctr" anchorCtr="0">
          <a:noAutofit/>
        </a:bodyPr>
        <a:lstStyle/>
        <a:p>
          <a:pPr marL="0" lvl="0" indent="0" algn="l" defTabSz="7556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700" kern="1200"/>
            <a:t>Complete attack surface analysis requires diverse capture methods</a:t>
          </a:r>
          <a:endParaRPr lang="en-US" sz="1700" kern="1200"/>
        </a:p>
      </dsp:txBody>
      <dsp:txXfrm>
        <a:off x="996965" y="4319922"/>
        <a:ext cx="3952891" cy="86317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FFEFCB7-07A2-0945-AA33-1693A947421B}">
      <dsp:nvSpPr>
        <dsp:cNvPr id="0" name=""/>
        <dsp:cNvSpPr/>
      </dsp:nvSpPr>
      <dsp:spPr>
        <a:xfrm>
          <a:off x="0" y="873314"/>
          <a:ext cx="10515600" cy="4446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AT" sz="1900" b="1" kern="1200"/>
            <a:t>Extcap is a plugin interface </a:t>
          </a:r>
          <a:r>
            <a:rPr lang="de-AT" sz="1900" kern="1200"/>
            <a:t>that extends Wireshark's capture capabilities</a:t>
          </a:r>
          <a:endParaRPr lang="en-US" sz="1900" kern="1200"/>
        </a:p>
      </dsp:txBody>
      <dsp:txXfrm>
        <a:off x="21704" y="895018"/>
        <a:ext cx="10472192" cy="401192"/>
      </dsp:txXfrm>
    </dsp:sp>
    <dsp:sp modelId="{21CF35C8-92C9-EB45-B94F-0CB284E9792B}">
      <dsp:nvSpPr>
        <dsp:cNvPr id="0" name=""/>
        <dsp:cNvSpPr/>
      </dsp:nvSpPr>
      <dsp:spPr>
        <a:xfrm>
          <a:off x="0" y="1372634"/>
          <a:ext cx="10515600" cy="4446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AT" sz="1900" b="1" kern="1200"/>
            <a:t>Enables integration </a:t>
          </a:r>
          <a:r>
            <a:rPr lang="de-AT" sz="1900" kern="1200"/>
            <a:t>of external capture tools and custom data sources</a:t>
          </a:r>
          <a:endParaRPr lang="en-US" sz="1900" kern="1200"/>
        </a:p>
      </dsp:txBody>
      <dsp:txXfrm>
        <a:off x="21704" y="1394338"/>
        <a:ext cx="10472192" cy="401192"/>
      </dsp:txXfrm>
    </dsp:sp>
    <dsp:sp modelId="{006EA4DE-041C-5D4A-8E68-52C3FB4D31D4}">
      <dsp:nvSpPr>
        <dsp:cNvPr id="0" name=""/>
        <dsp:cNvSpPr/>
      </dsp:nvSpPr>
      <dsp:spPr>
        <a:xfrm>
          <a:off x="0" y="1871954"/>
          <a:ext cx="10515600" cy="4446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AT" sz="1900" b="1" kern="1200"/>
            <a:t>Bridges non-traditional capture sources </a:t>
          </a:r>
          <a:r>
            <a:rPr lang="de-AT" sz="1900" kern="1200"/>
            <a:t>with Wireshark's analysis engine</a:t>
          </a:r>
          <a:endParaRPr lang="en-US" sz="1900" kern="1200"/>
        </a:p>
      </dsp:txBody>
      <dsp:txXfrm>
        <a:off x="21704" y="1893658"/>
        <a:ext cx="10472192" cy="401192"/>
      </dsp:txXfrm>
    </dsp:sp>
    <dsp:sp modelId="{56864CF8-C116-574E-8FA9-201565716F46}">
      <dsp:nvSpPr>
        <dsp:cNvPr id="0" name=""/>
        <dsp:cNvSpPr/>
      </dsp:nvSpPr>
      <dsp:spPr>
        <a:xfrm>
          <a:off x="0" y="2371274"/>
          <a:ext cx="10515600" cy="4446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AT" sz="1900" b="1" kern="1200"/>
            <a:t>Provides standardized interface </a:t>
          </a:r>
          <a:r>
            <a:rPr lang="de-AT" sz="1900" kern="1200"/>
            <a:t>for third-party capture implementations</a:t>
          </a:r>
          <a:endParaRPr lang="en-US" sz="1900" kern="1200"/>
        </a:p>
      </dsp:txBody>
      <dsp:txXfrm>
        <a:off x="21704" y="2392978"/>
        <a:ext cx="10472192" cy="401192"/>
      </dsp:txXfrm>
    </dsp:sp>
    <dsp:sp modelId="{7046747D-AA13-744B-A038-198DC5C6359A}">
      <dsp:nvSpPr>
        <dsp:cNvPr id="0" name=""/>
        <dsp:cNvSpPr/>
      </dsp:nvSpPr>
      <dsp:spPr>
        <a:xfrm>
          <a:off x="0" y="2870594"/>
          <a:ext cx="10515600" cy="4446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AT" sz="1900" b="1" kern="1200"/>
            <a:t>Supports both real-time and oﬀline </a:t>
          </a:r>
          <a:r>
            <a:rPr lang="de-AT" sz="1900" kern="1200"/>
            <a:t>capture scenarios</a:t>
          </a:r>
          <a:endParaRPr lang="en-US" sz="1900" kern="1200"/>
        </a:p>
      </dsp:txBody>
      <dsp:txXfrm>
        <a:off x="21704" y="2892298"/>
        <a:ext cx="10472192" cy="401192"/>
      </dsp:txXfrm>
    </dsp:sp>
    <dsp:sp modelId="{A86E5A86-5A93-1C49-BBDE-FAE851F7052D}">
      <dsp:nvSpPr>
        <dsp:cNvPr id="0" name=""/>
        <dsp:cNvSpPr/>
      </dsp:nvSpPr>
      <dsp:spPr>
        <a:xfrm>
          <a:off x="0" y="3369914"/>
          <a:ext cx="10515600" cy="4446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AT" sz="1900" b="1" kern="1200"/>
            <a:t>Examples include </a:t>
          </a:r>
          <a:r>
            <a:rPr lang="de-AT" sz="1900" kern="1200"/>
            <a:t>SSH remote capture, cloud API integration, and custom hardware interfaces</a:t>
          </a:r>
          <a:endParaRPr lang="en-US" sz="1900" kern="1200"/>
        </a:p>
      </dsp:txBody>
      <dsp:txXfrm>
        <a:off x="21704" y="3391618"/>
        <a:ext cx="10472192" cy="401192"/>
      </dsp:txXfrm>
    </dsp:sp>
    <dsp:sp modelId="{358D77E5-D6D5-3142-B3EE-BFA7DE4ACFFB}">
      <dsp:nvSpPr>
        <dsp:cNvPr id="0" name=""/>
        <dsp:cNvSpPr/>
      </dsp:nvSpPr>
      <dsp:spPr>
        <a:xfrm>
          <a:off x="0" y="3869234"/>
          <a:ext cx="10515600" cy="4446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AT" sz="1900" b="1" kern="1200"/>
            <a:t>Maintains full compatibility </a:t>
          </a:r>
          <a:r>
            <a:rPr lang="de-AT" sz="1900" kern="1200"/>
            <a:t>with Wireshark's filtering and analysis features</a:t>
          </a:r>
          <a:endParaRPr lang="en-US" sz="1900" kern="1200"/>
        </a:p>
      </dsp:txBody>
      <dsp:txXfrm>
        <a:off x="21704" y="3890938"/>
        <a:ext cx="10472192" cy="40119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‹Nr.›</a:t>
            </a:fld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g305f457b98c_2_136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1" name="Google Shape;51;g305f457b98c_2_13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2" name="Google Shape;52;g305f457b98c_2_136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de-DE"/>
              <a:t>1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" name="Google Shape;58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g3074a2c21b7_0_7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" name="Google Shape;71;g3074a2c21b7_0_7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2" name="Google Shape;72;g3074a2c21b7_0_7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de-DE"/>
              <a:t>19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>
            <a:spLocks noGrp="1"/>
          </p:cNvSpPr>
          <p:nvPr>
            <p:ph type="ctrTitle"/>
          </p:nvPr>
        </p:nvSpPr>
        <p:spPr>
          <a:xfrm>
            <a:off x="1849350" y="2592500"/>
            <a:ext cx="8459100" cy="153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7" name="Google Shape;17;p2"/>
          <p:cNvSpPr txBox="1">
            <a:spLocks noGrp="1"/>
          </p:cNvSpPr>
          <p:nvPr>
            <p:ph type="subTitle" idx="1"/>
          </p:nvPr>
        </p:nvSpPr>
        <p:spPr>
          <a:xfrm>
            <a:off x="1849350" y="4430100"/>
            <a:ext cx="8459100" cy="94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Lucida Sans"/>
              <a:buNone/>
              <a:defRPr sz="2400">
                <a:solidFill>
                  <a:schemeClr val="lt1"/>
                </a:solidFill>
                <a:latin typeface="Lucida Sans"/>
                <a:ea typeface="Lucida Sans"/>
                <a:cs typeface="Lucida Sans"/>
                <a:sym typeface="Lucida Sans"/>
              </a:defRPr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D8D8D8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D8D8D8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D8D8D8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D8D8D8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itle and Content">
  <p:cSld name="1_Title and Content"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3"/>
          <p:cNvSpPr txBox="1">
            <a:spLocks noGrp="1"/>
          </p:cNvSpPr>
          <p:nvPr>
            <p:ph type="title"/>
          </p:nvPr>
        </p:nvSpPr>
        <p:spPr>
          <a:xfrm>
            <a:off x="168500" y="77826"/>
            <a:ext cx="8162100" cy="495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D8D8D8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/>
              <a:t>‹Nr.›</a:t>
            </a:fld>
            <a:endParaRPr/>
          </a:p>
        </p:txBody>
      </p:sp>
      <p:sp>
        <p:nvSpPr>
          <p:cNvPr id="22" name="Google Shape;22;p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3"/>
          <p:cNvSpPr/>
          <p:nvPr/>
        </p:nvSpPr>
        <p:spPr>
          <a:xfrm>
            <a:off x="0" y="681038"/>
            <a:ext cx="12192000" cy="6176962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" name="Google Shape;24;p3"/>
          <p:cNvSpPr txBox="1">
            <a:spLocks noGrp="1"/>
          </p:cNvSpPr>
          <p:nvPr>
            <p:ph type="body" idx="1"/>
          </p:nvPr>
        </p:nvSpPr>
        <p:spPr>
          <a:xfrm>
            <a:off x="838200" y="989814"/>
            <a:ext cx="4949858" cy="51871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3A3A3A"/>
              </a:buClr>
              <a:buSzPts val="2800"/>
              <a:buChar char="•"/>
              <a:defRPr>
                <a:solidFill>
                  <a:srgbClr val="3A3A3A"/>
                </a:solidFill>
              </a:defRPr>
            </a:lvl1pPr>
            <a:lvl2pPr marL="914400" lvl="1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A3A3A"/>
              </a:buClr>
              <a:buSzPts val="2400"/>
              <a:buChar char="•"/>
              <a:defRPr>
                <a:solidFill>
                  <a:srgbClr val="3A3A3A"/>
                </a:solidFill>
              </a:defRPr>
            </a:lvl2pPr>
            <a:lvl3pPr marL="1371600" lvl="2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A3A3A"/>
              </a:buClr>
              <a:buSzPts val="2000"/>
              <a:buChar char="•"/>
              <a:defRPr>
                <a:solidFill>
                  <a:srgbClr val="3A3A3A"/>
                </a:solidFill>
              </a:defRPr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A3A3A"/>
              </a:buClr>
              <a:buSzPts val="1800"/>
              <a:buChar char="•"/>
              <a:defRPr>
                <a:solidFill>
                  <a:srgbClr val="3A3A3A"/>
                </a:solidFill>
              </a:defRPr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A3A3A"/>
              </a:buClr>
              <a:buSzPts val="1800"/>
              <a:buChar char="•"/>
              <a:defRPr>
                <a:solidFill>
                  <a:srgbClr val="3A3A3A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5" name="Google Shape;25;p3"/>
          <p:cNvSpPr txBox="1">
            <a:spLocks noGrp="1"/>
          </p:cNvSpPr>
          <p:nvPr>
            <p:ph type="body" idx="2"/>
          </p:nvPr>
        </p:nvSpPr>
        <p:spPr>
          <a:xfrm>
            <a:off x="6135671" y="989814"/>
            <a:ext cx="4949858" cy="51871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3A3A3A"/>
              </a:buClr>
              <a:buSzPts val="2800"/>
              <a:buChar char="•"/>
              <a:defRPr>
                <a:solidFill>
                  <a:srgbClr val="3A3A3A"/>
                </a:solidFill>
              </a:defRPr>
            </a:lvl1pPr>
            <a:lvl2pPr marL="914400" lvl="1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A3A3A"/>
              </a:buClr>
              <a:buSzPts val="2400"/>
              <a:buChar char="•"/>
              <a:defRPr>
                <a:solidFill>
                  <a:srgbClr val="3A3A3A"/>
                </a:solidFill>
              </a:defRPr>
            </a:lvl2pPr>
            <a:lvl3pPr marL="1371600" lvl="2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A3A3A"/>
              </a:buClr>
              <a:buSzPts val="2000"/>
              <a:buChar char="•"/>
              <a:defRPr>
                <a:solidFill>
                  <a:srgbClr val="3A3A3A"/>
                </a:solidFill>
              </a:defRPr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A3A3A"/>
              </a:buClr>
              <a:buSzPts val="1800"/>
              <a:buChar char="•"/>
              <a:defRPr>
                <a:solidFill>
                  <a:srgbClr val="3A3A3A"/>
                </a:solidFill>
              </a:defRPr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A3A3A"/>
              </a:buClr>
              <a:buSzPts val="1800"/>
              <a:buChar char="•"/>
              <a:defRPr>
                <a:solidFill>
                  <a:srgbClr val="3A3A3A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>
  <p:cSld name="Title and Content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4"/>
          <p:cNvSpPr txBox="1">
            <a:spLocks noGrp="1"/>
          </p:cNvSpPr>
          <p:nvPr>
            <p:ph type="title"/>
          </p:nvPr>
        </p:nvSpPr>
        <p:spPr>
          <a:xfrm>
            <a:off x="168500" y="77826"/>
            <a:ext cx="8162100" cy="495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D8D8D8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/>
              <a:t>‹Nr.›</a:t>
            </a:fld>
            <a:endParaRPr/>
          </a:p>
        </p:txBody>
      </p:sp>
      <p:sp>
        <p:nvSpPr>
          <p:cNvPr id="30" name="Google Shape;30;p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4"/>
          <p:cNvSpPr/>
          <p:nvPr/>
        </p:nvSpPr>
        <p:spPr>
          <a:xfrm>
            <a:off x="0" y="681038"/>
            <a:ext cx="12192000" cy="6176962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" name="Google Shape;32;p4"/>
          <p:cNvSpPr txBox="1">
            <a:spLocks noGrp="1"/>
          </p:cNvSpPr>
          <p:nvPr>
            <p:ph type="body" idx="1"/>
          </p:nvPr>
        </p:nvSpPr>
        <p:spPr>
          <a:xfrm>
            <a:off x="838200" y="989814"/>
            <a:ext cx="10515600" cy="51871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3A3A3A"/>
              </a:buClr>
              <a:buSzPts val="2800"/>
              <a:buChar char="•"/>
              <a:defRPr>
                <a:solidFill>
                  <a:srgbClr val="3A3A3A"/>
                </a:solidFill>
              </a:defRPr>
            </a:lvl1pPr>
            <a:lvl2pPr marL="914400" lvl="1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A3A3A"/>
              </a:buClr>
              <a:buSzPts val="2400"/>
              <a:buChar char="•"/>
              <a:defRPr>
                <a:solidFill>
                  <a:srgbClr val="3A3A3A"/>
                </a:solidFill>
              </a:defRPr>
            </a:lvl2pPr>
            <a:lvl3pPr marL="1371600" lvl="2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A3A3A"/>
              </a:buClr>
              <a:buSzPts val="2000"/>
              <a:buChar char="•"/>
              <a:defRPr>
                <a:solidFill>
                  <a:srgbClr val="3A3A3A"/>
                </a:solidFill>
              </a:defRPr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A3A3A"/>
              </a:buClr>
              <a:buSzPts val="1800"/>
              <a:buChar char="•"/>
              <a:defRPr>
                <a:solidFill>
                  <a:srgbClr val="3A3A3A"/>
                </a:solidFill>
              </a:defRPr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A3A3A"/>
              </a:buClr>
              <a:buSzPts val="1800"/>
              <a:buChar char="•"/>
              <a:defRPr>
                <a:solidFill>
                  <a:srgbClr val="3A3A3A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Feedback">
  <p:cSld name="Feedback_1_1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5"/>
          <p:cNvSpPr txBox="1">
            <a:spLocks noGrp="1"/>
          </p:cNvSpPr>
          <p:nvPr>
            <p:ph type="title"/>
          </p:nvPr>
        </p:nvSpPr>
        <p:spPr>
          <a:xfrm>
            <a:off x="168500" y="77826"/>
            <a:ext cx="8162100" cy="495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D8D8D8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/>
              <a:t>‹Nr.›</a:t>
            </a:fld>
            <a:endParaRPr/>
          </a:p>
        </p:txBody>
      </p:sp>
      <p:sp>
        <p:nvSpPr>
          <p:cNvPr id="36" name="Google Shape;36;p5"/>
          <p:cNvSpPr>
            <a:spLocks noGrp="1"/>
          </p:cNvSpPr>
          <p:nvPr>
            <p:ph type="pic" idx="2"/>
          </p:nvPr>
        </p:nvSpPr>
        <p:spPr>
          <a:xfrm>
            <a:off x="3581400" y="1026350"/>
            <a:ext cx="4859700" cy="4859700"/>
          </a:xfrm>
          <a:prstGeom prst="rect">
            <a:avLst/>
          </a:prstGeom>
          <a:noFill/>
          <a:ln>
            <a:noFill/>
          </a:ln>
        </p:spPr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Feedback light background">
  <p:cSld name="Feedback_2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6"/>
          <p:cNvSpPr/>
          <p:nvPr/>
        </p:nvSpPr>
        <p:spPr>
          <a:xfrm>
            <a:off x="0" y="682975"/>
            <a:ext cx="12192000" cy="55266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9" name="Google Shape;39;p6"/>
          <p:cNvSpPr txBox="1">
            <a:spLocks noGrp="1"/>
          </p:cNvSpPr>
          <p:nvPr>
            <p:ph type="title"/>
          </p:nvPr>
        </p:nvSpPr>
        <p:spPr>
          <a:xfrm>
            <a:off x="168500" y="77826"/>
            <a:ext cx="8162100" cy="495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D8D8D8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6"/>
          <p:cNvSpPr>
            <a:spLocks noGrp="1"/>
          </p:cNvSpPr>
          <p:nvPr>
            <p:ph type="pic" idx="2"/>
          </p:nvPr>
        </p:nvSpPr>
        <p:spPr>
          <a:xfrm>
            <a:off x="3581400" y="1026350"/>
            <a:ext cx="4859700" cy="4859700"/>
          </a:xfrm>
          <a:prstGeom prst="rect">
            <a:avLst/>
          </a:prstGeom>
          <a:noFill/>
          <a:ln>
            <a:noFill/>
          </a:ln>
        </p:spPr>
      </p:sp>
      <p:sp>
        <p:nvSpPr>
          <p:cNvPr id="41" name="Google Shape;41;p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" type="secHead">
  <p:cSld name="SECTION_HEADER"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7"/>
          <p:cNvSpPr txBox="1">
            <a:spLocks noGrp="1"/>
          </p:cNvSpPr>
          <p:nvPr>
            <p:ph type="title"/>
          </p:nvPr>
        </p:nvSpPr>
        <p:spPr>
          <a:xfrm>
            <a:off x="831850" y="1603376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D8D8D8"/>
              </a:buClr>
              <a:buSzPts val="5200"/>
              <a:buFont typeface="Play"/>
              <a:buNone/>
              <a:defRPr sz="5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7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 sz="2000">
                <a:solidFill>
                  <a:schemeClr val="lt1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45" name="Google Shape;45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title page" type="titleOnly">
  <p:cSld name="TITLE_ONLY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8"/>
          <p:cNvSpPr txBox="1">
            <a:spLocks noGrp="1"/>
          </p:cNvSpPr>
          <p:nvPr>
            <p:ph type="title"/>
          </p:nvPr>
        </p:nvSpPr>
        <p:spPr>
          <a:xfrm>
            <a:off x="168500" y="77826"/>
            <a:ext cx="8162100" cy="495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D8D8D8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37" b="1" i="0">
                <a:solidFill>
                  <a:srgbClr val="212121"/>
                </a:solidFill>
                <a:latin typeface="Arial Narrow"/>
                <a:cs typeface="Arial Narrow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541" b="0" i="0">
                <a:solidFill>
                  <a:srgbClr val="1F2937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6/19/25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798" b="0" i="0">
                <a:solidFill>
                  <a:srgbClr val="F7FAFB"/>
                </a:solidFill>
                <a:latin typeface="Calibri"/>
                <a:cs typeface="Calibri"/>
              </a:defRPr>
            </a:lvl1pPr>
          </a:lstStyle>
          <a:p>
            <a:pPr marL="39152">
              <a:lnSpc>
                <a:spcPts val="1778"/>
              </a:lnSpc>
            </a:pPr>
            <a:fld id="{81D60167-4931-47E6-BA6A-407CBD079E47}" type="slidenum">
              <a:rPr lang="de-AT" sz="1952" spc="-87" smtClean="0"/>
              <a:pPr marL="39152">
                <a:lnSpc>
                  <a:spcPts val="1778"/>
                </a:lnSpc>
              </a:pPr>
              <a:t>‹Nr.›</a:t>
            </a:fld>
            <a:r>
              <a:rPr lang="de-AT" sz="1952" spc="-87"/>
              <a:t>/15</a:t>
            </a:r>
            <a:endParaRPr lang="de-AT" sz="1952"/>
          </a:p>
        </p:txBody>
      </p:sp>
    </p:spTree>
    <p:extLst>
      <p:ext uri="{BB962C8B-B14F-4D97-AF65-F5344CB8AC3E}">
        <p14:creationId xmlns:p14="http://schemas.microsoft.com/office/powerpoint/2010/main" val="230479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37" b="1" i="0">
                <a:solidFill>
                  <a:srgbClr val="212121"/>
                </a:solidFill>
                <a:latin typeface="Arial Narrow"/>
                <a:cs typeface="Arial Narrow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51603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51603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6/19/25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798" b="0" i="0">
                <a:solidFill>
                  <a:srgbClr val="F7FAFB"/>
                </a:solidFill>
                <a:latin typeface="Calibri"/>
                <a:cs typeface="Calibri"/>
              </a:defRPr>
            </a:lvl1pPr>
          </a:lstStyle>
          <a:p>
            <a:pPr marL="39152">
              <a:lnSpc>
                <a:spcPts val="1778"/>
              </a:lnSpc>
            </a:pPr>
            <a:fld id="{81D60167-4931-47E6-BA6A-407CBD079E47}" type="slidenum">
              <a:rPr lang="de-AT" sz="1952" spc="-87" smtClean="0"/>
              <a:pPr marL="39152">
                <a:lnSpc>
                  <a:spcPts val="1778"/>
                </a:lnSpc>
              </a:pPr>
              <a:t>‹Nr.›</a:t>
            </a:fld>
            <a:r>
              <a:rPr lang="de-AT" sz="1952" spc="-87"/>
              <a:t>/15</a:t>
            </a:r>
            <a:endParaRPr lang="de-AT" sz="1952"/>
          </a:p>
        </p:txBody>
      </p:sp>
    </p:spTree>
    <p:extLst>
      <p:ext uri="{BB962C8B-B14F-4D97-AF65-F5344CB8AC3E}">
        <p14:creationId xmlns:p14="http://schemas.microsoft.com/office/powerpoint/2010/main" val="34785307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1">
            <a:alphaModFix/>
          </a:blip>
          <a:stretch>
            <a:fillRect/>
          </a:stretch>
        </a:blip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168500" y="77826"/>
            <a:ext cx="8162100" cy="495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500"/>
              <a:buFont typeface="Lucida Sans"/>
              <a:buNone/>
              <a:defRPr sz="2500" b="1" u="none" strike="noStrike" cap="none">
                <a:solidFill>
                  <a:schemeClr val="lt1"/>
                </a:solidFill>
                <a:latin typeface="Lucida Sans"/>
                <a:ea typeface="Lucida Sans"/>
                <a:cs typeface="Lucida Sans"/>
                <a:sym typeface="Lucida San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838200" y="1336431"/>
            <a:ext cx="10515600" cy="48405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D8D8D8"/>
              </a:buClr>
              <a:buSzPts val="2800"/>
              <a:buFont typeface="Lucida Sans"/>
              <a:buChar char="•"/>
              <a:defRPr sz="2800" i="0" u="none" strike="noStrike" cap="none">
                <a:solidFill>
                  <a:srgbClr val="D8D8D8"/>
                </a:solidFill>
                <a:latin typeface="Lucida Sans"/>
                <a:ea typeface="Lucida Sans"/>
                <a:cs typeface="Lucida Sans"/>
                <a:sym typeface="Lucida Sans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D8D8D8"/>
              </a:buClr>
              <a:buSzPts val="2400"/>
              <a:buFont typeface="Lucida Sans"/>
              <a:buChar char="•"/>
              <a:defRPr sz="2400" i="0" u="none" strike="noStrike" cap="none">
                <a:solidFill>
                  <a:srgbClr val="D8D8D8"/>
                </a:solidFill>
                <a:latin typeface="Lucida Sans"/>
                <a:ea typeface="Lucida Sans"/>
                <a:cs typeface="Lucida Sans"/>
                <a:sym typeface="Lucida Sans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D8D8D8"/>
              </a:buClr>
              <a:buSzPts val="2000"/>
              <a:buFont typeface="Lucida Sans"/>
              <a:buChar char="•"/>
              <a:defRPr sz="2000" i="0" u="none" strike="noStrike" cap="none">
                <a:solidFill>
                  <a:srgbClr val="D8D8D8"/>
                </a:solidFill>
                <a:latin typeface="Lucida Sans"/>
                <a:ea typeface="Lucida Sans"/>
                <a:cs typeface="Lucida Sans"/>
                <a:sym typeface="Lucida Sans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D8D8D8"/>
              </a:buClr>
              <a:buSzPts val="1800"/>
              <a:buFont typeface="Lucida Sans"/>
              <a:buChar char="•"/>
              <a:defRPr sz="1800" i="0" u="none" strike="noStrike" cap="none">
                <a:solidFill>
                  <a:srgbClr val="D8D8D8"/>
                </a:solidFill>
                <a:latin typeface="Lucida Sans"/>
                <a:ea typeface="Lucida Sans"/>
                <a:cs typeface="Lucida Sans"/>
                <a:sym typeface="Lucida Sans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D8D8D8"/>
              </a:buClr>
              <a:buSzPts val="1800"/>
              <a:buFont typeface="Lucida Sans"/>
              <a:buChar char="•"/>
              <a:defRPr sz="1800" i="0" u="none" strike="noStrike" cap="none">
                <a:solidFill>
                  <a:srgbClr val="D8D8D8"/>
                </a:solidFill>
                <a:latin typeface="Lucida Sans"/>
                <a:ea typeface="Lucida Sans"/>
                <a:cs typeface="Lucida Sans"/>
                <a:sym typeface="Lucida Sans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Lucida Sans"/>
              <a:buChar char="•"/>
              <a:defRPr sz="1800" i="0" u="none" strike="noStrike" cap="non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Lucida Sans"/>
              <a:buChar char="•"/>
              <a:defRPr sz="1800" i="0" u="none" strike="noStrike" cap="non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Lucida Sans"/>
              <a:buChar char="•"/>
              <a:defRPr sz="1800" i="0" u="none" strike="noStrike" cap="non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Lucida Sans"/>
              <a:buChar char="•"/>
              <a:defRPr sz="1800" i="0" u="none" strike="noStrike" cap="non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/>
              <a:t>‹Nr.›</a:t>
            </a:fld>
            <a:endParaRPr/>
          </a:p>
        </p:txBody>
      </p:sp>
      <p:pic>
        <p:nvPicPr>
          <p:cNvPr id="13" name="Google Shape;13;p1" title="Asset 5@4x.png"/>
          <p:cNvPicPr preferRelativeResize="0"/>
          <p:nvPr/>
        </p:nvPicPr>
        <p:blipFill rotWithShape="1">
          <a:blip r:embed="rId12">
            <a:alphaModFix/>
          </a:blip>
          <a:srcRect t="-17650" b="17649"/>
          <a:stretch/>
        </p:blipFill>
        <p:spPr>
          <a:xfrm>
            <a:off x="10815825" y="-111450"/>
            <a:ext cx="1334600" cy="768950"/>
          </a:xfrm>
          <a:prstGeom prst="rect">
            <a:avLst/>
          </a:prstGeom>
          <a:noFill/>
          <a:ln>
            <a:noFill/>
          </a:ln>
        </p:spPr>
      </p:pic>
      <p:sp>
        <p:nvSpPr>
          <p:cNvPr id="14" name="Google Shape;14;p1"/>
          <p:cNvSpPr txBox="1"/>
          <p:nvPr/>
        </p:nvSpPr>
        <p:spPr>
          <a:xfrm>
            <a:off x="4510200" y="6381113"/>
            <a:ext cx="3171600" cy="3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900"/>
              <a:buFont typeface="Lato"/>
              <a:buNone/>
            </a:pPr>
            <a:r>
              <a:rPr lang="de-DE" sz="1450" b="1">
                <a:solidFill>
                  <a:srgbClr val="FFFFFF"/>
                </a:solidFill>
                <a:latin typeface="Lucida Sans"/>
                <a:ea typeface="Lucida Sans"/>
                <a:cs typeface="Lucida Sans"/>
                <a:sym typeface="Lucida Sans"/>
              </a:rPr>
              <a:t>#sf25us</a:t>
            </a:r>
            <a:endParaRPr sz="1600" b="1" i="0" u="none" strike="noStrike" cap="none">
              <a:solidFill>
                <a:schemeClr val="dk1"/>
              </a:solidFill>
              <a:latin typeface="Lucida Sans"/>
              <a:ea typeface="Lucida Sans"/>
              <a:cs typeface="Lucida Sans"/>
              <a:sym typeface="Lucida Sans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6" r:id="rId8"/>
    <p:sldLayoutId id="2147483657" r:id="rId9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4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png"/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png"/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9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png"/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.png"/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pexels.com/photo/think-outside-of-the-box-6375/" TargetMode="External"/><Relationship Id="rId3" Type="http://schemas.openxmlformats.org/officeDocument/2006/relationships/diagramLayout" Target="../diagrams/layout2.xml"/><Relationship Id="rId7" Type="http://schemas.openxmlformats.org/officeDocument/2006/relationships/image" Target="../media/image14.jp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s://flexspan.blogspot.com/2018/03/gdpr-och-skolan.html" TargetMode="External"/><Relationship Id="rId3" Type="http://schemas.openxmlformats.org/officeDocument/2006/relationships/diagramLayout" Target="../diagrams/layout3.xml"/><Relationship Id="rId7" Type="http://schemas.openxmlformats.org/officeDocument/2006/relationships/image" Target="../media/image25.jp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9"/>
          <p:cNvSpPr txBox="1">
            <a:spLocks noGrp="1"/>
          </p:cNvSpPr>
          <p:nvPr>
            <p:ph type="ctrTitle"/>
          </p:nvPr>
        </p:nvSpPr>
        <p:spPr>
          <a:xfrm>
            <a:off x="1849350" y="2592500"/>
            <a:ext cx="8459100" cy="15345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de-AT" dirty="0" err="1"/>
              <a:t>Capturing</a:t>
            </a:r>
            <a:r>
              <a:rPr lang="de-AT" dirty="0"/>
              <a:t> in </a:t>
            </a:r>
            <a:br>
              <a:rPr lang="de-AT" dirty="0"/>
            </a:br>
            <a:r>
              <a:rPr lang="de-AT" dirty="0" err="1"/>
              <a:t>unusual</a:t>
            </a:r>
            <a:r>
              <a:rPr lang="de-AT" dirty="0"/>
              <a:t> </a:t>
            </a:r>
            <a:r>
              <a:rPr lang="de-AT" dirty="0" err="1"/>
              <a:t>places</a:t>
            </a:r>
            <a:endParaRPr dirty="0"/>
          </a:p>
        </p:txBody>
      </p:sp>
      <p:sp>
        <p:nvSpPr>
          <p:cNvPr id="55" name="Google Shape;55;p9"/>
          <p:cNvSpPr txBox="1">
            <a:spLocks noGrp="1"/>
          </p:cNvSpPr>
          <p:nvPr>
            <p:ph type="subTitle" idx="1"/>
          </p:nvPr>
        </p:nvSpPr>
        <p:spPr>
          <a:xfrm>
            <a:off x="1849350" y="4430100"/>
            <a:ext cx="8459100" cy="943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de-DE" dirty="0"/>
              <a:t>Roland Knall</a:t>
            </a:r>
            <a:br>
              <a:rPr lang="de-DE" dirty="0"/>
            </a:br>
            <a:r>
              <a:rPr lang="de-DE" dirty="0"/>
              <a:t>@</a:t>
            </a:r>
            <a:r>
              <a:rPr lang="de-DE" dirty="0" err="1"/>
              <a:t>rknall</a:t>
            </a:r>
            <a:r>
              <a:rPr lang="de-DE" dirty="0"/>
              <a:t> / </a:t>
            </a:r>
            <a:r>
              <a:rPr lang="de-DE" dirty="0" err="1"/>
              <a:t>bsky</a:t>
            </a:r>
            <a:r>
              <a:rPr lang="de-DE" dirty="0"/>
              <a:t>:@</a:t>
            </a:r>
            <a:r>
              <a:rPr lang="de-DE" dirty="0" err="1"/>
              <a:t>knall.cloud</a:t>
            </a:r>
            <a:endParaRPr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68500" y="119127"/>
            <a:ext cx="8162100" cy="412698"/>
          </a:xfrm>
          <a:prstGeom prst="rect">
            <a:avLst/>
          </a:prstGeom>
        </p:spPr>
        <p:txBody>
          <a:bodyPr spcFirstLastPara="1" vert="horz" wrap="square" lIns="0" tIns="15007" rIns="0" bIns="0" rtlCol="0" anchor="ctr" anchorCtr="0">
            <a:spAutoFit/>
          </a:bodyPr>
          <a:lstStyle/>
          <a:p>
            <a:pPr marL="13051">
              <a:lnSpc>
                <a:spcPct val="100000"/>
              </a:lnSpc>
              <a:spcBef>
                <a:spcPts val="117"/>
              </a:spcBef>
            </a:pPr>
            <a:r>
              <a:rPr spc="98" dirty="0"/>
              <a:t>HOW</a:t>
            </a:r>
            <a:r>
              <a:rPr spc="-103" dirty="0"/>
              <a:t> </a:t>
            </a:r>
            <a:r>
              <a:rPr spc="-31" dirty="0"/>
              <a:t>EXTCAP</a:t>
            </a:r>
            <a:r>
              <a:rPr spc="-103" dirty="0"/>
              <a:t> </a:t>
            </a:r>
            <a:r>
              <a:rPr dirty="0"/>
              <a:t>INTERFACES</a:t>
            </a:r>
            <a:r>
              <a:rPr spc="-98" dirty="0"/>
              <a:t> </a:t>
            </a:r>
            <a:r>
              <a:rPr spc="-21" dirty="0"/>
              <a:t>WORK</a:t>
            </a:r>
            <a:endParaRPr sz="4316" dirty="0">
              <a:latin typeface="Arial Black"/>
              <a:cs typeface="Arial Black"/>
            </a:endParaRPr>
          </a:p>
        </p:txBody>
      </p:sp>
      <p:sp>
        <p:nvSpPr>
          <p:cNvPr id="24" name="object 24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 spcFirstLastPara="1" vert="horz" wrap="square" lIns="0" tIns="0" rIns="0" bIns="0" rtlCol="0" anchor="ctr" anchorCtr="0">
            <a:spAutoFit/>
          </a:bodyPr>
          <a:lstStyle/>
          <a:p>
            <a:pPr marL="39152">
              <a:lnSpc>
                <a:spcPts val="1793"/>
              </a:lnSpc>
            </a:pPr>
            <a:r>
              <a:rPr sz="1901" spc="-62" dirty="0"/>
              <a:t>7/15</a:t>
            </a:r>
            <a:endParaRPr sz="1901"/>
          </a:p>
        </p:txBody>
      </p:sp>
      <p:sp>
        <p:nvSpPr>
          <p:cNvPr id="25" name="Textplatzhalter 24">
            <a:extLst>
              <a:ext uri="{FF2B5EF4-FFF2-40B4-BE49-F238E27FC236}">
                <a16:creationId xmlns:a16="http://schemas.microsoft.com/office/drawing/2014/main" id="{9283D8BC-4E30-7E01-0E74-2363484A30F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26" name="Textplatzhalter 25">
            <a:extLst>
              <a:ext uri="{FF2B5EF4-FFF2-40B4-BE49-F238E27FC236}">
                <a16:creationId xmlns:a16="http://schemas.microsoft.com/office/drawing/2014/main" id="{8A2543C2-96E4-1DF8-C58C-3A627E3F4FB8}"/>
              </a:ext>
            </a:extLst>
          </p:cNvPr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object 4"/>
          <p:cNvSpPr txBox="1"/>
          <p:nvPr/>
        </p:nvSpPr>
        <p:spPr>
          <a:xfrm>
            <a:off x="1383125" y="1623179"/>
            <a:ext cx="2435210" cy="1049157"/>
          </a:xfrm>
          <a:prstGeom prst="rect">
            <a:avLst/>
          </a:prstGeom>
        </p:spPr>
        <p:txBody>
          <a:bodyPr vert="horz" wrap="square" lIns="0" tIns="48287" rIns="0" bIns="0" rtlCol="0">
            <a:spAutoFit/>
          </a:bodyPr>
          <a:lstStyle/>
          <a:p>
            <a:pPr marL="690373" marR="5220" indent="-677975">
              <a:lnSpc>
                <a:spcPct val="94300"/>
              </a:lnSpc>
              <a:spcBef>
                <a:spcPts val="380"/>
              </a:spcBef>
            </a:pPr>
            <a:r>
              <a:rPr sz="3853" b="1" spc="-426" dirty="0">
                <a:solidFill>
                  <a:srgbClr val="3B81F5"/>
                </a:solidFill>
                <a:latin typeface="Malgun Gothic"/>
                <a:cs typeface="Malgun Gothic"/>
              </a:rPr>
              <a:t></a:t>
            </a:r>
            <a:r>
              <a:rPr sz="3853" b="1" spc="360" dirty="0">
                <a:solidFill>
                  <a:srgbClr val="3B81F5"/>
                </a:solidFill>
                <a:latin typeface="Malgun Gothic"/>
                <a:cs typeface="Malgun Gothic"/>
              </a:rPr>
              <a:t> </a:t>
            </a:r>
            <a:r>
              <a:rPr sz="2877" b="1" spc="-26" dirty="0">
                <a:solidFill>
                  <a:srgbClr val="60A5FA"/>
                </a:solidFill>
                <a:latin typeface="Arial Narrow"/>
                <a:cs typeface="Arial Narrow"/>
              </a:rPr>
              <a:t>DISCOVERY </a:t>
            </a:r>
            <a:r>
              <a:rPr sz="2877" b="1" spc="-21" dirty="0">
                <a:solidFill>
                  <a:srgbClr val="60A5FA"/>
                </a:solidFill>
                <a:latin typeface="Arial Narrow"/>
                <a:cs typeface="Arial Narrow"/>
              </a:rPr>
              <a:t>PHASE</a:t>
            </a:r>
            <a:endParaRPr sz="2877">
              <a:latin typeface="Arial Narrow"/>
              <a:cs typeface="Arial Narrow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340456" y="2728082"/>
            <a:ext cx="2717099" cy="686101"/>
          </a:xfrm>
          <a:prstGeom prst="rect">
            <a:avLst/>
          </a:prstGeom>
        </p:spPr>
        <p:txBody>
          <a:bodyPr vert="horz" wrap="square" lIns="0" tIns="12398" rIns="0" bIns="0" rtlCol="0">
            <a:spAutoFit/>
          </a:bodyPr>
          <a:lstStyle/>
          <a:p>
            <a:pPr marL="13051" marR="5220" indent="310602">
              <a:lnSpc>
                <a:spcPct val="119400"/>
              </a:lnSpc>
              <a:spcBef>
                <a:spcPts val="98"/>
              </a:spcBef>
              <a:buClr>
                <a:srgbClr val="0FB981"/>
              </a:buClr>
              <a:buSzPct val="105405"/>
              <a:buFont typeface="Yu Gothic"/>
              <a:buChar char="✓"/>
              <a:tabLst>
                <a:tab pos="323653" algn="l"/>
              </a:tabLst>
            </a:pPr>
            <a:r>
              <a:rPr sz="1901" spc="-62" dirty="0">
                <a:solidFill>
                  <a:srgbClr val="1F2937"/>
                </a:solidFill>
                <a:latin typeface="Calibri"/>
                <a:cs typeface="Calibri"/>
              </a:rPr>
              <a:t>Wireshark</a:t>
            </a:r>
            <a:r>
              <a:rPr sz="1901" spc="-51" dirty="0">
                <a:solidFill>
                  <a:srgbClr val="1F2937"/>
                </a:solidFill>
                <a:latin typeface="Calibri"/>
                <a:cs typeface="Calibri"/>
              </a:rPr>
              <a:t> </a:t>
            </a:r>
            <a:r>
              <a:rPr sz="1901" spc="-10" dirty="0">
                <a:solidFill>
                  <a:srgbClr val="1F2937"/>
                </a:solidFill>
                <a:latin typeface="Calibri"/>
                <a:cs typeface="Calibri"/>
              </a:rPr>
              <a:t>scans</a:t>
            </a:r>
            <a:r>
              <a:rPr sz="1901" spc="-46" dirty="0">
                <a:solidFill>
                  <a:srgbClr val="1F2937"/>
                </a:solidFill>
                <a:latin typeface="Calibri"/>
                <a:cs typeface="Calibri"/>
              </a:rPr>
              <a:t> </a:t>
            </a:r>
            <a:r>
              <a:rPr sz="1901" spc="-10" dirty="0">
                <a:solidFill>
                  <a:srgbClr val="1F2937"/>
                </a:solidFill>
                <a:latin typeface="Calibri"/>
                <a:cs typeface="Calibri"/>
              </a:rPr>
              <a:t>extcap </a:t>
            </a:r>
            <a:r>
              <a:rPr sz="1901" spc="-36" dirty="0">
                <a:solidFill>
                  <a:srgbClr val="1F2937"/>
                </a:solidFill>
                <a:latin typeface="Calibri"/>
                <a:cs typeface="Calibri"/>
              </a:rPr>
              <a:t>directory</a:t>
            </a:r>
            <a:r>
              <a:rPr sz="1901" spc="-41" dirty="0">
                <a:solidFill>
                  <a:srgbClr val="1F2937"/>
                </a:solidFill>
                <a:latin typeface="Calibri"/>
                <a:cs typeface="Calibri"/>
              </a:rPr>
              <a:t> </a:t>
            </a:r>
            <a:r>
              <a:rPr sz="1901" spc="-67" dirty="0">
                <a:solidFill>
                  <a:srgbClr val="1F2937"/>
                </a:solidFill>
                <a:latin typeface="Calibri"/>
                <a:cs typeface="Calibri"/>
              </a:rPr>
              <a:t>for</a:t>
            </a:r>
            <a:r>
              <a:rPr sz="1901" spc="-41" dirty="0">
                <a:solidFill>
                  <a:srgbClr val="1F2937"/>
                </a:solidFill>
                <a:latin typeface="Calibri"/>
                <a:cs typeface="Calibri"/>
              </a:rPr>
              <a:t> executable</a:t>
            </a:r>
            <a:r>
              <a:rPr sz="1901" spc="-36" dirty="0">
                <a:solidFill>
                  <a:srgbClr val="1F2937"/>
                </a:solidFill>
                <a:latin typeface="Calibri"/>
                <a:cs typeface="Calibri"/>
              </a:rPr>
              <a:t> </a:t>
            </a:r>
            <a:r>
              <a:rPr sz="1901" spc="-21" dirty="0">
                <a:solidFill>
                  <a:srgbClr val="1F2937"/>
                </a:solidFill>
                <a:latin typeface="Calibri"/>
                <a:cs typeface="Calibri"/>
              </a:rPr>
              <a:t>files</a:t>
            </a:r>
            <a:endParaRPr sz="1901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340456" y="3510912"/>
            <a:ext cx="2567019" cy="1055126"/>
          </a:xfrm>
          <a:prstGeom prst="rect">
            <a:avLst/>
          </a:prstGeom>
        </p:spPr>
        <p:txBody>
          <a:bodyPr vert="horz" wrap="square" lIns="0" tIns="16966" rIns="0" bIns="0" rtlCol="0">
            <a:spAutoFit/>
          </a:bodyPr>
          <a:lstStyle/>
          <a:p>
            <a:pPr marL="13051" marR="5220" indent="310602">
              <a:lnSpc>
                <a:spcPct val="117800"/>
              </a:lnSpc>
              <a:spcBef>
                <a:spcPts val="134"/>
              </a:spcBef>
              <a:buClr>
                <a:srgbClr val="0FB981"/>
              </a:buClr>
              <a:buSzPct val="105405"/>
              <a:buFont typeface="Yu Gothic"/>
              <a:buChar char="✓"/>
              <a:tabLst>
                <a:tab pos="323653" algn="l"/>
              </a:tabLst>
            </a:pPr>
            <a:r>
              <a:rPr sz="1901" spc="-41" dirty="0">
                <a:solidFill>
                  <a:srgbClr val="1F2937"/>
                </a:solidFill>
                <a:latin typeface="Calibri"/>
                <a:cs typeface="Calibri"/>
              </a:rPr>
              <a:t>Validates </a:t>
            </a:r>
            <a:r>
              <a:rPr sz="1901" spc="-46" dirty="0">
                <a:solidFill>
                  <a:srgbClr val="1F2937"/>
                </a:solidFill>
                <a:latin typeface="Calibri"/>
                <a:cs typeface="Calibri"/>
              </a:rPr>
              <a:t>proper</a:t>
            </a:r>
            <a:r>
              <a:rPr sz="1901" spc="-41" dirty="0">
                <a:solidFill>
                  <a:srgbClr val="1F2937"/>
                </a:solidFill>
                <a:latin typeface="Calibri"/>
                <a:cs typeface="Calibri"/>
              </a:rPr>
              <a:t> </a:t>
            </a:r>
            <a:r>
              <a:rPr sz="1901" spc="-21" dirty="0">
                <a:solidFill>
                  <a:srgbClr val="1F2937"/>
                </a:solidFill>
                <a:latin typeface="Calibri"/>
                <a:cs typeface="Calibri"/>
              </a:rPr>
              <a:t>file </a:t>
            </a:r>
            <a:r>
              <a:rPr sz="1901" spc="-26" dirty="0">
                <a:solidFill>
                  <a:srgbClr val="1F2937"/>
                </a:solidFill>
                <a:latin typeface="Calibri"/>
                <a:cs typeface="Calibri"/>
              </a:rPr>
              <a:t>permissions</a:t>
            </a:r>
            <a:r>
              <a:rPr sz="1901" spc="-62" dirty="0">
                <a:solidFill>
                  <a:srgbClr val="1F2937"/>
                </a:solidFill>
                <a:latin typeface="Calibri"/>
                <a:cs typeface="Calibri"/>
              </a:rPr>
              <a:t> </a:t>
            </a:r>
            <a:r>
              <a:rPr sz="1901" spc="-10" dirty="0">
                <a:solidFill>
                  <a:srgbClr val="1F2937"/>
                </a:solidFill>
                <a:latin typeface="Calibri"/>
                <a:cs typeface="Calibri"/>
              </a:rPr>
              <a:t>and</a:t>
            </a:r>
            <a:r>
              <a:rPr sz="1901" spc="-62" dirty="0">
                <a:solidFill>
                  <a:srgbClr val="1F2937"/>
                </a:solidFill>
                <a:latin typeface="Calibri"/>
                <a:cs typeface="Calibri"/>
              </a:rPr>
              <a:t> </a:t>
            </a:r>
            <a:r>
              <a:rPr sz="1901" spc="-31" dirty="0">
                <a:solidFill>
                  <a:srgbClr val="1F2937"/>
                </a:solidFill>
                <a:latin typeface="Calibri"/>
                <a:cs typeface="Calibri"/>
              </a:rPr>
              <a:t>execution </a:t>
            </a:r>
            <a:r>
              <a:rPr sz="1901" spc="-10" dirty="0">
                <a:solidFill>
                  <a:srgbClr val="1F2937"/>
                </a:solidFill>
                <a:latin typeface="Calibri"/>
                <a:cs typeface="Calibri"/>
              </a:rPr>
              <a:t>capabilities</a:t>
            </a:r>
            <a:endParaRPr sz="1901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340456" y="4630541"/>
            <a:ext cx="2388881" cy="1030742"/>
          </a:xfrm>
          <a:prstGeom prst="rect">
            <a:avLst/>
          </a:prstGeom>
        </p:spPr>
        <p:txBody>
          <a:bodyPr vert="horz" wrap="square" lIns="0" tIns="16966" rIns="0" bIns="0" rtlCol="0">
            <a:spAutoFit/>
          </a:bodyPr>
          <a:lstStyle/>
          <a:p>
            <a:pPr marL="13051" marR="5220" indent="310602">
              <a:lnSpc>
                <a:spcPct val="117800"/>
              </a:lnSpc>
              <a:spcBef>
                <a:spcPts val="134"/>
              </a:spcBef>
              <a:buClr>
                <a:srgbClr val="0FB981"/>
              </a:buClr>
              <a:buSzPct val="105405"/>
              <a:buFont typeface="Yu Gothic"/>
              <a:buChar char="✓"/>
              <a:tabLst>
                <a:tab pos="323653" algn="l"/>
              </a:tabLst>
            </a:pPr>
            <a:r>
              <a:rPr sz="1901" spc="-41" dirty="0">
                <a:solidFill>
                  <a:srgbClr val="1F2937"/>
                </a:solidFill>
                <a:latin typeface="Calibri"/>
                <a:cs typeface="Calibri"/>
              </a:rPr>
              <a:t>Enumerates</a:t>
            </a:r>
            <a:r>
              <a:rPr sz="1901" spc="-46" dirty="0">
                <a:solidFill>
                  <a:srgbClr val="1F2937"/>
                </a:solidFill>
                <a:latin typeface="Calibri"/>
                <a:cs typeface="Calibri"/>
              </a:rPr>
              <a:t> </a:t>
            </a:r>
            <a:r>
              <a:rPr sz="1901" spc="-10" dirty="0">
                <a:solidFill>
                  <a:srgbClr val="1F2937"/>
                </a:solidFill>
                <a:latin typeface="Calibri"/>
                <a:cs typeface="Calibri"/>
              </a:rPr>
              <a:t>available </a:t>
            </a:r>
            <a:r>
              <a:rPr sz="1901" spc="-46" dirty="0">
                <a:solidFill>
                  <a:srgbClr val="1F2937"/>
                </a:solidFill>
                <a:latin typeface="Calibri"/>
                <a:cs typeface="Calibri"/>
              </a:rPr>
              <a:t>interfaces</a:t>
            </a:r>
            <a:r>
              <a:rPr sz="1901" spc="-10" dirty="0">
                <a:solidFill>
                  <a:srgbClr val="1F2937"/>
                </a:solidFill>
                <a:latin typeface="Calibri"/>
                <a:cs typeface="Calibri"/>
              </a:rPr>
              <a:t> through </a:t>
            </a:r>
            <a:r>
              <a:rPr sz="1901" spc="-36" dirty="0">
                <a:solidFill>
                  <a:srgbClr val="1F2937"/>
                </a:solidFill>
                <a:latin typeface="Calibri"/>
                <a:cs typeface="Calibri"/>
              </a:rPr>
              <a:t>command-</a:t>
            </a:r>
            <a:r>
              <a:rPr sz="1901" spc="-21" dirty="0">
                <a:solidFill>
                  <a:srgbClr val="1F2937"/>
                </a:solidFill>
                <a:latin typeface="Calibri"/>
                <a:cs typeface="Calibri"/>
              </a:rPr>
              <a:t>line</a:t>
            </a:r>
            <a:r>
              <a:rPr sz="1901" spc="-15" dirty="0">
                <a:solidFill>
                  <a:srgbClr val="1F2937"/>
                </a:solidFill>
                <a:latin typeface="Calibri"/>
                <a:cs typeface="Calibri"/>
              </a:rPr>
              <a:t> </a:t>
            </a:r>
            <a:r>
              <a:rPr sz="1901" spc="-10" dirty="0">
                <a:solidFill>
                  <a:srgbClr val="1F2937"/>
                </a:solidFill>
                <a:latin typeface="Calibri"/>
                <a:cs typeface="Calibri"/>
              </a:rPr>
              <a:t>queries</a:t>
            </a:r>
            <a:endParaRPr sz="1901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137253" y="3566174"/>
            <a:ext cx="360844" cy="548726"/>
          </a:xfrm>
          <a:prstGeom prst="rect">
            <a:avLst/>
          </a:prstGeom>
        </p:spPr>
        <p:txBody>
          <a:bodyPr vert="horz" wrap="square" lIns="0" tIns="12398" rIns="0" bIns="0" rtlCol="0">
            <a:spAutoFit/>
          </a:bodyPr>
          <a:lstStyle/>
          <a:p>
            <a:pPr marL="13051">
              <a:spcBef>
                <a:spcPts val="98"/>
              </a:spcBef>
            </a:pPr>
            <a:r>
              <a:rPr sz="3391" b="1" spc="-832" dirty="0">
                <a:solidFill>
                  <a:srgbClr val="3B81F5"/>
                </a:solidFill>
                <a:latin typeface="Malgun Gothic"/>
                <a:cs typeface="Malgun Gothic"/>
              </a:rPr>
              <a:t>→</a:t>
            </a:r>
            <a:endParaRPr sz="3391">
              <a:latin typeface="Malgun Gothic"/>
              <a:cs typeface="Malgun Gothic"/>
            </a:endParaRPr>
          </a:p>
        </p:txBody>
      </p:sp>
      <p:grpSp>
        <p:nvGrpSpPr>
          <p:cNvPr id="9" name="object 9"/>
          <p:cNvGrpSpPr/>
          <p:nvPr/>
        </p:nvGrpSpPr>
        <p:grpSpPr>
          <a:xfrm>
            <a:off x="4348286" y="1517895"/>
            <a:ext cx="3495557" cy="4697502"/>
            <a:chOff x="4014215" y="1477136"/>
            <a:chExt cx="3401695" cy="4571365"/>
          </a:xfrm>
        </p:grpSpPr>
        <p:pic>
          <p:nvPicPr>
            <p:cNvPr id="10" name="object 10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4014215" y="1477136"/>
              <a:ext cx="3401568" cy="4570857"/>
            </a:xfrm>
            <a:prstGeom prst="rect">
              <a:avLst/>
            </a:prstGeom>
          </p:spPr>
        </p:pic>
        <p:sp>
          <p:nvSpPr>
            <p:cNvPr id="11" name="object 11"/>
            <p:cNvSpPr/>
            <p:nvPr/>
          </p:nvSpPr>
          <p:spPr>
            <a:xfrm>
              <a:off x="4014215" y="1477136"/>
              <a:ext cx="3401695" cy="4571365"/>
            </a:xfrm>
            <a:custGeom>
              <a:avLst/>
              <a:gdLst/>
              <a:ahLst/>
              <a:cxnLst/>
              <a:rect l="l" t="t" r="r" b="b"/>
              <a:pathLst>
                <a:path w="3401695" h="4571365">
                  <a:moveTo>
                    <a:pt x="3295269" y="4570857"/>
                  </a:moveTo>
                  <a:lnTo>
                    <a:pt x="106299" y="4570857"/>
                  </a:lnTo>
                  <a:lnTo>
                    <a:pt x="95827" y="4570351"/>
                  </a:lnTo>
                  <a:lnTo>
                    <a:pt x="56139" y="4558290"/>
                  </a:lnTo>
                  <a:lnTo>
                    <a:pt x="24087" y="4531960"/>
                  </a:lnTo>
                  <a:lnTo>
                    <a:pt x="4551" y="4495368"/>
                  </a:lnTo>
                  <a:lnTo>
                    <a:pt x="0" y="106299"/>
                  </a:lnTo>
                  <a:lnTo>
                    <a:pt x="505" y="95827"/>
                  </a:lnTo>
                  <a:lnTo>
                    <a:pt x="12566" y="56139"/>
                  </a:lnTo>
                  <a:lnTo>
                    <a:pt x="38896" y="24087"/>
                  </a:lnTo>
                  <a:lnTo>
                    <a:pt x="75488" y="4551"/>
                  </a:lnTo>
                  <a:lnTo>
                    <a:pt x="3295269" y="0"/>
                  </a:lnTo>
                  <a:lnTo>
                    <a:pt x="3305740" y="505"/>
                  </a:lnTo>
                  <a:lnTo>
                    <a:pt x="3316010" y="2022"/>
                  </a:lnTo>
                  <a:lnTo>
                    <a:pt x="3326079" y="4551"/>
                  </a:lnTo>
                  <a:lnTo>
                    <a:pt x="3335947" y="8091"/>
                  </a:lnTo>
                  <a:lnTo>
                    <a:pt x="3337572" y="8858"/>
                  </a:lnTo>
                  <a:lnTo>
                    <a:pt x="99900" y="8858"/>
                  </a:lnTo>
                  <a:lnTo>
                    <a:pt x="93564" y="9482"/>
                  </a:lnTo>
                  <a:lnTo>
                    <a:pt x="57483" y="21725"/>
                  </a:lnTo>
                  <a:lnTo>
                    <a:pt x="28834" y="46844"/>
                  </a:lnTo>
                  <a:lnTo>
                    <a:pt x="11978" y="81014"/>
                  </a:lnTo>
                  <a:lnTo>
                    <a:pt x="8858" y="99900"/>
                  </a:lnTo>
                  <a:lnTo>
                    <a:pt x="8858" y="4470956"/>
                  </a:lnTo>
                  <a:lnTo>
                    <a:pt x="18723" y="4507757"/>
                  </a:lnTo>
                  <a:lnTo>
                    <a:pt x="41922" y="4537982"/>
                  </a:lnTo>
                  <a:lnTo>
                    <a:pt x="74921" y="4557029"/>
                  </a:lnTo>
                  <a:lnTo>
                    <a:pt x="99900" y="4561998"/>
                  </a:lnTo>
                  <a:lnTo>
                    <a:pt x="3337571" y="4561998"/>
                  </a:lnTo>
                  <a:lnTo>
                    <a:pt x="3335947" y="4562764"/>
                  </a:lnTo>
                  <a:lnTo>
                    <a:pt x="3326079" y="4566305"/>
                  </a:lnTo>
                  <a:lnTo>
                    <a:pt x="3316010" y="4568833"/>
                  </a:lnTo>
                  <a:lnTo>
                    <a:pt x="3305740" y="4570351"/>
                  </a:lnTo>
                  <a:lnTo>
                    <a:pt x="3295269" y="4570857"/>
                  </a:lnTo>
                  <a:close/>
                </a:path>
                <a:path w="3401695" h="4571365">
                  <a:moveTo>
                    <a:pt x="3337571" y="4561998"/>
                  </a:moveTo>
                  <a:lnTo>
                    <a:pt x="3301667" y="4561998"/>
                  </a:lnTo>
                  <a:lnTo>
                    <a:pt x="3308003" y="4561374"/>
                  </a:lnTo>
                  <a:lnTo>
                    <a:pt x="3320553" y="4558877"/>
                  </a:lnTo>
                  <a:lnTo>
                    <a:pt x="3354724" y="4542021"/>
                  </a:lnTo>
                  <a:lnTo>
                    <a:pt x="3379842" y="4513372"/>
                  </a:lnTo>
                  <a:lnTo>
                    <a:pt x="3392085" y="4477292"/>
                  </a:lnTo>
                  <a:lnTo>
                    <a:pt x="3392709" y="4470956"/>
                  </a:lnTo>
                  <a:lnTo>
                    <a:pt x="3392709" y="99900"/>
                  </a:lnTo>
                  <a:lnTo>
                    <a:pt x="3382843" y="63099"/>
                  </a:lnTo>
                  <a:lnTo>
                    <a:pt x="3359646" y="32873"/>
                  </a:lnTo>
                  <a:lnTo>
                    <a:pt x="3326646" y="13827"/>
                  </a:lnTo>
                  <a:lnTo>
                    <a:pt x="3301667" y="8858"/>
                  </a:lnTo>
                  <a:lnTo>
                    <a:pt x="3337572" y="8858"/>
                  </a:lnTo>
                  <a:lnTo>
                    <a:pt x="3370433" y="31134"/>
                  </a:lnTo>
                  <a:lnTo>
                    <a:pt x="3393475" y="65620"/>
                  </a:lnTo>
                  <a:lnTo>
                    <a:pt x="3401568" y="106299"/>
                  </a:lnTo>
                  <a:lnTo>
                    <a:pt x="3401568" y="4464558"/>
                  </a:lnTo>
                  <a:lnTo>
                    <a:pt x="3393475" y="4505236"/>
                  </a:lnTo>
                  <a:lnTo>
                    <a:pt x="3370433" y="4539722"/>
                  </a:lnTo>
                  <a:lnTo>
                    <a:pt x="3345428" y="4558290"/>
                  </a:lnTo>
                  <a:lnTo>
                    <a:pt x="3337571" y="4561998"/>
                  </a:lnTo>
                  <a:close/>
                </a:path>
              </a:pathLst>
            </a:custGeom>
            <a:solidFill>
              <a:srgbClr val="8B5CF5">
                <a:alpha val="30198"/>
              </a:srgbClr>
            </a:solidFill>
          </p:spPr>
          <p:txBody>
            <a:bodyPr wrap="square" lIns="0" tIns="0" rIns="0" bIns="0" rtlCol="0"/>
            <a:lstStyle/>
            <a:p>
              <a:endParaRPr sz="1439"/>
            </a:p>
          </p:txBody>
        </p:sp>
      </p:grpSp>
      <p:sp>
        <p:nvSpPr>
          <p:cNvPr id="12" name="object 12"/>
          <p:cNvSpPr txBox="1"/>
          <p:nvPr/>
        </p:nvSpPr>
        <p:spPr>
          <a:xfrm>
            <a:off x="4573896" y="1626092"/>
            <a:ext cx="3044012" cy="965674"/>
          </a:xfrm>
          <a:prstGeom prst="rect">
            <a:avLst/>
          </a:prstGeom>
        </p:spPr>
        <p:txBody>
          <a:bodyPr vert="horz" wrap="square" lIns="0" tIns="50897" rIns="0" bIns="0" rtlCol="0">
            <a:spAutoFit/>
          </a:bodyPr>
          <a:lstStyle/>
          <a:p>
            <a:pPr marL="1036864" marR="5220" indent="-1024466">
              <a:lnSpc>
                <a:spcPct val="93300"/>
              </a:lnSpc>
              <a:spcBef>
                <a:spcPts val="401"/>
              </a:spcBef>
            </a:pPr>
            <a:r>
              <a:rPr sz="3545" spc="-390" dirty="0">
                <a:solidFill>
                  <a:srgbClr val="3B81F5"/>
                </a:solidFill>
                <a:latin typeface="Arial Black"/>
                <a:cs typeface="Arial Black"/>
              </a:rPr>
              <a:t></a:t>
            </a:r>
            <a:r>
              <a:rPr sz="3545" spc="396" dirty="0">
                <a:solidFill>
                  <a:srgbClr val="3B81F5"/>
                </a:solidFill>
                <a:latin typeface="Arial Black"/>
                <a:cs typeface="Arial Black"/>
              </a:rPr>
              <a:t> </a:t>
            </a:r>
            <a:r>
              <a:rPr sz="2672" b="1" spc="-10" dirty="0">
                <a:solidFill>
                  <a:srgbClr val="60A5FA"/>
                </a:solidFill>
                <a:latin typeface="Arial Narrow"/>
                <a:cs typeface="Arial Narrow"/>
              </a:rPr>
              <a:t>CONFIGURATION </a:t>
            </a:r>
            <a:r>
              <a:rPr sz="2672" b="1" spc="-21" dirty="0">
                <a:solidFill>
                  <a:srgbClr val="60A5FA"/>
                </a:solidFill>
                <a:latin typeface="Arial Narrow"/>
                <a:cs typeface="Arial Narrow"/>
              </a:rPr>
              <a:t>PHASE</a:t>
            </a:r>
            <a:endParaRPr sz="2672">
              <a:latin typeface="Arial Narrow"/>
              <a:cs typeface="Arial Narrow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4813980" y="2660445"/>
            <a:ext cx="2690346" cy="2686393"/>
          </a:xfrm>
          <a:prstGeom prst="rect">
            <a:avLst/>
          </a:prstGeom>
        </p:spPr>
        <p:txBody>
          <a:bodyPr vert="horz" wrap="square" lIns="0" tIns="12398" rIns="0" bIns="0" rtlCol="0">
            <a:spAutoFit/>
          </a:bodyPr>
          <a:lstStyle/>
          <a:p>
            <a:pPr marL="13051" marR="116150" indent="287111">
              <a:lnSpc>
                <a:spcPct val="116199"/>
              </a:lnSpc>
              <a:spcBef>
                <a:spcPts val="98"/>
              </a:spcBef>
              <a:buClr>
                <a:srgbClr val="0FB981"/>
              </a:buClr>
              <a:buSzPct val="105882"/>
              <a:buFont typeface="Yu Gothic"/>
              <a:buChar char="✓"/>
              <a:tabLst>
                <a:tab pos="300162" algn="l"/>
              </a:tabLst>
            </a:pPr>
            <a:r>
              <a:rPr sz="1747" spc="-67" dirty="0">
                <a:solidFill>
                  <a:srgbClr val="1F2937"/>
                </a:solidFill>
                <a:latin typeface="Calibri"/>
                <a:cs typeface="Calibri"/>
              </a:rPr>
              <a:t>GUI</a:t>
            </a:r>
            <a:r>
              <a:rPr sz="1747" spc="-46" dirty="0">
                <a:solidFill>
                  <a:srgbClr val="1F2937"/>
                </a:solidFill>
                <a:latin typeface="Calibri"/>
                <a:cs typeface="Calibri"/>
              </a:rPr>
              <a:t> </a:t>
            </a:r>
            <a:r>
              <a:rPr sz="1747" spc="-31" dirty="0">
                <a:solidFill>
                  <a:srgbClr val="1F2937"/>
                </a:solidFill>
                <a:latin typeface="Calibri"/>
                <a:cs typeface="Calibri"/>
              </a:rPr>
              <a:t>presents</a:t>
            </a:r>
            <a:r>
              <a:rPr sz="1747" spc="-41" dirty="0">
                <a:solidFill>
                  <a:srgbClr val="1F2937"/>
                </a:solidFill>
                <a:latin typeface="Calibri"/>
                <a:cs typeface="Calibri"/>
              </a:rPr>
              <a:t> </a:t>
            </a:r>
            <a:r>
              <a:rPr sz="1747" spc="-10" dirty="0">
                <a:solidFill>
                  <a:srgbClr val="1F2937"/>
                </a:solidFill>
                <a:latin typeface="Calibri"/>
                <a:cs typeface="Calibri"/>
              </a:rPr>
              <a:t>capture </a:t>
            </a:r>
            <a:r>
              <a:rPr sz="1747" spc="-21" dirty="0">
                <a:solidFill>
                  <a:srgbClr val="1F2937"/>
                </a:solidFill>
                <a:latin typeface="Calibri"/>
                <a:cs typeface="Calibri"/>
              </a:rPr>
              <a:t>options</a:t>
            </a:r>
            <a:r>
              <a:rPr sz="1747" spc="-46" dirty="0">
                <a:solidFill>
                  <a:srgbClr val="1F2937"/>
                </a:solidFill>
                <a:latin typeface="Calibri"/>
                <a:cs typeface="Calibri"/>
              </a:rPr>
              <a:t> </a:t>
            </a:r>
            <a:r>
              <a:rPr sz="1747" dirty="0">
                <a:solidFill>
                  <a:srgbClr val="1F2937"/>
                </a:solidFill>
                <a:latin typeface="Calibri"/>
                <a:cs typeface="Calibri"/>
              </a:rPr>
              <a:t>and</a:t>
            </a:r>
            <a:r>
              <a:rPr sz="1747" spc="-41" dirty="0">
                <a:solidFill>
                  <a:srgbClr val="1F2937"/>
                </a:solidFill>
                <a:latin typeface="Calibri"/>
                <a:cs typeface="Calibri"/>
              </a:rPr>
              <a:t> </a:t>
            </a:r>
            <a:r>
              <a:rPr sz="1747" spc="-46" dirty="0">
                <a:solidFill>
                  <a:srgbClr val="1F2937"/>
                </a:solidFill>
                <a:latin typeface="Calibri"/>
                <a:cs typeface="Calibri"/>
              </a:rPr>
              <a:t>parameter </a:t>
            </a:r>
            <a:r>
              <a:rPr sz="1747" spc="-31" dirty="0">
                <a:solidFill>
                  <a:srgbClr val="1F2937"/>
                </a:solidFill>
                <a:latin typeface="Calibri"/>
                <a:cs typeface="Calibri"/>
              </a:rPr>
              <a:t>forms</a:t>
            </a:r>
            <a:endParaRPr sz="1747">
              <a:latin typeface="Calibri"/>
              <a:cs typeface="Calibri"/>
            </a:endParaRPr>
          </a:p>
          <a:p>
            <a:pPr marL="13051" marR="5220" indent="287111">
              <a:lnSpc>
                <a:spcPct val="118000"/>
              </a:lnSpc>
              <a:spcBef>
                <a:spcPts val="678"/>
              </a:spcBef>
              <a:buClr>
                <a:srgbClr val="0FB981"/>
              </a:buClr>
              <a:buSzPct val="105882"/>
              <a:buFont typeface="Yu Gothic"/>
              <a:buChar char="✓"/>
              <a:tabLst>
                <a:tab pos="300162" algn="l"/>
              </a:tabLst>
            </a:pPr>
            <a:r>
              <a:rPr sz="1747" spc="-51" dirty="0">
                <a:solidFill>
                  <a:srgbClr val="1F2937"/>
                </a:solidFill>
                <a:latin typeface="Calibri"/>
                <a:cs typeface="Calibri"/>
              </a:rPr>
              <a:t>User</a:t>
            </a:r>
            <a:r>
              <a:rPr sz="1747" spc="-36" dirty="0">
                <a:solidFill>
                  <a:srgbClr val="1F2937"/>
                </a:solidFill>
                <a:latin typeface="Calibri"/>
                <a:cs typeface="Calibri"/>
              </a:rPr>
              <a:t> </a:t>
            </a:r>
            <a:r>
              <a:rPr sz="1747" spc="-21" dirty="0">
                <a:solidFill>
                  <a:srgbClr val="1F2937"/>
                </a:solidFill>
                <a:latin typeface="Calibri"/>
                <a:cs typeface="Calibri"/>
              </a:rPr>
              <a:t>selects</a:t>
            </a:r>
            <a:r>
              <a:rPr sz="1747" spc="-36" dirty="0">
                <a:solidFill>
                  <a:srgbClr val="1F2937"/>
                </a:solidFill>
                <a:latin typeface="Calibri"/>
                <a:cs typeface="Calibri"/>
              </a:rPr>
              <a:t> </a:t>
            </a:r>
            <a:r>
              <a:rPr sz="1747" spc="-10" dirty="0">
                <a:solidFill>
                  <a:srgbClr val="1F2937"/>
                </a:solidFill>
                <a:latin typeface="Calibri"/>
                <a:cs typeface="Calibri"/>
              </a:rPr>
              <a:t>capture </a:t>
            </a:r>
            <a:r>
              <a:rPr sz="1747" spc="-41" dirty="0">
                <a:solidFill>
                  <a:srgbClr val="1F2937"/>
                </a:solidFill>
                <a:latin typeface="Calibri"/>
                <a:cs typeface="Calibri"/>
              </a:rPr>
              <a:t>parameters,</a:t>
            </a:r>
            <a:r>
              <a:rPr sz="1747" spc="-51" dirty="0">
                <a:solidFill>
                  <a:srgbClr val="1F2937"/>
                </a:solidFill>
                <a:latin typeface="Calibri"/>
                <a:cs typeface="Calibri"/>
              </a:rPr>
              <a:t> </a:t>
            </a:r>
            <a:r>
              <a:rPr sz="1747" spc="-31" dirty="0">
                <a:solidFill>
                  <a:srgbClr val="1F2937"/>
                </a:solidFill>
                <a:latin typeface="Calibri"/>
                <a:cs typeface="Calibri"/>
              </a:rPr>
              <a:t>filters,</a:t>
            </a:r>
            <a:r>
              <a:rPr sz="1747" spc="-51" dirty="0">
                <a:solidFill>
                  <a:srgbClr val="1F2937"/>
                </a:solidFill>
                <a:latin typeface="Calibri"/>
                <a:cs typeface="Calibri"/>
              </a:rPr>
              <a:t> </a:t>
            </a:r>
            <a:r>
              <a:rPr sz="1747" dirty="0">
                <a:solidFill>
                  <a:srgbClr val="1F2937"/>
                </a:solidFill>
                <a:latin typeface="Calibri"/>
                <a:cs typeface="Calibri"/>
              </a:rPr>
              <a:t>and</a:t>
            </a:r>
            <a:r>
              <a:rPr sz="1747" spc="-46" dirty="0">
                <a:solidFill>
                  <a:srgbClr val="1F2937"/>
                </a:solidFill>
                <a:latin typeface="Calibri"/>
                <a:cs typeface="Calibri"/>
              </a:rPr>
              <a:t> </a:t>
            </a:r>
            <a:r>
              <a:rPr sz="1747" spc="-21" dirty="0">
                <a:solidFill>
                  <a:srgbClr val="1F2937"/>
                </a:solidFill>
                <a:latin typeface="Calibri"/>
                <a:cs typeface="Calibri"/>
              </a:rPr>
              <a:t>output </a:t>
            </a:r>
            <a:r>
              <a:rPr sz="1747" spc="-10" dirty="0">
                <a:solidFill>
                  <a:srgbClr val="1F2937"/>
                </a:solidFill>
                <a:latin typeface="Calibri"/>
                <a:cs typeface="Calibri"/>
              </a:rPr>
              <a:t>options</a:t>
            </a:r>
            <a:endParaRPr sz="1747">
              <a:latin typeface="Calibri"/>
              <a:cs typeface="Calibri"/>
            </a:endParaRPr>
          </a:p>
          <a:p>
            <a:pPr marL="13051" marR="71125" indent="287111">
              <a:lnSpc>
                <a:spcPct val="118000"/>
              </a:lnSpc>
              <a:spcBef>
                <a:spcPts val="611"/>
              </a:spcBef>
              <a:buClr>
                <a:srgbClr val="0FB981"/>
              </a:buClr>
              <a:buSzPct val="105882"/>
              <a:buFont typeface="Yu Gothic"/>
              <a:buChar char="✓"/>
              <a:tabLst>
                <a:tab pos="300162" algn="l"/>
              </a:tabLst>
            </a:pPr>
            <a:r>
              <a:rPr sz="1747" spc="-21" dirty="0">
                <a:solidFill>
                  <a:srgbClr val="1F2937"/>
                </a:solidFill>
                <a:latin typeface="Calibri"/>
                <a:cs typeface="Calibri"/>
              </a:rPr>
              <a:t>System validates input </a:t>
            </a:r>
            <a:r>
              <a:rPr sz="1747" spc="-41" dirty="0">
                <a:solidFill>
                  <a:srgbClr val="1F2937"/>
                </a:solidFill>
                <a:latin typeface="Calibri"/>
                <a:cs typeface="Calibri"/>
              </a:rPr>
              <a:t>parameters</a:t>
            </a:r>
            <a:r>
              <a:rPr sz="1747" spc="-57" dirty="0">
                <a:solidFill>
                  <a:srgbClr val="1F2937"/>
                </a:solidFill>
                <a:latin typeface="Calibri"/>
                <a:cs typeface="Calibri"/>
              </a:rPr>
              <a:t> </a:t>
            </a:r>
            <a:r>
              <a:rPr sz="1747" dirty="0">
                <a:solidFill>
                  <a:srgbClr val="1F2937"/>
                </a:solidFill>
                <a:latin typeface="Calibri"/>
                <a:cs typeface="Calibri"/>
              </a:rPr>
              <a:t>and</a:t>
            </a:r>
            <a:r>
              <a:rPr sz="1747" spc="-57" dirty="0">
                <a:solidFill>
                  <a:srgbClr val="1F2937"/>
                </a:solidFill>
                <a:latin typeface="Calibri"/>
                <a:cs typeface="Calibri"/>
              </a:rPr>
              <a:t> </a:t>
            </a:r>
            <a:r>
              <a:rPr sz="1747" spc="-26" dirty="0">
                <a:solidFill>
                  <a:srgbClr val="1F2937"/>
                </a:solidFill>
                <a:latin typeface="Calibri"/>
                <a:cs typeface="Calibri"/>
              </a:rPr>
              <a:t>configuration </a:t>
            </a:r>
            <a:r>
              <a:rPr sz="1747" spc="-10" dirty="0">
                <a:solidFill>
                  <a:srgbClr val="1F2937"/>
                </a:solidFill>
                <a:latin typeface="Calibri"/>
                <a:cs typeface="Calibri"/>
              </a:rPr>
              <a:t>settings</a:t>
            </a:r>
            <a:endParaRPr sz="1747">
              <a:latin typeface="Calibri"/>
              <a:cs typeface="Calibri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7632679" y="3566174"/>
            <a:ext cx="360844" cy="548726"/>
          </a:xfrm>
          <a:prstGeom prst="rect">
            <a:avLst/>
          </a:prstGeom>
        </p:spPr>
        <p:txBody>
          <a:bodyPr vert="horz" wrap="square" lIns="0" tIns="12398" rIns="0" bIns="0" rtlCol="0">
            <a:spAutoFit/>
          </a:bodyPr>
          <a:lstStyle/>
          <a:p>
            <a:pPr marL="13051">
              <a:spcBef>
                <a:spcPts val="98"/>
              </a:spcBef>
            </a:pPr>
            <a:r>
              <a:rPr sz="3391" b="1" spc="-832" dirty="0">
                <a:solidFill>
                  <a:srgbClr val="3B81F5"/>
                </a:solidFill>
                <a:latin typeface="Malgun Gothic"/>
                <a:cs typeface="Malgun Gothic"/>
              </a:rPr>
              <a:t>→</a:t>
            </a:r>
            <a:endParaRPr sz="3391">
              <a:latin typeface="Malgun Gothic"/>
              <a:cs typeface="Malgun Gothic"/>
            </a:endParaRPr>
          </a:p>
        </p:txBody>
      </p:sp>
      <p:grpSp>
        <p:nvGrpSpPr>
          <p:cNvPr id="15" name="object 15"/>
          <p:cNvGrpSpPr/>
          <p:nvPr/>
        </p:nvGrpSpPr>
        <p:grpSpPr>
          <a:xfrm>
            <a:off x="7843713" y="1517895"/>
            <a:ext cx="3495557" cy="4697502"/>
            <a:chOff x="7415783" y="1477136"/>
            <a:chExt cx="3401695" cy="4571365"/>
          </a:xfrm>
        </p:grpSpPr>
        <p:pic>
          <p:nvPicPr>
            <p:cNvPr id="16" name="object 16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415783" y="1477136"/>
              <a:ext cx="3401568" cy="4570857"/>
            </a:xfrm>
            <a:prstGeom prst="rect">
              <a:avLst/>
            </a:prstGeom>
          </p:spPr>
        </p:pic>
        <p:sp>
          <p:nvSpPr>
            <p:cNvPr id="17" name="object 17"/>
            <p:cNvSpPr/>
            <p:nvPr/>
          </p:nvSpPr>
          <p:spPr>
            <a:xfrm>
              <a:off x="7415783" y="1477136"/>
              <a:ext cx="3401695" cy="4571365"/>
            </a:xfrm>
            <a:custGeom>
              <a:avLst/>
              <a:gdLst/>
              <a:ahLst/>
              <a:cxnLst/>
              <a:rect l="l" t="t" r="r" b="b"/>
              <a:pathLst>
                <a:path w="3401695" h="4571365">
                  <a:moveTo>
                    <a:pt x="3295269" y="4570857"/>
                  </a:moveTo>
                  <a:lnTo>
                    <a:pt x="106299" y="4570857"/>
                  </a:lnTo>
                  <a:lnTo>
                    <a:pt x="95827" y="4570351"/>
                  </a:lnTo>
                  <a:lnTo>
                    <a:pt x="56139" y="4558290"/>
                  </a:lnTo>
                  <a:lnTo>
                    <a:pt x="24087" y="4531960"/>
                  </a:lnTo>
                  <a:lnTo>
                    <a:pt x="4551" y="4495368"/>
                  </a:lnTo>
                  <a:lnTo>
                    <a:pt x="0" y="106299"/>
                  </a:lnTo>
                  <a:lnTo>
                    <a:pt x="505" y="95827"/>
                  </a:lnTo>
                  <a:lnTo>
                    <a:pt x="12566" y="56139"/>
                  </a:lnTo>
                  <a:lnTo>
                    <a:pt x="38896" y="24087"/>
                  </a:lnTo>
                  <a:lnTo>
                    <a:pt x="75488" y="4551"/>
                  </a:lnTo>
                  <a:lnTo>
                    <a:pt x="3295269" y="0"/>
                  </a:lnTo>
                  <a:lnTo>
                    <a:pt x="3305740" y="505"/>
                  </a:lnTo>
                  <a:lnTo>
                    <a:pt x="3316010" y="2022"/>
                  </a:lnTo>
                  <a:lnTo>
                    <a:pt x="3326079" y="4551"/>
                  </a:lnTo>
                  <a:lnTo>
                    <a:pt x="3335947" y="8091"/>
                  </a:lnTo>
                  <a:lnTo>
                    <a:pt x="3337572" y="8858"/>
                  </a:lnTo>
                  <a:lnTo>
                    <a:pt x="99900" y="8858"/>
                  </a:lnTo>
                  <a:lnTo>
                    <a:pt x="93564" y="9482"/>
                  </a:lnTo>
                  <a:lnTo>
                    <a:pt x="57483" y="21725"/>
                  </a:lnTo>
                  <a:lnTo>
                    <a:pt x="28834" y="46844"/>
                  </a:lnTo>
                  <a:lnTo>
                    <a:pt x="11978" y="81014"/>
                  </a:lnTo>
                  <a:lnTo>
                    <a:pt x="8858" y="99900"/>
                  </a:lnTo>
                  <a:lnTo>
                    <a:pt x="8858" y="4470956"/>
                  </a:lnTo>
                  <a:lnTo>
                    <a:pt x="18723" y="4507757"/>
                  </a:lnTo>
                  <a:lnTo>
                    <a:pt x="41922" y="4537982"/>
                  </a:lnTo>
                  <a:lnTo>
                    <a:pt x="74921" y="4557029"/>
                  </a:lnTo>
                  <a:lnTo>
                    <a:pt x="99900" y="4561998"/>
                  </a:lnTo>
                  <a:lnTo>
                    <a:pt x="3337571" y="4561998"/>
                  </a:lnTo>
                  <a:lnTo>
                    <a:pt x="3335947" y="4562764"/>
                  </a:lnTo>
                  <a:lnTo>
                    <a:pt x="3326079" y="4566305"/>
                  </a:lnTo>
                  <a:lnTo>
                    <a:pt x="3316010" y="4568833"/>
                  </a:lnTo>
                  <a:lnTo>
                    <a:pt x="3305740" y="4570351"/>
                  </a:lnTo>
                  <a:lnTo>
                    <a:pt x="3295269" y="4570857"/>
                  </a:lnTo>
                  <a:close/>
                </a:path>
                <a:path w="3401695" h="4571365">
                  <a:moveTo>
                    <a:pt x="3337571" y="4561998"/>
                  </a:moveTo>
                  <a:lnTo>
                    <a:pt x="3301667" y="4561998"/>
                  </a:lnTo>
                  <a:lnTo>
                    <a:pt x="3308003" y="4561374"/>
                  </a:lnTo>
                  <a:lnTo>
                    <a:pt x="3320553" y="4558877"/>
                  </a:lnTo>
                  <a:lnTo>
                    <a:pt x="3354724" y="4542021"/>
                  </a:lnTo>
                  <a:lnTo>
                    <a:pt x="3379842" y="4513372"/>
                  </a:lnTo>
                  <a:lnTo>
                    <a:pt x="3392085" y="4477292"/>
                  </a:lnTo>
                  <a:lnTo>
                    <a:pt x="3392709" y="4470956"/>
                  </a:lnTo>
                  <a:lnTo>
                    <a:pt x="3392709" y="99900"/>
                  </a:lnTo>
                  <a:lnTo>
                    <a:pt x="3382843" y="63099"/>
                  </a:lnTo>
                  <a:lnTo>
                    <a:pt x="3359646" y="32873"/>
                  </a:lnTo>
                  <a:lnTo>
                    <a:pt x="3326646" y="13827"/>
                  </a:lnTo>
                  <a:lnTo>
                    <a:pt x="3301667" y="8858"/>
                  </a:lnTo>
                  <a:lnTo>
                    <a:pt x="3337572" y="8858"/>
                  </a:lnTo>
                  <a:lnTo>
                    <a:pt x="3370433" y="31134"/>
                  </a:lnTo>
                  <a:lnTo>
                    <a:pt x="3393475" y="65620"/>
                  </a:lnTo>
                  <a:lnTo>
                    <a:pt x="3401568" y="106299"/>
                  </a:lnTo>
                  <a:lnTo>
                    <a:pt x="3401568" y="4464558"/>
                  </a:lnTo>
                  <a:lnTo>
                    <a:pt x="3393475" y="4505236"/>
                  </a:lnTo>
                  <a:lnTo>
                    <a:pt x="3370433" y="4539722"/>
                  </a:lnTo>
                  <a:lnTo>
                    <a:pt x="3345428" y="4558290"/>
                  </a:lnTo>
                  <a:lnTo>
                    <a:pt x="3337571" y="4561998"/>
                  </a:lnTo>
                  <a:close/>
                </a:path>
              </a:pathLst>
            </a:custGeom>
            <a:solidFill>
              <a:srgbClr val="0FB981">
                <a:alpha val="30198"/>
              </a:srgbClr>
            </a:solidFill>
          </p:spPr>
          <p:txBody>
            <a:bodyPr wrap="square" lIns="0" tIns="0" rIns="0" bIns="0" rtlCol="0"/>
            <a:lstStyle/>
            <a:p>
              <a:endParaRPr sz="1439"/>
            </a:p>
          </p:txBody>
        </p:sp>
      </p:grpSp>
      <p:sp>
        <p:nvSpPr>
          <p:cNvPr id="18" name="object 18"/>
          <p:cNvSpPr txBox="1"/>
          <p:nvPr/>
        </p:nvSpPr>
        <p:spPr>
          <a:xfrm>
            <a:off x="8397303" y="1623178"/>
            <a:ext cx="2388228" cy="1022295"/>
          </a:xfrm>
          <a:prstGeom prst="rect">
            <a:avLst/>
          </a:prstGeom>
        </p:spPr>
        <p:txBody>
          <a:bodyPr vert="horz" wrap="square" lIns="0" tIns="48287" rIns="0" bIns="0" rtlCol="0">
            <a:spAutoFit/>
          </a:bodyPr>
          <a:lstStyle/>
          <a:p>
            <a:pPr marL="666882" marR="5220" indent="-654484">
              <a:lnSpc>
                <a:spcPct val="94300"/>
              </a:lnSpc>
              <a:spcBef>
                <a:spcPts val="380"/>
              </a:spcBef>
            </a:pPr>
            <a:r>
              <a:rPr sz="3853" b="1" spc="-1310" dirty="0">
                <a:solidFill>
                  <a:srgbClr val="3B81F5"/>
                </a:solidFill>
                <a:latin typeface="Malgun Gothic"/>
                <a:cs typeface="Malgun Gothic"/>
              </a:rPr>
              <a:t>▶</a:t>
            </a:r>
            <a:r>
              <a:rPr sz="3853" b="1" spc="365" dirty="0">
                <a:solidFill>
                  <a:srgbClr val="3B81F5"/>
                </a:solidFill>
                <a:latin typeface="Malgun Gothic"/>
                <a:cs typeface="Malgun Gothic"/>
              </a:rPr>
              <a:t> </a:t>
            </a:r>
            <a:r>
              <a:rPr sz="2877" b="1" spc="41" dirty="0">
                <a:solidFill>
                  <a:srgbClr val="60A5FA"/>
                </a:solidFill>
                <a:latin typeface="Arial Narrow"/>
                <a:cs typeface="Arial Narrow"/>
              </a:rPr>
              <a:t>EXECUTION </a:t>
            </a:r>
            <a:r>
              <a:rPr sz="2877" b="1" spc="-10" dirty="0">
                <a:solidFill>
                  <a:srgbClr val="60A5FA"/>
                </a:solidFill>
                <a:latin typeface="Arial Narrow"/>
                <a:cs typeface="Arial Narrow"/>
              </a:rPr>
              <a:t>PHASE</a:t>
            </a:r>
            <a:endParaRPr sz="2877">
              <a:latin typeface="Arial Narrow"/>
              <a:cs typeface="Arial Narrow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8331309" y="2728082"/>
            <a:ext cx="2688388" cy="686101"/>
          </a:xfrm>
          <a:prstGeom prst="rect">
            <a:avLst/>
          </a:prstGeom>
        </p:spPr>
        <p:txBody>
          <a:bodyPr vert="horz" wrap="square" lIns="0" tIns="12398" rIns="0" bIns="0" rtlCol="0">
            <a:spAutoFit/>
          </a:bodyPr>
          <a:lstStyle/>
          <a:p>
            <a:pPr marL="13051" marR="5220" indent="310602">
              <a:lnSpc>
                <a:spcPct val="119400"/>
              </a:lnSpc>
              <a:spcBef>
                <a:spcPts val="98"/>
              </a:spcBef>
              <a:buClr>
                <a:srgbClr val="0FB981"/>
              </a:buClr>
              <a:buSzPct val="105405"/>
              <a:buFont typeface="Yu Gothic"/>
              <a:buChar char="✓"/>
              <a:tabLst>
                <a:tab pos="323653" algn="l"/>
              </a:tabLst>
            </a:pPr>
            <a:r>
              <a:rPr sz="1901" spc="-26" dirty="0">
                <a:solidFill>
                  <a:srgbClr val="1F2937"/>
                </a:solidFill>
                <a:latin typeface="Calibri"/>
                <a:cs typeface="Calibri"/>
              </a:rPr>
              <a:t>External</a:t>
            </a:r>
            <a:r>
              <a:rPr sz="1901" spc="-51" dirty="0">
                <a:solidFill>
                  <a:srgbClr val="1F2937"/>
                </a:solidFill>
                <a:latin typeface="Calibri"/>
                <a:cs typeface="Calibri"/>
              </a:rPr>
              <a:t> </a:t>
            </a:r>
            <a:r>
              <a:rPr sz="1901" spc="-21" dirty="0">
                <a:solidFill>
                  <a:srgbClr val="1F2937"/>
                </a:solidFill>
                <a:latin typeface="Calibri"/>
                <a:cs typeface="Calibri"/>
              </a:rPr>
              <a:t>binary</a:t>
            </a:r>
            <a:r>
              <a:rPr sz="1901" spc="-46" dirty="0">
                <a:solidFill>
                  <a:srgbClr val="1F2937"/>
                </a:solidFill>
                <a:latin typeface="Calibri"/>
                <a:cs typeface="Calibri"/>
              </a:rPr>
              <a:t> </a:t>
            </a:r>
            <a:r>
              <a:rPr sz="1901" spc="-10" dirty="0">
                <a:solidFill>
                  <a:srgbClr val="1F2937"/>
                </a:solidFill>
                <a:latin typeface="Calibri"/>
                <a:cs typeface="Calibri"/>
              </a:rPr>
              <a:t>launches </a:t>
            </a:r>
            <a:r>
              <a:rPr sz="1901" spc="-46" dirty="0">
                <a:solidFill>
                  <a:srgbClr val="1F2937"/>
                </a:solidFill>
                <a:latin typeface="Calibri"/>
                <a:cs typeface="Calibri"/>
              </a:rPr>
              <a:t>with</a:t>
            </a:r>
            <a:r>
              <a:rPr sz="1901" spc="-31" dirty="0">
                <a:solidFill>
                  <a:srgbClr val="1F2937"/>
                </a:solidFill>
                <a:latin typeface="Calibri"/>
                <a:cs typeface="Calibri"/>
              </a:rPr>
              <a:t> specified </a:t>
            </a:r>
            <a:r>
              <a:rPr sz="1901" spc="-10" dirty="0">
                <a:solidFill>
                  <a:srgbClr val="1F2937"/>
                </a:solidFill>
                <a:latin typeface="Calibri"/>
                <a:cs typeface="Calibri"/>
              </a:rPr>
              <a:t>parameters</a:t>
            </a:r>
            <a:endParaRPr sz="1901">
              <a:latin typeface="Calibri"/>
              <a:cs typeface="Calibri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8331310" y="3510912"/>
            <a:ext cx="2631619" cy="1055126"/>
          </a:xfrm>
          <a:prstGeom prst="rect">
            <a:avLst/>
          </a:prstGeom>
        </p:spPr>
        <p:txBody>
          <a:bodyPr vert="horz" wrap="square" lIns="0" tIns="16966" rIns="0" bIns="0" rtlCol="0">
            <a:spAutoFit/>
          </a:bodyPr>
          <a:lstStyle/>
          <a:p>
            <a:pPr marL="13051" marR="5220" indent="310602">
              <a:lnSpc>
                <a:spcPct val="117800"/>
              </a:lnSpc>
              <a:spcBef>
                <a:spcPts val="134"/>
              </a:spcBef>
              <a:buClr>
                <a:srgbClr val="0FB981"/>
              </a:buClr>
              <a:buSzPct val="105405"/>
              <a:buFont typeface="Yu Gothic"/>
              <a:buChar char="✓"/>
              <a:tabLst>
                <a:tab pos="323653" algn="l"/>
              </a:tabLst>
            </a:pPr>
            <a:r>
              <a:rPr sz="1901" spc="-46" dirty="0">
                <a:solidFill>
                  <a:srgbClr val="1F2937"/>
                </a:solidFill>
                <a:latin typeface="Calibri"/>
                <a:cs typeface="Calibri"/>
              </a:rPr>
              <a:t>Data</a:t>
            </a:r>
            <a:r>
              <a:rPr sz="1901" spc="-51" dirty="0">
                <a:solidFill>
                  <a:srgbClr val="1F2937"/>
                </a:solidFill>
                <a:latin typeface="Calibri"/>
                <a:cs typeface="Calibri"/>
              </a:rPr>
              <a:t> </a:t>
            </a:r>
            <a:r>
              <a:rPr sz="1901" spc="-36" dirty="0">
                <a:solidFill>
                  <a:srgbClr val="1F2937"/>
                </a:solidFill>
                <a:latin typeface="Calibri"/>
                <a:cs typeface="Calibri"/>
              </a:rPr>
              <a:t>streams</a:t>
            </a:r>
            <a:r>
              <a:rPr sz="1901" spc="-46" dirty="0">
                <a:solidFill>
                  <a:srgbClr val="1F2937"/>
                </a:solidFill>
                <a:latin typeface="Calibri"/>
                <a:cs typeface="Calibri"/>
              </a:rPr>
              <a:t> </a:t>
            </a:r>
            <a:r>
              <a:rPr sz="1901" spc="-26" dirty="0">
                <a:solidFill>
                  <a:srgbClr val="1F2937"/>
                </a:solidFill>
                <a:latin typeface="Calibri"/>
                <a:cs typeface="Calibri"/>
              </a:rPr>
              <a:t>to </a:t>
            </a:r>
            <a:r>
              <a:rPr sz="1901" spc="-62" dirty="0">
                <a:solidFill>
                  <a:srgbClr val="1F2937"/>
                </a:solidFill>
                <a:latin typeface="Calibri"/>
                <a:cs typeface="Calibri"/>
              </a:rPr>
              <a:t>Wireshark</a:t>
            </a:r>
            <a:r>
              <a:rPr sz="1901" spc="-41" dirty="0">
                <a:solidFill>
                  <a:srgbClr val="1F2937"/>
                </a:solidFill>
                <a:latin typeface="Calibri"/>
                <a:cs typeface="Calibri"/>
              </a:rPr>
              <a:t> </a:t>
            </a:r>
            <a:r>
              <a:rPr sz="1901" dirty="0">
                <a:solidFill>
                  <a:srgbClr val="1F2937"/>
                </a:solidFill>
                <a:latin typeface="Calibri"/>
                <a:cs typeface="Calibri"/>
              </a:rPr>
              <a:t>in</a:t>
            </a:r>
            <a:r>
              <a:rPr sz="1901" spc="-41" dirty="0">
                <a:solidFill>
                  <a:srgbClr val="1F2937"/>
                </a:solidFill>
                <a:latin typeface="Calibri"/>
                <a:cs typeface="Calibri"/>
              </a:rPr>
              <a:t> real-</a:t>
            </a:r>
            <a:r>
              <a:rPr sz="1901" spc="-46" dirty="0">
                <a:solidFill>
                  <a:srgbClr val="1F2937"/>
                </a:solidFill>
                <a:latin typeface="Calibri"/>
                <a:cs typeface="Calibri"/>
              </a:rPr>
              <a:t>time</a:t>
            </a:r>
            <a:r>
              <a:rPr sz="1901" spc="-41" dirty="0">
                <a:solidFill>
                  <a:srgbClr val="1F2937"/>
                </a:solidFill>
                <a:latin typeface="Calibri"/>
                <a:cs typeface="Calibri"/>
              </a:rPr>
              <a:t> </a:t>
            </a:r>
            <a:r>
              <a:rPr sz="1901" spc="-21" dirty="0">
                <a:solidFill>
                  <a:srgbClr val="1F2937"/>
                </a:solidFill>
                <a:latin typeface="Calibri"/>
                <a:cs typeface="Calibri"/>
              </a:rPr>
              <a:t>pcap </a:t>
            </a:r>
            <a:r>
              <a:rPr sz="1901" spc="-10" dirty="0">
                <a:solidFill>
                  <a:srgbClr val="1F2937"/>
                </a:solidFill>
                <a:latin typeface="Calibri"/>
                <a:cs typeface="Calibri"/>
              </a:rPr>
              <a:t>format</a:t>
            </a:r>
            <a:endParaRPr sz="1901">
              <a:latin typeface="Calibri"/>
              <a:cs typeface="Calibri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8331310" y="4630541"/>
            <a:ext cx="2666855" cy="1030742"/>
          </a:xfrm>
          <a:prstGeom prst="rect">
            <a:avLst/>
          </a:prstGeom>
        </p:spPr>
        <p:txBody>
          <a:bodyPr vert="horz" wrap="square" lIns="0" tIns="16966" rIns="0" bIns="0" rtlCol="0">
            <a:spAutoFit/>
          </a:bodyPr>
          <a:lstStyle/>
          <a:p>
            <a:pPr marL="13051" marR="5220" indent="310602">
              <a:lnSpc>
                <a:spcPct val="117800"/>
              </a:lnSpc>
              <a:spcBef>
                <a:spcPts val="134"/>
              </a:spcBef>
              <a:buClr>
                <a:srgbClr val="0FB981"/>
              </a:buClr>
              <a:buSzPct val="105405"/>
              <a:buFont typeface="Yu Gothic"/>
              <a:buChar char="✓"/>
              <a:tabLst>
                <a:tab pos="323653" algn="l"/>
              </a:tabLst>
            </a:pPr>
            <a:r>
              <a:rPr sz="1901" spc="-31" dirty="0">
                <a:solidFill>
                  <a:srgbClr val="1F2937"/>
                </a:solidFill>
                <a:latin typeface="Calibri"/>
                <a:cs typeface="Calibri"/>
              </a:rPr>
              <a:t>Continuous</a:t>
            </a:r>
            <a:r>
              <a:rPr sz="1901" spc="-21" dirty="0">
                <a:solidFill>
                  <a:srgbClr val="1F2937"/>
                </a:solidFill>
                <a:latin typeface="Calibri"/>
                <a:cs typeface="Calibri"/>
              </a:rPr>
              <a:t> </a:t>
            </a:r>
            <a:r>
              <a:rPr sz="1901" spc="-10" dirty="0">
                <a:solidFill>
                  <a:srgbClr val="1F2937"/>
                </a:solidFill>
                <a:latin typeface="Calibri"/>
                <a:cs typeface="Calibri"/>
              </a:rPr>
              <a:t>monitoring and</a:t>
            </a:r>
            <a:r>
              <a:rPr sz="1901" spc="-77" dirty="0">
                <a:solidFill>
                  <a:srgbClr val="1F2937"/>
                </a:solidFill>
                <a:latin typeface="Calibri"/>
                <a:cs typeface="Calibri"/>
              </a:rPr>
              <a:t> </a:t>
            </a:r>
            <a:r>
              <a:rPr sz="1901" spc="-57" dirty="0">
                <a:solidFill>
                  <a:srgbClr val="1F2937"/>
                </a:solidFill>
                <a:latin typeface="Calibri"/>
                <a:cs typeface="Calibri"/>
              </a:rPr>
              <a:t>error</a:t>
            </a:r>
            <a:r>
              <a:rPr sz="1901" spc="-72" dirty="0">
                <a:solidFill>
                  <a:srgbClr val="1F2937"/>
                </a:solidFill>
                <a:latin typeface="Calibri"/>
                <a:cs typeface="Calibri"/>
              </a:rPr>
              <a:t> </a:t>
            </a:r>
            <a:r>
              <a:rPr sz="1901" spc="-10" dirty="0">
                <a:solidFill>
                  <a:srgbClr val="1F2937"/>
                </a:solidFill>
                <a:latin typeface="Calibri"/>
                <a:cs typeface="Calibri"/>
              </a:rPr>
              <a:t>handling </a:t>
            </a:r>
            <a:r>
              <a:rPr sz="1901" spc="-41" dirty="0">
                <a:solidFill>
                  <a:srgbClr val="1F2937"/>
                </a:solidFill>
                <a:latin typeface="Calibri"/>
                <a:cs typeface="Calibri"/>
              </a:rPr>
              <a:t>throughout</a:t>
            </a:r>
            <a:r>
              <a:rPr sz="1901" spc="-46" dirty="0">
                <a:solidFill>
                  <a:srgbClr val="1F2937"/>
                </a:solidFill>
                <a:latin typeface="Calibri"/>
                <a:cs typeface="Calibri"/>
              </a:rPr>
              <a:t> </a:t>
            </a:r>
            <a:r>
              <a:rPr sz="1901" spc="-41" dirty="0">
                <a:solidFill>
                  <a:srgbClr val="1F2937"/>
                </a:solidFill>
                <a:latin typeface="Calibri"/>
                <a:cs typeface="Calibri"/>
              </a:rPr>
              <a:t>capture</a:t>
            </a:r>
            <a:r>
              <a:rPr sz="1901" spc="-46" dirty="0">
                <a:solidFill>
                  <a:srgbClr val="1F2937"/>
                </a:solidFill>
                <a:latin typeface="Calibri"/>
                <a:cs typeface="Calibri"/>
              </a:rPr>
              <a:t> </a:t>
            </a:r>
            <a:r>
              <a:rPr sz="1901" spc="-21" dirty="0">
                <a:solidFill>
                  <a:srgbClr val="1F2937"/>
                </a:solidFill>
                <a:latin typeface="Calibri"/>
                <a:cs typeface="Calibri"/>
              </a:rPr>
              <a:t>process</a:t>
            </a:r>
            <a:endParaRPr sz="1901">
              <a:latin typeface="Calibri"/>
              <a:cs typeface="Calibri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340760" y="6831898"/>
            <a:ext cx="11549629" cy="19576"/>
          </a:xfrm>
          <a:custGeom>
            <a:avLst/>
            <a:gdLst/>
            <a:ahLst/>
            <a:cxnLst/>
            <a:rect l="l" t="t" r="r" b="b"/>
            <a:pathLst>
              <a:path w="11239500" h="19050">
                <a:moveTo>
                  <a:pt x="11239499" y="19050"/>
                </a:moveTo>
                <a:lnTo>
                  <a:pt x="0" y="19050"/>
                </a:lnTo>
                <a:lnTo>
                  <a:pt x="0" y="0"/>
                </a:lnTo>
                <a:lnTo>
                  <a:pt x="11239499" y="0"/>
                </a:lnTo>
                <a:lnTo>
                  <a:pt x="11239499" y="19050"/>
                </a:lnTo>
                <a:close/>
              </a:path>
            </a:pathLst>
          </a:custGeom>
          <a:solidFill>
            <a:srgbClr val="000000">
              <a:alpha val="27999"/>
            </a:srgbClr>
          </a:solidFill>
        </p:spPr>
        <p:txBody>
          <a:bodyPr wrap="square" lIns="0" tIns="0" rIns="0" bIns="0" rtlCol="0"/>
          <a:lstStyle/>
          <a:p>
            <a:endParaRPr sz="1439"/>
          </a:p>
        </p:txBody>
      </p:sp>
      <p:sp>
        <p:nvSpPr>
          <p:cNvPr id="23" name="object 23"/>
          <p:cNvSpPr txBox="1"/>
          <p:nvPr/>
        </p:nvSpPr>
        <p:spPr>
          <a:xfrm>
            <a:off x="839809" y="6654701"/>
            <a:ext cx="1628041" cy="23750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3051">
              <a:lnSpc>
                <a:spcPts val="1793"/>
              </a:lnSpc>
            </a:pPr>
            <a:r>
              <a:rPr sz="1901" spc="-10" dirty="0">
                <a:solidFill>
                  <a:srgbClr val="F7FAFB"/>
                </a:solidFill>
                <a:latin typeface="Calibri"/>
                <a:cs typeface="Calibri"/>
              </a:rPr>
              <a:t>Extcap</a:t>
            </a:r>
            <a:r>
              <a:rPr sz="1901" spc="-77" dirty="0">
                <a:solidFill>
                  <a:srgbClr val="F7FAFB"/>
                </a:solidFill>
                <a:latin typeface="Calibri"/>
                <a:cs typeface="Calibri"/>
              </a:rPr>
              <a:t> </a:t>
            </a:r>
            <a:r>
              <a:rPr sz="1901" spc="-51" dirty="0">
                <a:solidFill>
                  <a:srgbClr val="F7FAFB"/>
                </a:solidFill>
                <a:latin typeface="Calibri"/>
                <a:cs typeface="Calibri"/>
              </a:rPr>
              <a:t>Workflow</a:t>
            </a:r>
            <a:endParaRPr sz="1901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68500" y="118138"/>
            <a:ext cx="8162100" cy="414676"/>
          </a:xfrm>
          <a:prstGeom prst="rect">
            <a:avLst/>
          </a:prstGeom>
        </p:spPr>
        <p:txBody>
          <a:bodyPr spcFirstLastPara="1" vert="horz" wrap="square" lIns="0" tIns="16966" rIns="0" bIns="0" rtlCol="0" anchor="ctr" anchorCtr="0">
            <a:spAutoFit/>
          </a:bodyPr>
          <a:lstStyle/>
          <a:p>
            <a:pPr marL="13051">
              <a:lnSpc>
                <a:spcPct val="100000"/>
              </a:lnSpc>
              <a:spcBef>
                <a:spcPts val="134"/>
              </a:spcBef>
            </a:pPr>
            <a:r>
              <a:rPr spc="72" dirty="0"/>
              <a:t>BUILDING</a:t>
            </a:r>
            <a:r>
              <a:rPr spc="-67" dirty="0"/>
              <a:t> </a:t>
            </a:r>
            <a:r>
              <a:rPr dirty="0"/>
              <a:t>YOUR</a:t>
            </a:r>
            <a:r>
              <a:rPr spc="-67" dirty="0"/>
              <a:t> </a:t>
            </a:r>
            <a:r>
              <a:rPr spc="92" dirty="0"/>
              <a:t>OWN</a:t>
            </a:r>
            <a:r>
              <a:rPr spc="-62" dirty="0"/>
              <a:t> </a:t>
            </a:r>
            <a:r>
              <a:rPr dirty="0"/>
              <a:t>CAPTURE</a:t>
            </a:r>
            <a:r>
              <a:rPr spc="-67" dirty="0"/>
              <a:t> </a:t>
            </a:r>
            <a:r>
              <a:rPr spc="-10" dirty="0"/>
              <a:t>INTERFACE</a:t>
            </a:r>
            <a:endParaRPr sz="4316" dirty="0">
              <a:latin typeface="Arial Black"/>
              <a:cs typeface="Arial Black"/>
            </a:endParaRPr>
          </a:p>
        </p:txBody>
      </p:sp>
      <p:sp>
        <p:nvSpPr>
          <p:cNvPr id="16" name="object 16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 spcFirstLastPara="1" vert="horz" wrap="square" lIns="0" tIns="0" rIns="0" bIns="0" rtlCol="0" anchor="ctr" anchorCtr="0">
            <a:spAutoFit/>
          </a:bodyPr>
          <a:lstStyle/>
          <a:p>
            <a:pPr marL="39152">
              <a:lnSpc>
                <a:spcPts val="1767"/>
              </a:lnSpc>
            </a:pPr>
            <a:r>
              <a:rPr sz="1901" spc="-62" dirty="0"/>
              <a:t>8/15</a:t>
            </a:r>
            <a:endParaRPr sz="1901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2C66D16B-B915-03AF-74CA-AD87B1BDBC3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18" name="Textplatzhalter 17">
            <a:extLst>
              <a:ext uri="{FF2B5EF4-FFF2-40B4-BE49-F238E27FC236}">
                <a16:creationId xmlns:a16="http://schemas.microsoft.com/office/drawing/2014/main" id="{FEA205DC-1AE7-21A7-11B5-17351E7385CA}"/>
              </a:ext>
            </a:extLst>
          </p:cNvPr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endParaRPr lang="de-DE"/>
          </a:p>
        </p:txBody>
      </p:sp>
      <p:grpSp>
        <p:nvGrpSpPr>
          <p:cNvPr id="4" name="object 4"/>
          <p:cNvGrpSpPr/>
          <p:nvPr/>
        </p:nvGrpSpPr>
        <p:grpSpPr>
          <a:xfrm>
            <a:off x="1080427" y="2573804"/>
            <a:ext cx="4578743" cy="2139617"/>
            <a:chOff x="834104" y="2504693"/>
            <a:chExt cx="4455795" cy="2082164"/>
          </a:xfrm>
        </p:grpSpPr>
        <p:sp>
          <p:nvSpPr>
            <p:cNvPr id="5" name="object 5"/>
            <p:cNvSpPr/>
            <p:nvPr/>
          </p:nvSpPr>
          <p:spPr>
            <a:xfrm>
              <a:off x="838533" y="2509122"/>
              <a:ext cx="4446905" cy="2073275"/>
            </a:xfrm>
            <a:custGeom>
              <a:avLst/>
              <a:gdLst/>
              <a:ahLst/>
              <a:cxnLst/>
              <a:rect l="l" t="t" r="r" b="b"/>
              <a:pathLst>
                <a:path w="4446905" h="2073275">
                  <a:moveTo>
                    <a:pt x="4384767" y="2072830"/>
                  </a:moveTo>
                  <a:lnTo>
                    <a:pt x="62074" y="2072830"/>
                  </a:lnTo>
                  <a:lnTo>
                    <a:pt x="57754" y="2072405"/>
                  </a:lnTo>
                  <a:lnTo>
                    <a:pt x="22543" y="2056456"/>
                  </a:lnTo>
                  <a:lnTo>
                    <a:pt x="2127" y="2023633"/>
                  </a:lnTo>
                  <a:lnTo>
                    <a:pt x="0" y="2010756"/>
                  </a:lnTo>
                  <a:lnTo>
                    <a:pt x="0" y="2006393"/>
                  </a:lnTo>
                  <a:lnTo>
                    <a:pt x="0" y="62074"/>
                  </a:lnTo>
                  <a:lnTo>
                    <a:pt x="13620" y="25899"/>
                  </a:lnTo>
                  <a:lnTo>
                    <a:pt x="45042" y="3387"/>
                  </a:lnTo>
                  <a:lnTo>
                    <a:pt x="62074" y="0"/>
                  </a:lnTo>
                  <a:lnTo>
                    <a:pt x="4384767" y="0"/>
                  </a:lnTo>
                  <a:lnTo>
                    <a:pt x="4420941" y="13620"/>
                  </a:lnTo>
                  <a:lnTo>
                    <a:pt x="4443453" y="45042"/>
                  </a:lnTo>
                  <a:lnTo>
                    <a:pt x="4446841" y="62074"/>
                  </a:lnTo>
                  <a:lnTo>
                    <a:pt x="4446841" y="2010756"/>
                  </a:lnTo>
                  <a:lnTo>
                    <a:pt x="4433220" y="2046931"/>
                  </a:lnTo>
                  <a:lnTo>
                    <a:pt x="4401798" y="2069442"/>
                  </a:lnTo>
                  <a:lnTo>
                    <a:pt x="4389087" y="2072405"/>
                  </a:lnTo>
                  <a:lnTo>
                    <a:pt x="4384767" y="2072830"/>
                  </a:lnTo>
                  <a:close/>
                </a:path>
              </a:pathLst>
            </a:custGeom>
            <a:solidFill>
              <a:srgbClr val="0E1729">
                <a:alpha val="90199"/>
              </a:srgbClr>
            </a:solidFill>
          </p:spPr>
          <p:txBody>
            <a:bodyPr wrap="square" lIns="0" tIns="0" rIns="0" bIns="0" rtlCol="0"/>
            <a:lstStyle/>
            <a:p>
              <a:endParaRPr sz="1439"/>
            </a:p>
          </p:txBody>
        </p:sp>
        <p:sp>
          <p:nvSpPr>
            <p:cNvPr id="6" name="object 6"/>
            <p:cNvSpPr/>
            <p:nvPr/>
          </p:nvSpPr>
          <p:spPr>
            <a:xfrm>
              <a:off x="838533" y="2509122"/>
              <a:ext cx="4446905" cy="2073275"/>
            </a:xfrm>
            <a:custGeom>
              <a:avLst/>
              <a:gdLst/>
              <a:ahLst/>
              <a:cxnLst/>
              <a:rect l="l" t="t" r="r" b="b"/>
              <a:pathLst>
                <a:path w="4446905" h="2073275">
                  <a:moveTo>
                    <a:pt x="0" y="2006393"/>
                  </a:moveTo>
                  <a:lnTo>
                    <a:pt x="0" y="66436"/>
                  </a:lnTo>
                  <a:lnTo>
                    <a:pt x="0" y="62074"/>
                  </a:lnTo>
                  <a:lnTo>
                    <a:pt x="425" y="57754"/>
                  </a:lnTo>
                  <a:lnTo>
                    <a:pt x="16374" y="22543"/>
                  </a:lnTo>
                  <a:lnTo>
                    <a:pt x="19458" y="19458"/>
                  </a:lnTo>
                  <a:lnTo>
                    <a:pt x="22543" y="16374"/>
                  </a:lnTo>
                  <a:lnTo>
                    <a:pt x="25899" y="13620"/>
                  </a:lnTo>
                  <a:lnTo>
                    <a:pt x="29526" y="11196"/>
                  </a:lnTo>
                  <a:lnTo>
                    <a:pt x="33153" y="8772"/>
                  </a:lnTo>
                  <a:lnTo>
                    <a:pt x="62074" y="0"/>
                  </a:lnTo>
                  <a:lnTo>
                    <a:pt x="66436" y="0"/>
                  </a:lnTo>
                  <a:lnTo>
                    <a:pt x="4380404" y="0"/>
                  </a:lnTo>
                  <a:lnTo>
                    <a:pt x="4384767" y="0"/>
                  </a:lnTo>
                  <a:lnTo>
                    <a:pt x="4389087" y="425"/>
                  </a:lnTo>
                  <a:lnTo>
                    <a:pt x="4393366" y="1276"/>
                  </a:lnTo>
                  <a:lnTo>
                    <a:pt x="4397644" y="2127"/>
                  </a:lnTo>
                  <a:lnTo>
                    <a:pt x="4401798" y="3387"/>
                  </a:lnTo>
                  <a:lnTo>
                    <a:pt x="4405828" y="5057"/>
                  </a:lnTo>
                  <a:lnTo>
                    <a:pt x="4409859" y="6726"/>
                  </a:lnTo>
                  <a:lnTo>
                    <a:pt x="4413687" y="8772"/>
                  </a:lnTo>
                  <a:lnTo>
                    <a:pt x="4417314" y="11196"/>
                  </a:lnTo>
                  <a:lnTo>
                    <a:pt x="4420941" y="13620"/>
                  </a:lnTo>
                  <a:lnTo>
                    <a:pt x="4424297" y="16374"/>
                  </a:lnTo>
                  <a:lnTo>
                    <a:pt x="4427382" y="19458"/>
                  </a:lnTo>
                  <a:lnTo>
                    <a:pt x="4430466" y="22543"/>
                  </a:lnTo>
                  <a:lnTo>
                    <a:pt x="4441783" y="41012"/>
                  </a:lnTo>
                  <a:lnTo>
                    <a:pt x="4443453" y="45042"/>
                  </a:lnTo>
                  <a:lnTo>
                    <a:pt x="4444713" y="49197"/>
                  </a:lnTo>
                  <a:lnTo>
                    <a:pt x="4445564" y="53475"/>
                  </a:lnTo>
                  <a:lnTo>
                    <a:pt x="4446416" y="57754"/>
                  </a:lnTo>
                  <a:lnTo>
                    <a:pt x="4446841" y="62074"/>
                  </a:lnTo>
                  <a:lnTo>
                    <a:pt x="4446841" y="66436"/>
                  </a:lnTo>
                  <a:lnTo>
                    <a:pt x="4446841" y="2006393"/>
                  </a:lnTo>
                  <a:lnTo>
                    <a:pt x="4446841" y="2010756"/>
                  </a:lnTo>
                  <a:lnTo>
                    <a:pt x="4446416" y="2015076"/>
                  </a:lnTo>
                  <a:lnTo>
                    <a:pt x="4445564" y="2019355"/>
                  </a:lnTo>
                  <a:lnTo>
                    <a:pt x="4444713" y="2023633"/>
                  </a:lnTo>
                  <a:lnTo>
                    <a:pt x="4443453" y="2027787"/>
                  </a:lnTo>
                  <a:lnTo>
                    <a:pt x="4441783" y="2031817"/>
                  </a:lnTo>
                  <a:lnTo>
                    <a:pt x="4440114" y="2035848"/>
                  </a:lnTo>
                  <a:lnTo>
                    <a:pt x="4417314" y="2061633"/>
                  </a:lnTo>
                  <a:lnTo>
                    <a:pt x="4413687" y="2064057"/>
                  </a:lnTo>
                  <a:lnTo>
                    <a:pt x="4409859" y="2066103"/>
                  </a:lnTo>
                  <a:lnTo>
                    <a:pt x="4405828" y="2067773"/>
                  </a:lnTo>
                  <a:lnTo>
                    <a:pt x="4401798" y="2069442"/>
                  </a:lnTo>
                  <a:lnTo>
                    <a:pt x="4397643" y="2070702"/>
                  </a:lnTo>
                  <a:lnTo>
                    <a:pt x="4393365" y="2071554"/>
                  </a:lnTo>
                  <a:lnTo>
                    <a:pt x="4389087" y="2072405"/>
                  </a:lnTo>
                  <a:lnTo>
                    <a:pt x="4384767" y="2072830"/>
                  </a:lnTo>
                  <a:lnTo>
                    <a:pt x="4380404" y="2072830"/>
                  </a:lnTo>
                  <a:lnTo>
                    <a:pt x="66436" y="2072830"/>
                  </a:lnTo>
                  <a:lnTo>
                    <a:pt x="62074" y="2072830"/>
                  </a:lnTo>
                  <a:lnTo>
                    <a:pt x="57754" y="2072405"/>
                  </a:lnTo>
                  <a:lnTo>
                    <a:pt x="29526" y="2061633"/>
                  </a:lnTo>
                  <a:lnTo>
                    <a:pt x="25899" y="2059209"/>
                  </a:lnTo>
                  <a:lnTo>
                    <a:pt x="3387" y="2027787"/>
                  </a:lnTo>
                  <a:lnTo>
                    <a:pt x="0" y="2010756"/>
                  </a:lnTo>
                  <a:lnTo>
                    <a:pt x="0" y="2006393"/>
                  </a:lnTo>
                </a:path>
              </a:pathLst>
            </a:custGeom>
            <a:ln w="8858">
              <a:solidFill>
                <a:srgbClr val="3B81F5"/>
              </a:solidFill>
            </a:ln>
          </p:spPr>
          <p:txBody>
            <a:bodyPr wrap="square" lIns="0" tIns="0" rIns="0" bIns="0" rtlCol="0"/>
            <a:lstStyle/>
            <a:p>
              <a:endParaRPr sz="1439"/>
            </a:p>
          </p:txBody>
        </p:sp>
      </p:grpSp>
      <p:sp>
        <p:nvSpPr>
          <p:cNvPr id="7" name="object 7"/>
          <p:cNvSpPr txBox="1"/>
          <p:nvPr/>
        </p:nvSpPr>
        <p:spPr>
          <a:xfrm>
            <a:off x="1428781" y="1639563"/>
            <a:ext cx="3881850" cy="841539"/>
          </a:xfrm>
          <a:prstGeom prst="rect">
            <a:avLst/>
          </a:prstGeom>
        </p:spPr>
        <p:txBody>
          <a:bodyPr vert="horz" wrap="square" lIns="0" tIns="47634" rIns="0" bIns="0" rtlCol="0">
            <a:spAutoFit/>
          </a:bodyPr>
          <a:lstStyle/>
          <a:p>
            <a:pPr marL="1355949" marR="5220" indent="-1343551">
              <a:lnSpc>
                <a:spcPct val="93000"/>
              </a:lnSpc>
              <a:spcBef>
                <a:spcPts val="375"/>
              </a:spcBef>
              <a:tabLst>
                <a:tab pos="493309" algn="l"/>
              </a:tabLst>
            </a:pPr>
            <a:r>
              <a:rPr sz="3083" spc="-730" dirty="0">
                <a:solidFill>
                  <a:srgbClr val="3B81F5"/>
                </a:solidFill>
              </a:rPr>
              <a:t></a:t>
            </a:r>
            <a:r>
              <a:rPr sz="3083" dirty="0">
                <a:solidFill>
                  <a:srgbClr val="3B81F5"/>
                </a:solidFill>
              </a:rPr>
              <a:t>	</a:t>
            </a:r>
            <a:r>
              <a:rPr sz="2312" b="1" spc="57" dirty="0">
                <a:solidFill>
                  <a:srgbClr val="60A5FA"/>
                </a:solidFill>
                <a:latin typeface="Arial Narrow"/>
                <a:cs typeface="Arial Narrow"/>
              </a:rPr>
              <a:t>PYTHON</a:t>
            </a:r>
            <a:r>
              <a:rPr sz="2312" b="1" spc="-41" dirty="0">
                <a:solidFill>
                  <a:srgbClr val="60A5FA"/>
                </a:solidFill>
                <a:latin typeface="Arial Narrow"/>
                <a:cs typeface="Arial Narrow"/>
              </a:rPr>
              <a:t> </a:t>
            </a:r>
            <a:r>
              <a:rPr sz="2312" b="1" spc="-10" dirty="0">
                <a:solidFill>
                  <a:srgbClr val="60A5FA"/>
                </a:solidFill>
                <a:latin typeface="Arial Narrow"/>
                <a:cs typeface="Arial Narrow"/>
              </a:rPr>
              <a:t>IMPLEMENTATION EXAMPLE</a:t>
            </a:r>
            <a:endParaRPr sz="2312">
              <a:latin typeface="Arial Narrow"/>
              <a:cs typeface="Arial Narrow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267066" y="2693507"/>
            <a:ext cx="4284456" cy="3205654"/>
          </a:xfrm>
          <a:prstGeom prst="rect">
            <a:avLst/>
          </a:prstGeom>
        </p:spPr>
        <p:txBody>
          <a:bodyPr vert="horz" wrap="square" lIns="0" tIns="13050" rIns="0" bIns="0" rtlCol="0">
            <a:spAutoFit/>
          </a:bodyPr>
          <a:lstStyle/>
          <a:p>
            <a:pPr marL="244697" marR="315823" algn="ctr">
              <a:lnSpc>
                <a:spcPct val="102299"/>
              </a:lnSpc>
              <a:spcBef>
                <a:spcPts val="103"/>
              </a:spcBef>
            </a:pPr>
            <a:r>
              <a:rPr sz="1285" spc="-36" dirty="0">
                <a:solidFill>
                  <a:srgbClr val="0FB981"/>
                </a:solidFill>
                <a:latin typeface="Lucida Console"/>
                <a:cs typeface="Lucida Console"/>
              </a:rPr>
              <a:t>#!/usr/bin/env</a:t>
            </a:r>
            <a:r>
              <a:rPr sz="1285" spc="-134" dirty="0">
                <a:solidFill>
                  <a:srgbClr val="0FB981"/>
                </a:solidFill>
                <a:latin typeface="Lucida Console"/>
                <a:cs typeface="Lucida Console"/>
              </a:rPr>
              <a:t> </a:t>
            </a:r>
            <a:r>
              <a:rPr sz="1285" spc="-26" dirty="0">
                <a:solidFill>
                  <a:srgbClr val="0FB981"/>
                </a:solidFill>
                <a:latin typeface="Lucida Console"/>
                <a:cs typeface="Lucida Console"/>
              </a:rPr>
              <a:t>python3</a:t>
            </a:r>
            <a:r>
              <a:rPr sz="1285" spc="-134" dirty="0">
                <a:solidFill>
                  <a:srgbClr val="0FB981"/>
                </a:solidFill>
                <a:latin typeface="Lucida Console"/>
                <a:cs typeface="Lucida Console"/>
              </a:rPr>
              <a:t> </a:t>
            </a:r>
            <a:r>
              <a:rPr sz="1285" spc="-21" dirty="0">
                <a:solidFill>
                  <a:srgbClr val="0FB981"/>
                </a:solidFill>
                <a:latin typeface="Lucida Console"/>
                <a:cs typeface="Lucida Console"/>
              </a:rPr>
              <a:t>import</a:t>
            </a:r>
            <a:r>
              <a:rPr sz="1285" spc="-134" dirty="0">
                <a:solidFill>
                  <a:srgbClr val="0FB981"/>
                </a:solidFill>
                <a:latin typeface="Lucida Console"/>
                <a:cs typeface="Lucida Console"/>
              </a:rPr>
              <a:t> </a:t>
            </a:r>
            <a:r>
              <a:rPr sz="1285" dirty="0">
                <a:solidFill>
                  <a:srgbClr val="0FB981"/>
                </a:solidFill>
                <a:latin typeface="Lucida Console"/>
                <a:cs typeface="Lucida Console"/>
              </a:rPr>
              <a:t>sys</a:t>
            </a:r>
            <a:r>
              <a:rPr sz="1285" spc="-134" dirty="0">
                <a:solidFill>
                  <a:srgbClr val="0FB981"/>
                </a:solidFill>
                <a:latin typeface="Lucida Console"/>
                <a:cs typeface="Lucida Console"/>
              </a:rPr>
              <a:t> </a:t>
            </a:r>
            <a:r>
              <a:rPr sz="1285" spc="-51" dirty="0">
                <a:solidFill>
                  <a:srgbClr val="0FB981"/>
                </a:solidFill>
                <a:latin typeface="Lucida Console"/>
                <a:cs typeface="Lucida Console"/>
              </a:rPr>
              <a:t>import </a:t>
            </a:r>
            <a:r>
              <a:rPr sz="1285" spc="-26" dirty="0">
                <a:solidFill>
                  <a:srgbClr val="0FB981"/>
                </a:solidFill>
                <a:latin typeface="Lucida Console"/>
                <a:cs typeface="Lucida Console"/>
              </a:rPr>
              <a:t>argparse</a:t>
            </a:r>
            <a:r>
              <a:rPr sz="1285" spc="-134" dirty="0">
                <a:solidFill>
                  <a:srgbClr val="0FB981"/>
                </a:solidFill>
                <a:latin typeface="Lucida Console"/>
                <a:cs typeface="Lucida Console"/>
              </a:rPr>
              <a:t> </a:t>
            </a:r>
            <a:r>
              <a:rPr sz="1285" dirty="0">
                <a:solidFill>
                  <a:srgbClr val="0FB981"/>
                </a:solidFill>
                <a:latin typeface="Lucida Console"/>
                <a:cs typeface="Lucida Console"/>
              </a:rPr>
              <a:t>def</a:t>
            </a:r>
            <a:r>
              <a:rPr sz="1285" spc="-134" dirty="0">
                <a:solidFill>
                  <a:srgbClr val="0FB981"/>
                </a:solidFill>
                <a:latin typeface="Lucida Console"/>
                <a:cs typeface="Lucida Console"/>
              </a:rPr>
              <a:t> </a:t>
            </a:r>
            <a:r>
              <a:rPr sz="1285" spc="-36" dirty="0">
                <a:solidFill>
                  <a:srgbClr val="0FB981"/>
                </a:solidFill>
                <a:latin typeface="Lucida Console"/>
                <a:cs typeface="Lucida Console"/>
              </a:rPr>
              <a:t>extcap_config():</a:t>
            </a:r>
            <a:r>
              <a:rPr sz="1285" spc="-134" dirty="0">
                <a:solidFill>
                  <a:srgbClr val="0FB981"/>
                </a:solidFill>
                <a:latin typeface="Lucida Console"/>
                <a:cs typeface="Lucida Console"/>
              </a:rPr>
              <a:t> </a:t>
            </a:r>
            <a:r>
              <a:rPr sz="1285" spc="-51" dirty="0">
                <a:solidFill>
                  <a:srgbClr val="0FB981"/>
                </a:solidFill>
                <a:latin typeface="Lucida Console"/>
                <a:cs typeface="Lucida Console"/>
              </a:rPr>
              <a:t>print("arg</a:t>
            </a:r>
            <a:endParaRPr sz="1285">
              <a:latin typeface="Lucida Console"/>
              <a:cs typeface="Lucida Console"/>
            </a:endParaRPr>
          </a:p>
          <a:p>
            <a:pPr marR="70473" algn="ctr">
              <a:spcBef>
                <a:spcPts val="36"/>
              </a:spcBef>
            </a:pPr>
            <a:r>
              <a:rPr sz="1285" spc="-46" dirty="0">
                <a:solidFill>
                  <a:srgbClr val="0FB981"/>
                </a:solidFill>
                <a:latin typeface="Lucida Console"/>
                <a:cs typeface="Lucida Console"/>
              </a:rPr>
              <a:t>{number=0}{call=--remote-</a:t>
            </a:r>
            <a:r>
              <a:rPr sz="1285" spc="-26" dirty="0">
                <a:solidFill>
                  <a:srgbClr val="0FB981"/>
                </a:solidFill>
                <a:latin typeface="Lucida Console"/>
                <a:cs typeface="Lucida Console"/>
              </a:rPr>
              <a:t>host}")</a:t>
            </a:r>
            <a:r>
              <a:rPr sz="1285" spc="57" dirty="0">
                <a:solidFill>
                  <a:srgbClr val="0FB981"/>
                </a:solidFill>
                <a:latin typeface="Lucida Console"/>
                <a:cs typeface="Lucida Console"/>
              </a:rPr>
              <a:t> </a:t>
            </a:r>
            <a:r>
              <a:rPr sz="1285" spc="-10" dirty="0">
                <a:solidFill>
                  <a:srgbClr val="0FB981"/>
                </a:solidFill>
                <a:latin typeface="Lucida Console"/>
                <a:cs typeface="Lucida Console"/>
              </a:rPr>
              <a:t>print("arg</a:t>
            </a:r>
            <a:endParaRPr sz="1285">
              <a:latin typeface="Lucida Console"/>
              <a:cs typeface="Lucida Console"/>
            </a:endParaRPr>
          </a:p>
          <a:p>
            <a:pPr marR="71125" algn="ctr">
              <a:spcBef>
                <a:spcPts val="36"/>
              </a:spcBef>
            </a:pPr>
            <a:r>
              <a:rPr sz="1285" spc="-41" dirty="0">
                <a:solidFill>
                  <a:srgbClr val="0FB981"/>
                </a:solidFill>
                <a:latin typeface="Lucida Console"/>
                <a:cs typeface="Lucida Console"/>
              </a:rPr>
              <a:t>{number=0}{display=Remote</a:t>
            </a:r>
            <a:r>
              <a:rPr sz="1285" spc="-62" dirty="0">
                <a:solidFill>
                  <a:srgbClr val="0FB981"/>
                </a:solidFill>
                <a:latin typeface="Lucida Console"/>
                <a:cs typeface="Lucida Console"/>
              </a:rPr>
              <a:t> </a:t>
            </a:r>
            <a:r>
              <a:rPr sz="1285" spc="-26" dirty="0">
                <a:solidFill>
                  <a:srgbClr val="0FB981"/>
                </a:solidFill>
                <a:latin typeface="Lucida Console"/>
                <a:cs typeface="Lucida Console"/>
              </a:rPr>
              <a:t>Host}")</a:t>
            </a:r>
            <a:r>
              <a:rPr sz="1285" spc="-57" dirty="0">
                <a:solidFill>
                  <a:srgbClr val="0FB981"/>
                </a:solidFill>
                <a:latin typeface="Lucida Console"/>
                <a:cs typeface="Lucida Console"/>
              </a:rPr>
              <a:t> </a:t>
            </a:r>
            <a:r>
              <a:rPr sz="1285" spc="-10" dirty="0">
                <a:solidFill>
                  <a:srgbClr val="0FB981"/>
                </a:solidFill>
                <a:latin typeface="Lucida Console"/>
                <a:cs typeface="Lucida Console"/>
              </a:rPr>
              <a:t>print("arg</a:t>
            </a:r>
            <a:endParaRPr sz="1285">
              <a:latin typeface="Lucida Console"/>
              <a:cs typeface="Lucida Console"/>
            </a:endParaRPr>
          </a:p>
          <a:p>
            <a:pPr marR="71778" algn="ctr">
              <a:spcBef>
                <a:spcPts val="103"/>
              </a:spcBef>
            </a:pPr>
            <a:r>
              <a:rPr sz="1285" spc="-41" dirty="0">
                <a:solidFill>
                  <a:srgbClr val="0FB981"/>
                </a:solidFill>
                <a:latin typeface="Lucida Console"/>
                <a:cs typeface="Lucida Console"/>
              </a:rPr>
              <a:t>{number=0}{type=string}")</a:t>
            </a:r>
            <a:r>
              <a:rPr sz="1285" spc="15" dirty="0">
                <a:solidFill>
                  <a:srgbClr val="0FB981"/>
                </a:solidFill>
                <a:latin typeface="Lucida Console"/>
                <a:cs typeface="Lucida Console"/>
              </a:rPr>
              <a:t> </a:t>
            </a:r>
            <a:r>
              <a:rPr sz="1285" spc="-10" dirty="0">
                <a:solidFill>
                  <a:srgbClr val="0FB981"/>
                </a:solidFill>
                <a:latin typeface="Lucida Console"/>
                <a:cs typeface="Lucida Console"/>
              </a:rPr>
              <a:t>print("arg</a:t>
            </a:r>
            <a:endParaRPr sz="1285">
              <a:latin typeface="Lucida Console"/>
              <a:cs typeface="Lucida Console"/>
            </a:endParaRPr>
          </a:p>
          <a:p>
            <a:pPr marL="13051" marR="83523" indent="-653" algn="ctr">
              <a:lnSpc>
                <a:spcPct val="102299"/>
              </a:lnSpc>
            </a:pPr>
            <a:r>
              <a:rPr sz="1285" spc="-41" dirty="0">
                <a:solidFill>
                  <a:srgbClr val="0FB981"/>
                </a:solidFill>
                <a:latin typeface="Lucida Console"/>
                <a:cs typeface="Lucida Console"/>
              </a:rPr>
              <a:t>{number=0}{required=true}")</a:t>
            </a:r>
            <a:r>
              <a:rPr sz="1285" spc="21" dirty="0">
                <a:solidFill>
                  <a:srgbClr val="0FB981"/>
                </a:solidFill>
                <a:latin typeface="Lucida Console"/>
                <a:cs typeface="Lucida Console"/>
              </a:rPr>
              <a:t> </a:t>
            </a:r>
            <a:r>
              <a:rPr sz="1285" spc="-26" dirty="0">
                <a:solidFill>
                  <a:srgbClr val="0FB981"/>
                </a:solidFill>
                <a:latin typeface="Lucida Console"/>
                <a:cs typeface="Lucida Console"/>
              </a:rPr>
              <a:t>def </a:t>
            </a:r>
            <a:r>
              <a:rPr sz="1285" spc="-41" dirty="0">
                <a:solidFill>
                  <a:srgbClr val="0FB981"/>
                </a:solidFill>
                <a:latin typeface="Lucida Console"/>
                <a:cs typeface="Lucida Console"/>
              </a:rPr>
              <a:t>capture_packets(host):</a:t>
            </a:r>
            <a:r>
              <a:rPr sz="1285" spc="-57" dirty="0">
                <a:solidFill>
                  <a:srgbClr val="0FB981"/>
                </a:solidFill>
                <a:latin typeface="Lucida Console"/>
                <a:cs typeface="Lucida Console"/>
              </a:rPr>
              <a:t> </a:t>
            </a:r>
            <a:r>
              <a:rPr sz="1285" dirty="0">
                <a:solidFill>
                  <a:srgbClr val="0FB981"/>
                </a:solidFill>
                <a:latin typeface="Lucida Console"/>
                <a:cs typeface="Lucida Console"/>
              </a:rPr>
              <a:t>#</a:t>
            </a:r>
            <a:r>
              <a:rPr sz="1285" spc="-51" dirty="0">
                <a:solidFill>
                  <a:srgbClr val="0FB981"/>
                </a:solidFill>
                <a:latin typeface="Lucida Console"/>
                <a:cs typeface="Lucida Console"/>
              </a:rPr>
              <a:t> </a:t>
            </a:r>
            <a:r>
              <a:rPr sz="1285" spc="-36" dirty="0">
                <a:solidFill>
                  <a:srgbClr val="0FB981"/>
                </a:solidFill>
                <a:latin typeface="Lucida Console"/>
                <a:cs typeface="Lucida Console"/>
              </a:rPr>
              <a:t>Implementation</a:t>
            </a:r>
            <a:r>
              <a:rPr sz="1285" spc="-51" dirty="0">
                <a:solidFill>
                  <a:srgbClr val="0FB981"/>
                </a:solidFill>
                <a:latin typeface="Lucida Console"/>
                <a:cs typeface="Lucida Console"/>
              </a:rPr>
              <a:t> </a:t>
            </a:r>
            <a:r>
              <a:rPr sz="1285" spc="-57" dirty="0">
                <a:solidFill>
                  <a:srgbClr val="0FB981"/>
                </a:solidFill>
                <a:latin typeface="Lucida Console"/>
                <a:cs typeface="Lucida Console"/>
              </a:rPr>
              <a:t>logic </a:t>
            </a:r>
            <a:r>
              <a:rPr sz="1285" spc="-10" dirty="0">
                <a:solidFill>
                  <a:srgbClr val="0FB981"/>
                </a:solidFill>
                <a:latin typeface="Lucida Console"/>
                <a:cs typeface="Lucida Console"/>
              </a:rPr>
              <a:t>here</a:t>
            </a:r>
            <a:r>
              <a:rPr sz="1285" spc="-134" dirty="0">
                <a:solidFill>
                  <a:srgbClr val="0FB981"/>
                </a:solidFill>
                <a:latin typeface="Lucida Console"/>
                <a:cs typeface="Lucida Console"/>
              </a:rPr>
              <a:t> </a:t>
            </a:r>
            <a:r>
              <a:rPr sz="1285" spc="-10" dirty="0">
                <a:solidFill>
                  <a:srgbClr val="0FB981"/>
                </a:solidFill>
                <a:latin typeface="Lucida Console"/>
                <a:cs typeface="Lucida Console"/>
              </a:rPr>
              <a:t>pass</a:t>
            </a:r>
            <a:r>
              <a:rPr sz="1285" spc="-134" dirty="0">
                <a:solidFill>
                  <a:srgbClr val="0FB981"/>
                </a:solidFill>
                <a:latin typeface="Lucida Console"/>
                <a:cs typeface="Lucida Console"/>
              </a:rPr>
              <a:t> </a:t>
            </a:r>
            <a:r>
              <a:rPr sz="1285" dirty="0">
                <a:solidFill>
                  <a:srgbClr val="0FB981"/>
                </a:solidFill>
                <a:latin typeface="Lucida Console"/>
                <a:cs typeface="Lucida Console"/>
              </a:rPr>
              <a:t>if</a:t>
            </a:r>
            <a:r>
              <a:rPr sz="1285" spc="-134" dirty="0">
                <a:solidFill>
                  <a:srgbClr val="0FB981"/>
                </a:solidFill>
                <a:latin typeface="Lucida Console"/>
                <a:cs typeface="Lucida Console"/>
              </a:rPr>
              <a:t> </a:t>
            </a:r>
            <a:r>
              <a:rPr sz="1285" spc="-26" dirty="0">
                <a:solidFill>
                  <a:srgbClr val="0FB981"/>
                </a:solidFill>
                <a:latin typeface="Lucida Console"/>
                <a:cs typeface="Lucida Console"/>
              </a:rPr>
              <a:t>__name__</a:t>
            </a:r>
            <a:r>
              <a:rPr sz="1285" spc="-134" dirty="0">
                <a:solidFill>
                  <a:srgbClr val="0FB981"/>
                </a:solidFill>
                <a:latin typeface="Lucida Console"/>
                <a:cs typeface="Lucida Console"/>
              </a:rPr>
              <a:t> </a:t>
            </a:r>
            <a:r>
              <a:rPr sz="1285" dirty="0">
                <a:solidFill>
                  <a:srgbClr val="0FB981"/>
                </a:solidFill>
                <a:latin typeface="Lucida Console"/>
                <a:cs typeface="Lucida Console"/>
              </a:rPr>
              <a:t>==</a:t>
            </a:r>
            <a:r>
              <a:rPr sz="1285" spc="-134" dirty="0">
                <a:solidFill>
                  <a:srgbClr val="0FB981"/>
                </a:solidFill>
                <a:latin typeface="Lucida Console"/>
                <a:cs typeface="Lucida Console"/>
              </a:rPr>
              <a:t> </a:t>
            </a:r>
            <a:r>
              <a:rPr sz="1285" spc="-31" dirty="0">
                <a:solidFill>
                  <a:srgbClr val="0FB981"/>
                </a:solidFill>
                <a:latin typeface="Lucida Console"/>
                <a:cs typeface="Lucida Console"/>
              </a:rPr>
              <a:t>"__main__":</a:t>
            </a:r>
            <a:r>
              <a:rPr sz="1285" spc="-134" dirty="0">
                <a:solidFill>
                  <a:srgbClr val="0FB981"/>
                </a:solidFill>
                <a:latin typeface="Lucida Console"/>
                <a:cs typeface="Lucida Console"/>
              </a:rPr>
              <a:t> </a:t>
            </a:r>
            <a:r>
              <a:rPr sz="1285" dirty="0">
                <a:solidFill>
                  <a:srgbClr val="0FB981"/>
                </a:solidFill>
                <a:latin typeface="Lucida Console"/>
                <a:cs typeface="Lucida Console"/>
              </a:rPr>
              <a:t>#</a:t>
            </a:r>
            <a:r>
              <a:rPr sz="1285" spc="-128" dirty="0">
                <a:solidFill>
                  <a:srgbClr val="0FB981"/>
                </a:solidFill>
                <a:latin typeface="Lucida Console"/>
                <a:cs typeface="Lucida Console"/>
              </a:rPr>
              <a:t> </a:t>
            </a:r>
            <a:r>
              <a:rPr sz="1285" spc="-10" dirty="0">
                <a:solidFill>
                  <a:srgbClr val="0FB981"/>
                </a:solidFill>
                <a:latin typeface="Lucida Console"/>
                <a:cs typeface="Lucida Console"/>
              </a:rPr>
              <a:t>Parse </a:t>
            </a:r>
            <a:r>
              <a:rPr sz="1285" spc="-31" dirty="0">
                <a:solidFill>
                  <a:srgbClr val="0FB981"/>
                </a:solidFill>
                <a:latin typeface="Lucida Console"/>
                <a:cs typeface="Lucida Console"/>
              </a:rPr>
              <a:t>arguments</a:t>
            </a:r>
            <a:r>
              <a:rPr sz="1285" spc="-149" dirty="0">
                <a:solidFill>
                  <a:srgbClr val="0FB981"/>
                </a:solidFill>
                <a:latin typeface="Lucida Console"/>
                <a:cs typeface="Lucida Console"/>
              </a:rPr>
              <a:t> </a:t>
            </a:r>
            <a:r>
              <a:rPr sz="1285" dirty="0">
                <a:solidFill>
                  <a:srgbClr val="0FB981"/>
                </a:solidFill>
                <a:latin typeface="Lucida Console"/>
                <a:cs typeface="Lucida Console"/>
              </a:rPr>
              <a:t>and</a:t>
            </a:r>
            <a:r>
              <a:rPr sz="1285" spc="-139" dirty="0">
                <a:solidFill>
                  <a:srgbClr val="0FB981"/>
                </a:solidFill>
                <a:latin typeface="Lucida Console"/>
                <a:cs typeface="Lucida Console"/>
              </a:rPr>
              <a:t> </a:t>
            </a:r>
            <a:r>
              <a:rPr sz="1285" spc="-10" dirty="0">
                <a:solidFill>
                  <a:srgbClr val="0FB981"/>
                </a:solidFill>
                <a:latin typeface="Lucida Console"/>
                <a:cs typeface="Lucida Console"/>
              </a:rPr>
              <a:t>execute</a:t>
            </a:r>
            <a:endParaRPr sz="1285">
              <a:latin typeface="Lucida Console"/>
              <a:cs typeface="Lucida Console"/>
            </a:endParaRPr>
          </a:p>
          <a:p>
            <a:pPr>
              <a:spcBef>
                <a:spcPts val="663"/>
              </a:spcBef>
            </a:pPr>
            <a:endParaRPr sz="1182">
              <a:latin typeface="Lucida Console"/>
              <a:cs typeface="Lucida Console"/>
            </a:endParaRPr>
          </a:p>
          <a:p>
            <a:pPr marL="31321" marR="734092" indent="248612">
              <a:lnSpc>
                <a:spcPct val="116199"/>
              </a:lnSpc>
              <a:buClr>
                <a:srgbClr val="0FB981"/>
              </a:buClr>
              <a:buSzPct val="103333"/>
              <a:buFont typeface="Yu Gothic"/>
              <a:buChar char="✓"/>
              <a:tabLst>
                <a:tab pos="279934" algn="l"/>
              </a:tabLst>
            </a:pPr>
            <a:r>
              <a:rPr sz="1541" spc="-51" dirty="0">
                <a:solidFill>
                  <a:srgbClr val="1F2937"/>
                </a:solidFill>
                <a:latin typeface="Calibri"/>
                <a:cs typeface="Calibri"/>
              </a:rPr>
              <a:t>Interface</a:t>
            </a:r>
            <a:r>
              <a:rPr sz="1541" spc="-15" dirty="0">
                <a:solidFill>
                  <a:srgbClr val="1F2937"/>
                </a:solidFill>
                <a:latin typeface="Calibri"/>
                <a:cs typeface="Calibri"/>
              </a:rPr>
              <a:t> </a:t>
            </a:r>
            <a:r>
              <a:rPr sz="1541" spc="-41" dirty="0">
                <a:solidFill>
                  <a:srgbClr val="1F2937"/>
                </a:solidFill>
                <a:latin typeface="Calibri"/>
                <a:cs typeface="Calibri"/>
              </a:rPr>
              <a:t>registration</a:t>
            </a:r>
            <a:r>
              <a:rPr sz="1541" spc="-15" dirty="0">
                <a:solidFill>
                  <a:srgbClr val="1F2937"/>
                </a:solidFill>
                <a:latin typeface="Calibri"/>
                <a:cs typeface="Calibri"/>
              </a:rPr>
              <a:t> </a:t>
            </a:r>
            <a:r>
              <a:rPr sz="1541" spc="-21" dirty="0">
                <a:solidFill>
                  <a:srgbClr val="1F2937"/>
                </a:solidFill>
                <a:latin typeface="Calibri"/>
                <a:cs typeface="Calibri"/>
              </a:rPr>
              <a:t>using</a:t>
            </a:r>
            <a:r>
              <a:rPr sz="1541" spc="-15" dirty="0">
                <a:solidFill>
                  <a:srgbClr val="1F2937"/>
                </a:solidFill>
                <a:latin typeface="Calibri"/>
                <a:cs typeface="Calibri"/>
              </a:rPr>
              <a:t> </a:t>
            </a:r>
            <a:r>
              <a:rPr sz="1541" spc="-41" dirty="0">
                <a:solidFill>
                  <a:srgbClr val="1F2937"/>
                </a:solidFill>
                <a:latin typeface="Calibri"/>
                <a:cs typeface="Calibri"/>
              </a:rPr>
              <a:t>extcap</a:t>
            </a:r>
            <a:r>
              <a:rPr sz="1541" spc="-15" dirty="0">
                <a:solidFill>
                  <a:srgbClr val="1F2937"/>
                </a:solidFill>
                <a:latin typeface="Calibri"/>
                <a:cs typeface="Calibri"/>
              </a:rPr>
              <a:t> </a:t>
            </a:r>
            <a:r>
              <a:rPr sz="1541" spc="-10" dirty="0">
                <a:solidFill>
                  <a:srgbClr val="1F2937"/>
                </a:solidFill>
                <a:latin typeface="Calibri"/>
                <a:cs typeface="Calibri"/>
              </a:rPr>
              <a:t>protocol specifications</a:t>
            </a:r>
            <a:endParaRPr sz="1541">
              <a:latin typeface="Calibri"/>
              <a:cs typeface="Calibri"/>
            </a:endParaRPr>
          </a:p>
          <a:p>
            <a:pPr marL="279934" indent="-248612">
              <a:spcBef>
                <a:spcPts val="873"/>
              </a:spcBef>
              <a:buClr>
                <a:srgbClr val="0FB981"/>
              </a:buClr>
              <a:buSzPct val="103333"/>
              <a:buFont typeface="Yu Gothic"/>
              <a:buChar char="✓"/>
              <a:tabLst>
                <a:tab pos="279934" algn="l"/>
              </a:tabLst>
            </a:pPr>
            <a:r>
              <a:rPr sz="1541" spc="-51" dirty="0">
                <a:solidFill>
                  <a:srgbClr val="1F2937"/>
                </a:solidFill>
                <a:latin typeface="Calibri"/>
                <a:cs typeface="Calibri"/>
              </a:rPr>
              <a:t>Parameter</a:t>
            </a:r>
            <a:r>
              <a:rPr sz="1541" spc="-36" dirty="0">
                <a:solidFill>
                  <a:srgbClr val="1F2937"/>
                </a:solidFill>
                <a:latin typeface="Calibri"/>
                <a:cs typeface="Calibri"/>
              </a:rPr>
              <a:t> definition </a:t>
            </a:r>
            <a:r>
              <a:rPr sz="1541" spc="-41" dirty="0">
                <a:solidFill>
                  <a:srgbClr val="1F2937"/>
                </a:solidFill>
                <a:latin typeface="Calibri"/>
                <a:cs typeface="Calibri"/>
              </a:rPr>
              <a:t>with</a:t>
            </a:r>
            <a:r>
              <a:rPr sz="1541" spc="-31" dirty="0">
                <a:solidFill>
                  <a:srgbClr val="1F2937"/>
                </a:solidFill>
                <a:latin typeface="Calibri"/>
                <a:cs typeface="Calibri"/>
              </a:rPr>
              <a:t> </a:t>
            </a:r>
            <a:r>
              <a:rPr sz="1541" spc="-46" dirty="0">
                <a:solidFill>
                  <a:srgbClr val="1F2937"/>
                </a:solidFill>
                <a:latin typeface="Calibri"/>
                <a:cs typeface="Calibri"/>
              </a:rPr>
              <a:t>proper</a:t>
            </a:r>
            <a:r>
              <a:rPr sz="1541" spc="-36" dirty="0">
                <a:solidFill>
                  <a:srgbClr val="1F2937"/>
                </a:solidFill>
                <a:latin typeface="Calibri"/>
                <a:cs typeface="Calibri"/>
              </a:rPr>
              <a:t> </a:t>
            </a:r>
            <a:r>
              <a:rPr sz="1541" spc="-41" dirty="0">
                <a:solidFill>
                  <a:srgbClr val="1F2937"/>
                </a:solidFill>
                <a:latin typeface="Calibri"/>
                <a:cs typeface="Calibri"/>
              </a:rPr>
              <a:t>argument</a:t>
            </a:r>
            <a:r>
              <a:rPr sz="1541" spc="-31" dirty="0">
                <a:solidFill>
                  <a:srgbClr val="1F2937"/>
                </a:solidFill>
                <a:latin typeface="Calibri"/>
                <a:cs typeface="Calibri"/>
              </a:rPr>
              <a:t> </a:t>
            </a:r>
            <a:r>
              <a:rPr sz="1541" spc="-10" dirty="0">
                <a:solidFill>
                  <a:srgbClr val="1F2937"/>
                </a:solidFill>
                <a:latin typeface="Calibri"/>
                <a:cs typeface="Calibri"/>
              </a:rPr>
              <a:t>handling</a:t>
            </a:r>
            <a:endParaRPr sz="1541">
              <a:latin typeface="Calibri"/>
              <a:cs typeface="Calibri"/>
            </a:endParaRPr>
          </a:p>
        </p:txBody>
      </p:sp>
      <p:grpSp>
        <p:nvGrpSpPr>
          <p:cNvPr id="9" name="object 9"/>
          <p:cNvGrpSpPr/>
          <p:nvPr/>
        </p:nvGrpSpPr>
        <p:grpSpPr>
          <a:xfrm>
            <a:off x="6068692" y="1517895"/>
            <a:ext cx="5034203" cy="4697502"/>
            <a:chOff x="5688425" y="1477136"/>
            <a:chExt cx="4899025" cy="4571365"/>
          </a:xfrm>
        </p:grpSpPr>
        <p:pic>
          <p:nvPicPr>
            <p:cNvPr id="10" name="object 10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688425" y="1477136"/>
              <a:ext cx="4898612" cy="4570857"/>
            </a:xfrm>
            <a:prstGeom prst="rect">
              <a:avLst/>
            </a:prstGeom>
          </p:spPr>
        </p:pic>
        <p:sp>
          <p:nvSpPr>
            <p:cNvPr id="11" name="object 11"/>
            <p:cNvSpPr/>
            <p:nvPr/>
          </p:nvSpPr>
          <p:spPr>
            <a:xfrm>
              <a:off x="5688425" y="1477136"/>
              <a:ext cx="4899025" cy="4571365"/>
            </a:xfrm>
            <a:custGeom>
              <a:avLst/>
              <a:gdLst/>
              <a:ahLst/>
              <a:cxnLst/>
              <a:rect l="l" t="t" r="r" b="b"/>
              <a:pathLst>
                <a:path w="4899025" h="4571365">
                  <a:moveTo>
                    <a:pt x="4792313" y="4570857"/>
                  </a:moveTo>
                  <a:lnTo>
                    <a:pt x="106299" y="4570857"/>
                  </a:lnTo>
                  <a:lnTo>
                    <a:pt x="95827" y="4570351"/>
                  </a:lnTo>
                  <a:lnTo>
                    <a:pt x="56139" y="4558290"/>
                  </a:lnTo>
                  <a:lnTo>
                    <a:pt x="24087" y="4531960"/>
                  </a:lnTo>
                  <a:lnTo>
                    <a:pt x="4551" y="4495368"/>
                  </a:lnTo>
                  <a:lnTo>
                    <a:pt x="0" y="4464558"/>
                  </a:lnTo>
                  <a:lnTo>
                    <a:pt x="0" y="106299"/>
                  </a:lnTo>
                  <a:lnTo>
                    <a:pt x="8091" y="65620"/>
                  </a:lnTo>
                  <a:lnTo>
                    <a:pt x="31134" y="31134"/>
                  </a:lnTo>
                  <a:lnTo>
                    <a:pt x="65620" y="8091"/>
                  </a:lnTo>
                  <a:lnTo>
                    <a:pt x="106299" y="0"/>
                  </a:lnTo>
                  <a:lnTo>
                    <a:pt x="4792313" y="0"/>
                  </a:lnTo>
                  <a:lnTo>
                    <a:pt x="4832991" y="8091"/>
                  </a:lnTo>
                  <a:lnTo>
                    <a:pt x="4834616" y="8858"/>
                  </a:lnTo>
                  <a:lnTo>
                    <a:pt x="99900" y="8858"/>
                  </a:lnTo>
                  <a:lnTo>
                    <a:pt x="93564" y="9482"/>
                  </a:lnTo>
                  <a:lnTo>
                    <a:pt x="57483" y="21725"/>
                  </a:lnTo>
                  <a:lnTo>
                    <a:pt x="28834" y="46844"/>
                  </a:lnTo>
                  <a:lnTo>
                    <a:pt x="11978" y="81014"/>
                  </a:lnTo>
                  <a:lnTo>
                    <a:pt x="8858" y="99900"/>
                  </a:lnTo>
                  <a:lnTo>
                    <a:pt x="8858" y="4470956"/>
                  </a:lnTo>
                  <a:lnTo>
                    <a:pt x="18723" y="4507757"/>
                  </a:lnTo>
                  <a:lnTo>
                    <a:pt x="41922" y="4537982"/>
                  </a:lnTo>
                  <a:lnTo>
                    <a:pt x="74921" y="4557029"/>
                  </a:lnTo>
                  <a:lnTo>
                    <a:pt x="99900" y="4561998"/>
                  </a:lnTo>
                  <a:lnTo>
                    <a:pt x="4834616" y="4561998"/>
                  </a:lnTo>
                  <a:lnTo>
                    <a:pt x="4832991" y="4562765"/>
                  </a:lnTo>
                  <a:lnTo>
                    <a:pt x="4823123" y="4566305"/>
                  </a:lnTo>
                  <a:lnTo>
                    <a:pt x="4813054" y="4568833"/>
                  </a:lnTo>
                  <a:lnTo>
                    <a:pt x="4802784" y="4570351"/>
                  </a:lnTo>
                  <a:lnTo>
                    <a:pt x="4792313" y="4570857"/>
                  </a:lnTo>
                  <a:close/>
                </a:path>
                <a:path w="4899025" h="4571365">
                  <a:moveTo>
                    <a:pt x="4834616" y="4561998"/>
                  </a:moveTo>
                  <a:lnTo>
                    <a:pt x="4798711" y="4561998"/>
                  </a:lnTo>
                  <a:lnTo>
                    <a:pt x="4805047" y="4561374"/>
                  </a:lnTo>
                  <a:lnTo>
                    <a:pt x="4817597" y="4558877"/>
                  </a:lnTo>
                  <a:lnTo>
                    <a:pt x="4851767" y="4542021"/>
                  </a:lnTo>
                  <a:lnTo>
                    <a:pt x="4876886" y="4513372"/>
                  </a:lnTo>
                  <a:lnTo>
                    <a:pt x="4889129" y="4477292"/>
                  </a:lnTo>
                  <a:lnTo>
                    <a:pt x="4889753" y="4470956"/>
                  </a:lnTo>
                  <a:lnTo>
                    <a:pt x="4889753" y="99900"/>
                  </a:lnTo>
                  <a:lnTo>
                    <a:pt x="4879887" y="63099"/>
                  </a:lnTo>
                  <a:lnTo>
                    <a:pt x="4856689" y="32873"/>
                  </a:lnTo>
                  <a:lnTo>
                    <a:pt x="4823690" y="13827"/>
                  </a:lnTo>
                  <a:lnTo>
                    <a:pt x="4798711" y="8858"/>
                  </a:lnTo>
                  <a:lnTo>
                    <a:pt x="4834616" y="8858"/>
                  </a:lnTo>
                  <a:lnTo>
                    <a:pt x="4867477" y="31134"/>
                  </a:lnTo>
                  <a:lnTo>
                    <a:pt x="4890520" y="65620"/>
                  </a:lnTo>
                  <a:lnTo>
                    <a:pt x="4898612" y="106299"/>
                  </a:lnTo>
                  <a:lnTo>
                    <a:pt x="4898612" y="4464558"/>
                  </a:lnTo>
                  <a:lnTo>
                    <a:pt x="4890520" y="4505236"/>
                  </a:lnTo>
                  <a:lnTo>
                    <a:pt x="4867477" y="4539722"/>
                  </a:lnTo>
                  <a:lnTo>
                    <a:pt x="4842472" y="4558290"/>
                  </a:lnTo>
                  <a:lnTo>
                    <a:pt x="4834616" y="4561998"/>
                  </a:lnTo>
                  <a:close/>
                </a:path>
              </a:pathLst>
            </a:custGeom>
            <a:solidFill>
              <a:srgbClr val="8B5CF5">
                <a:alpha val="30198"/>
              </a:srgbClr>
            </a:solidFill>
          </p:spPr>
          <p:txBody>
            <a:bodyPr wrap="square" lIns="0" tIns="0" rIns="0" bIns="0" rtlCol="0"/>
            <a:lstStyle/>
            <a:p>
              <a:endParaRPr sz="1439"/>
            </a:p>
          </p:txBody>
        </p:sp>
      </p:grpSp>
      <p:sp>
        <p:nvSpPr>
          <p:cNvPr id="12" name="object 12"/>
          <p:cNvSpPr txBox="1"/>
          <p:nvPr/>
        </p:nvSpPr>
        <p:spPr>
          <a:xfrm>
            <a:off x="6954814" y="1635149"/>
            <a:ext cx="3260649" cy="931148"/>
          </a:xfrm>
          <a:prstGeom prst="rect">
            <a:avLst/>
          </a:prstGeom>
        </p:spPr>
        <p:txBody>
          <a:bodyPr vert="horz" wrap="square" lIns="0" tIns="54159" rIns="0" bIns="0" rtlCol="0">
            <a:spAutoFit/>
          </a:bodyPr>
          <a:lstStyle/>
          <a:p>
            <a:pPr marL="890698" marR="5220" indent="-878300">
              <a:lnSpc>
                <a:spcPct val="92700"/>
              </a:lnSpc>
              <a:spcBef>
                <a:spcPts val="426"/>
              </a:spcBef>
            </a:pPr>
            <a:r>
              <a:rPr sz="3391" spc="-375" dirty="0">
                <a:solidFill>
                  <a:srgbClr val="3B81F5"/>
                </a:solidFill>
                <a:latin typeface="Arial Black"/>
                <a:cs typeface="Arial Black"/>
              </a:rPr>
              <a:t></a:t>
            </a:r>
            <a:r>
              <a:rPr sz="3391" spc="396" dirty="0">
                <a:solidFill>
                  <a:srgbClr val="3B81F5"/>
                </a:solidFill>
                <a:latin typeface="Arial Black"/>
                <a:cs typeface="Arial Black"/>
              </a:rPr>
              <a:t> </a:t>
            </a:r>
            <a:r>
              <a:rPr sz="2569" b="1" spc="-82" dirty="0">
                <a:solidFill>
                  <a:srgbClr val="60A5FA"/>
                </a:solidFill>
                <a:latin typeface="Arial Narrow"/>
                <a:cs typeface="Arial Narrow"/>
              </a:rPr>
              <a:t>KEY</a:t>
            </a:r>
            <a:r>
              <a:rPr sz="2569" b="1" spc="-62" dirty="0">
                <a:solidFill>
                  <a:srgbClr val="60A5FA"/>
                </a:solidFill>
                <a:latin typeface="Arial Narrow"/>
                <a:cs typeface="Arial Narrow"/>
              </a:rPr>
              <a:t> </a:t>
            </a:r>
            <a:r>
              <a:rPr sz="2569" b="1" spc="-10" dirty="0">
                <a:solidFill>
                  <a:srgbClr val="60A5FA"/>
                </a:solidFill>
                <a:latin typeface="Arial Narrow"/>
                <a:cs typeface="Arial Narrow"/>
              </a:rPr>
              <a:t>DEVELOPMENT CONCEPTS</a:t>
            </a:r>
            <a:endParaRPr sz="2569">
              <a:latin typeface="Arial Narrow"/>
              <a:cs typeface="Arial Narrow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6523006" y="2612970"/>
            <a:ext cx="4281193" cy="3132686"/>
          </a:xfrm>
          <a:prstGeom prst="rect">
            <a:avLst/>
          </a:prstGeom>
        </p:spPr>
        <p:txBody>
          <a:bodyPr vert="horz" wrap="square" lIns="0" tIns="13050" rIns="0" bIns="0" rtlCol="0">
            <a:spAutoFit/>
          </a:bodyPr>
          <a:lstStyle/>
          <a:p>
            <a:pPr marL="13051" marR="159216" indent="275366">
              <a:lnSpc>
                <a:spcPct val="116199"/>
              </a:lnSpc>
              <a:spcBef>
                <a:spcPts val="103"/>
              </a:spcBef>
              <a:buClr>
                <a:srgbClr val="0FB981"/>
              </a:buClr>
              <a:buSzPct val="103030"/>
              <a:buFont typeface="Yu Gothic"/>
              <a:buChar char="✓"/>
              <a:tabLst>
                <a:tab pos="288416" algn="l"/>
              </a:tabLst>
            </a:pPr>
            <a:r>
              <a:rPr sz="1696" spc="-36" dirty="0">
                <a:solidFill>
                  <a:srgbClr val="1F2937"/>
                </a:solidFill>
                <a:latin typeface="Calibri"/>
                <a:cs typeface="Calibri"/>
              </a:rPr>
              <a:t>Command-line</a:t>
            </a:r>
            <a:r>
              <a:rPr sz="1696" spc="-31" dirty="0">
                <a:solidFill>
                  <a:srgbClr val="1F2937"/>
                </a:solidFill>
                <a:latin typeface="Calibri"/>
                <a:cs typeface="Calibri"/>
              </a:rPr>
              <a:t> </a:t>
            </a:r>
            <a:r>
              <a:rPr sz="1696" spc="-41" dirty="0">
                <a:solidFill>
                  <a:srgbClr val="1F2937"/>
                </a:solidFill>
                <a:latin typeface="Calibri"/>
                <a:cs typeface="Calibri"/>
              </a:rPr>
              <a:t>argument</a:t>
            </a:r>
            <a:r>
              <a:rPr sz="1696" spc="-26" dirty="0">
                <a:solidFill>
                  <a:srgbClr val="1F2937"/>
                </a:solidFill>
                <a:latin typeface="Calibri"/>
                <a:cs typeface="Calibri"/>
              </a:rPr>
              <a:t> parsing </a:t>
            </a:r>
            <a:r>
              <a:rPr sz="1696" spc="-62" dirty="0">
                <a:solidFill>
                  <a:srgbClr val="1F2937"/>
                </a:solidFill>
                <a:latin typeface="Calibri"/>
                <a:cs typeface="Calibri"/>
              </a:rPr>
              <a:t>for</a:t>
            </a:r>
            <a:r>
              <a:rPr sz="1696" spc="-26" dirty="0">
                <a:solidFill>
                  <a:srgbClr val="1F2937"/>
                </a:solidFill>
                <a:latin typeface="Calibri"/>
                <a:cs typeface="Calibri"/>
              </a:rPr>
              <a:t> </a:t>
            </a:r>
            <a:r>
              <a:rPr sz="1696" spc="-36" dirty="0">
                <a:solidFill>
                  <a:srgbClr val="1F2937"/>
                </a:solidFill>
                <a:latin typeface="Calibri"/>
                <a:cs typeface="Calibri"/>
              </a:rPr>
              <a:t>interface </a:t>
            </a:r>
            <a:r>
              <a:rPr sz="1696" spc="-10" dirty="0">
                <a:solidFill>
                  <a:srgbClr val="1F2937"/>
                </a:solidFill>
                <a:latin typeface="Calibri"/>
                <a:cs typeface="Calibri"/>
              </a:rPr>
              <a:t>discovery</a:t>
            </a:r>
            <a:endParaRPr sz="1696">
              <a:latin typeface="Calibri"/>
              <a:cs typeface="Calibri"/>
            </a:endParaRPr>
          </a:p>
          <a:p>
            <a:pPr marL="13051" marR="218596" indent="275366">
              <a:lnSpc>
                <a:spcPct val="116300"/>
              </a:lnSpc>
              <a:spcBef>
                <a:spcPts val="570"/>
              </a:spcBef>
              <a:buClr>
                <a:srgbClr val="0FB981"/>
              </a:buClr>
              <a:buSzPct val="103030"/>
              <a:buFont typeface="Yu Gothic"/>
              <a:buChar char="✓"/>
              <a:tabLst>
                <a:tab pos="288416" algn="l"/>
              </a:tabLst>
            </a:pPr>
            <a:r>
              <a:rPr sz="1696" spc="-36" dirty="0">
                <a:solidFill>
                  <a:srgbClr val="1F2937"/>
                </a:solidFill>
                <a:latin typeface="Calibri"/>
                <a:cs typeface="Calibri"/>
              </a:rPr>
              <a:t>Configuration</a:t>
            </a:r>
            <a:r>
              <a:rPr sz="1696" spc="-31" dirty="0">
                <a:solidFill>
                  <a:srgbClr val="1F2937"/>
                </a:solidFill>
                <a:latin typeface="Calibri"/>
                <a:cs typeface="Calibri"/>
              </a:rPr>
              <a:t> </a:t>
            </a:r>
            <a:r>
              <a:rPr sz="1696" spc="-51" dirty="0">
                <a:solidFill>
                  <a:srgbClr val="1F2937"/>
                </a:solidFill>
                <a:latin typeface="Calibri"/>
                <a:cs typeface="Calibri"/>
              </a:rPr>
              <a:t>parameter</a:t>
            </a:r>
            <a:r>
              <a:rPr sz="1696" spc="-31" dirty="0">
                <a:solidFill>
                  <a:srgbClr val="1F2937"/>
                </a:solidFill>
                <a:latin typeface="Calibri"/>
                <a:cs typeface="Calibri"/>
              </a:rPr>
              <a:t> </a:t>
            </a:r>
            <a:r>
              <a:rPr sz="1696" spc="-26" dirty="0">
                <a:solidFill>
                  <a:srgbClr val="1F2937"/>
                </a:solidFill>
                <a:latin typeface="Calibri"/>
                <a:cs typeface="Calibri"/>
              </a:rPr>
              <a:t>validation</a:t>
            </a:r>
            <a:r>
              <a:rPr sz="1696" spc="-31" dirty="0">
                <a:solidFill>
                  <a:srgbClr val="1F2937"/>
                </a:solidFill>
                <a:latin typeface="Calibri"/>
                <a:cs typeface="Calibri"/>
              </a:rPr>
              <a:t> </a:t>
            </a:r>
            <a:r>
              <a:rPr sz="1696" spc="-21" dirty="0">
                <a:solidFill>
                  <a:srgbClr val="1F2937"/>
                </a:solidFill>
                <a:latin typeface="Calibri"/>
                <a:cs typeface="Calibri"/>
              </a:rPr>
              <a:t>and</a:t>
            </a:r>
            <a:r>
              <a:rPr sz="1696" spc="-31" dirty="0">
                <a:solidFill>
                  <a:srgbClr val="1F2937"/>
                </a:solidFill>
                <a:latin typeface="Calibri"/>
                <a:cs typeface="Calibri"/>
              </a:rPr>
              <a:t> </a:t>
            </a:r>
            <a:r>
              <a:rPr sz="1696" spc="-36" dirty="0">
                <a:solidFill>
                  <a:srgbClr val="1F2937"/>
                </a:solidFill>
                <a:latin typeface="Calibri"/>
                <a:cs typeface="Calibri"/>
              </a:rPr>
              <a:t>error </a:t>
            </a:r>
            <a:r>
              <a:rPr sz="1696" spc="-10" dirty="0">
                <a:solidFill>
                  <a:srgbClr val="1F2937"/>
                </a:solidFill>
                <a:latin typeface="Calibri"/>
                <a:cs typeface="Calibri"/>
              </a:rPr>
              <a:t>reporting</a:t>
            </a:r>
            <a:endParaRPr sz="1696">
              <a:latin typeface="Calibri"/>
              <a:cs typeface="Calibri"/>
            </a:endParaRPr>
          </a:p>
          <a:p>
            <a:pPr marL="288416" indent="-275366">
              <a:spcBef>
                <a:spcPts val="976"/>
              </a:spcBef>
              <a:buClr>
                <a:srgbClr val="0FB981"/>
              </a:buClr>
              <a:buSzPct val="103030"/>
              <a:buFont typeface="Yu Gothic"/>
              <a:buChar char="✓"/>
              <a:tabLst>
                <a:tab pos="288416" algn="l"/>
              </a:tabLst>
            </a:pPr>
            <a:r>
              <a:rPr sz="1696" spc="-36" dirty="0">
                <a:solidFill>
                  <a:srgbClr val="1F2937"/>
                </a:solidFill>
                <a:latin typeface="Calibri"/>
                <a:cs typeface="Calibri"/>
              </a:rPr>
              <a:t>Real-</a:t>
            </a:r>
            <a:r>
              <a:rPr sz="1696" spc="-51" dirty="0">
                <a:solidFill>
                  <a:srgbClr val="1F2937"/>
                </a:solidFill>
                <a:latin typeface="Calibri"/>
                <a:cs typeface="Calibri"/>
              </a:rPr>
              <a:t>time</a:t>
            </a:r>
            <a:r>
              <a:rPr sz="1696" spc="-36" dirty="0">
                <a:solidFill>
                  <a:srgbClr val="1F2937"/>
                </a:solidFill>
                <a:latin typeface="Calibri"/>
                <a:cs typeface="Calibri"/>
              </a:rPr>
              <a:t> </a:t>
            </a:r>
            <a:r>
              <a:rPr sz="1696" spc="-21" dirty="0">
                <a:solidFill>
                  <a:srgbClr val="1F2937"/>
                </a:solidFill>
                <a:latin typeface="Calibri"/>
                <a:cs typeface="Calibri"/>
              </a:rPr>
              <a:t>data</a:t>
            </a:r>
            <a:r>
              <a:rPr sz="1696" spc="-36" dirty="0">
                <a:solidFill>
                  <a:srgbClr val="1F2937"/>
                </a:solidFill>
                <a:latin typeface="Calibri"/>
                <a:cs typeface="Calibri"/>
              </a:rPr>
              <a:t> streaming </a:t>
            </a:r>
            <a:r>
              <a:rPr sz="1696" spc="-51" dirty="0">
                <a:solidFill>
                  <a:srgbClr val="1F2937"/>
                </a:solidFill>
                <a:latin typeface="Calibri"/>
                <a:cs typeface="Calibri"/>
              </a:rPr>
              <a:t>with</a:t>
            </a:r>
            <a:r>
              <a:rPr sz="1696" spc="-31" dirty="0">
                <a:solidFill>
                  <a:srgbClr val="1F2937"/>
                </a:solidFill>
                <a:latin typeface="Calibri"/>
                <a:cs typeface="Calibri"/>
              </a:rPr>
              <a:t> </a:t>
            </a:r>
            <a:r>
              <a:rPr sz="1696" spc="-46" dirty="0">
                <a:solidFill>
                  <a:srgbClr val="1F2937"/>
                </a:solidFill>
                <a:latin typeface="Calibri"/>
                <a:cs typeface="Calibri"/>
              </a:rPr>
              <a:t>proper</a:t>
            </a:r>
            <a:r>
              <a:rPr sz="1696" spc="-36" dirty="0">
                <a:solidFill>
                  <a:srgbClr val="1F2937"/>
                </a:solidFill>
                <a:latin typeface="Calibri"/>
                <a:cs typeface="Calibri"/>
              </a:rPr>
              <a:t> </a:t>
            </a:r>
            <a:r>
              <a:rPr sz="1696" spc="-10" dirty="0">
                <a:solidFill>
                  <a:srgbClr val="1F2937"/>
                </a:solidFill>
                <a:latin typeface="Calibri"/>
                <a:cs typeface="Calibri"/>
              </a:rPr>
              <a:t>bu</a:t>
            </a:r>
            <a:r>
              <a:rPr sz="1541" spc="-10" dirty="0">
                <a:solidFill>
                  <a:srgbClr val="1F2937"/>
                </a:solidFill>
              </a:rPr>
              <a:t>ﬀ</a:t>
            </a:r>
            <a:r>
              <a:rPr sz="1696" spc="-10" dirty="0">
                <a:solidFill>
                  <a:srgbClr val="1F2937"/>
                </a:solidFill>
                <a:latin typeface="Calibri"/>
                <a:cs typeface="Calibri"/>
              </a:rPr>
              <a:t>ering</a:t>
            </a:r>
            <a:endParaRPr sz="1696">
              <a:latin typeface="Calibri"/>
              <a:cs typeface="Calibri"/>
            </a:endParaRPr>
          </a:p>
          <a:p>
            <a:pPr marL="288416" indent="-275366">
              <a:spcBef>
                <a:spcPts val="976"/>
              </a:spcBef>
              <a:buClr>
                <a:srgbClr val="0FB981"/>
              </a:buClr>
              <a:buSzPct val="103030"/>
              <a:buFont typeface="Yu Gothic"/>
              <a:buChar char="✓"/>
              <a:tabLst>
                <a:tab pos="288416" algn="l"/>
              </a:tabLst>
            </a:pPr>
            <a:r>
              <a:rPr sz="1696" spc="-41" dirty="0">
                <a:solidFill>
                  <a:srgbClr val="1F2937"/>
                </a:solidFill>
                <a:latin typeface="Calibri"/>
                <a:cs typeface="Calibri"/>
              </a:rPr>
              <a:t>Integration </a:t>
            </a:r>
            <a:r>
              <a:rPr sz="1696" spc="-51" dirty="0">
                <a:solidFill>
                  <a:srgbClr val="1F2937"/>
                </a:solidFill>
                <a:latin typeface="Calibri"/>
                <a:cs typeface="Calibri"/>
              </a:rPr>
              <a:t>with</a:t>
            </a:r>
            <a:r>
              <a:rPr sz="1696" spc="-36" dirty="0">
                <a:solidFill>
                  <a:srgbClr val="1F2937"/>
                </a:solidFill>
                <a:latin typeface="Calibri"/>
                <a:cs typeface="Calibri"/>
              </a:rPr>
              <a:t> </a:t>
            </a:r>
            <a:r>
              <a:rPr sz="1696" spc="-31" dirty="0">
                <a:solidFill>
                  <a:srgbClr val="1F2937"/>
                </a:solidFill>
                <a:latin typeface="Calibri"/>
                <a:cs typeface="Calibri"/>
              </a:rPr>
              <a:t>existing</a:t>
            </a:r>
            <a:r>
              <a:rPr sz="1696" spc="-36" dirty="0">
                <a:solidFill>
                  <a:srgbClr val="1F2937"/>
                </a:solidFill>
                <a:latin typeface="Calibri"/>
                <a:cs typeface="Calibri"/>
              </a:rPr>
              <a:t> </a:t>
            </a:r>
            <a:r>
              <a:rPr sz="1696" spc="-41" dirty="0">
                <a:solidFill>
                  <a:srgbClr val="1F2937"/>
                </a:solidFill>
                <a:latin typeface="Calibri"/>
                <a:cs typeface="Calibri"/>
              </a:rPr>
              <a:t>capture</a:t>
            </a:r>
            <a:r>
              <a:rPr sz="1696" spc="-36" dirty="0">
                <a:solidFill>
                  <a:srgbClr val="1F2937"/>
                </a:solidFill>
                <a:latin typeface="Calibri"/>
                <a:cs typeface="Calibri"/>
              </a:rPr>
              <a:t> </a:t>
            </a:r>
            <a:r>
              <a:rPr sz="1696" spc="-26" dirty="0">
                <a:solidFill>
                  <a:srgbClr val="1F2937"/>
                </a:solidFill>
                <a:latin typeface="Calibri"/>
                <a:cs typeface="Calibri"/>
              </a:rPr>
              <a:t>tools</a:t>
            </a:r>
            <a:r>
              <a:rPr sz="1696" spc="-36" dirty="0">
                <a:solidFill>
                  <a:srgbClr val="1F2937"/>
                </a:solidFill>
                <a:latin typeface="Calibri"/>
                <a:cs typeface="Calibri"/>
              </a:rPr>
              <a:t> </a:t>
            </a:r>
            <a:r>
              <a:rPr sz="1696" spc="-21" dirty="0">
                <a:solidFill>
                  <a:srgbClr val="1F2937"/>
                </a:solidFill>
                <a:latin typeface="Calibri"/>
                <a:cs typeface="Calibri"/>
              </a:rPr>
              <a:t>and</a:t>
            </a:r>
            <a:r>
              <a:rPr sz="1696" spc="-36" dirty="0">
                <a:solidFill>
                  <a:srgbClr val="1F2937"/>
                </a:solidFill>
                <a:latin typeface="Calibri"/>
                <a:cs typeface="Calibri"/>
              </a:rPr>
              <a:t> </a:t>
            </a:r>
            <a:r>
              <a:rPr sz="1696" spc="-21" dirty="0">
                <a:solidFill>
                  <a:srgbClr val="1F2937"/>
                </a:solidFill>
                <a:latin typeface="Calibri"/>
                <a:cs typeface="Calibri"/>
              </a:rPr>
              <a:t>APIs</a:t>
            </a:r>
            <a:endParaRPr sz="1696">
              <a:latin typeface="Calibri"/>
              <a:cs typeface="Calibri"/>
            </a:endParaRPr>
          </a:p>
          <a:p>
            <a:pPr marL="288416" indent="-275366">
              <a:spcBef>
                <a:spcPts val="976"/>
              </a:spcBef>
              <a:buClr>
                <a:srgbClr val="0FB981"/>
              </a:buClr>
              <a:buSzPct val="103030"/>
              <a:buFont typeface="Yu Gothic"/>
              <a:buChar char="✓"/>
              <a:tabLst>
                <a:tab pos="288416" algn="l"/>
              </a:tabLst>
            </a:pPr>
            <a:r>
              <a:rPr sz="1696" spc="-31" dirty="0">
                <a:solidFill>
                  <a:srgbClr val="1F2937"/>
                </a:solidFill>
                <a:latin typeface="Calibri"/>
                <a:cs typeface="Calibri"/>
              </a:rPr>
              <a:t>Cross-</a:t>
            </a:r>
            <a:r>
              <a:rPr sz="1696" spc="-36" dirty="0">
                <a:solidFill>
                  <a:srgbClr val="1F2937"/>
                </a:solidFill>
                <a:latin typeface="Calibri"/>
                <a:cs typeface="Calibri"/>
              </a:rPr>
              <a:t>platform</a:t>
            </a:r>
            <a:r>
              <a:rPr sz="1696" spc="5" dirty="0">
                <a:solidFill>
                  <a:srgbClr val="1F2937"/>
                </a:solidFill>
                <a:latin typeface="Calibri"/>
                <a:cs typeface="Calibri"/>
              </a:rPr>
              <a:t> </a:t>
            </a:r>
            <a:r>
              <a:rPr sz="1696" spc="-31" dirty="0">
                <a:solidFill>
                  <a:srgbClr val="1F2937"/>
                </a:solidFill>
                <a:latin typeface="Calibri"/>
                <a:cs typeface="Calibri"/>
              </a:rPr>
              <a:t>compatibility</a:t>
            </a:r>
            <a:r>
              <a:rPr sz="1696" spc="5" dirty="0">
                <a:solidFill>
                  <a:srgbClr val="1F2937"/>
                </a:solidFill>
                <a:latin typeface="Calibri"/>
                <a:cs typeface="Calibri"/>
              </a:rPr>
              <a:t> </a:t>
            </a:r>
            <a:r>
              <a:rPr sz="1696" spc="-10" dirty="0">
                <a:solidFill>
                  <a:srgbClr val="1F2937"/>
                </a:solidFill>
                <a:latin typeface="Calibri"/>
                <a:cs typeface="Calibri"/>
              </a:rPr>
              <a:t>considerations</a:t>
            </a:r>
            <a:endParaRPr sz="1696">
              <a:latin typeface="Calibri"/>
              <a:cs typeface="Calibri"/>
            </a:endParaRPr>
          </a:p>
          <a:p>
            <a:pPr marL="13051" marR="5220" indent="275366">
              <a:lnSpc>
                <a:spcPct val="116199"/>
              </a:lnSpc>
              <a:spcBef>
                <a:spcPts val="575"/>
              </a:spcBef>
              <a:buClr>
                <a:srgbClr val="0FB981"/>
              </a:buClr>
              <a:buSzPct val="103030"/>
              <a:buFont typeface="Yu Gothic"/>
              <a:buChar char="✓"/>
              <a:tabLst>
                <a:tab pos="288416" algn="l"/>
              </a:tabLst>
            </a:pPr>
            <a:r>
              <a:rPr sz="1696" spc="-51" dirty="0">
                <a:solidFill>
                  <a:srgbClr val="1F2937"/>
                </a:solidFill>
                <a:latin typeface="Calibri"/>
                <a:cs typeface="Calibri"/>
              </a:rPr>
              <a:t>Performance</a:t>
            </a:r>
            <a:r>
              <a:rPr sz="1696" spc="-15" dirty="0">
                <a:solidFill>
                  <a:srgbClr val="1F2937"/>
                </a:solidFill>
                <a:latin typeface="Calibri"/>
                <a:cs typeface="Calibri"/>
              </a:rPr>
              <a:t> </a:t>
            </a:r>
            <a:r>
              <a:rPr sz="1696" spc="-31" dirty="0">
                <a:solidFill>
                  <a:srgbClr val="1F2937"/>
                </a:solidFill>
                <a:latin typeface="Calibri"/>
                <a:cs typeface="Calibri"/>
              </a:rPr>
              <a:t>optimization</a:t>
            </a:r>
            <a:r>
              <a:rPr sz="1696" spc="-15" dirty="0">
                <a:solidFill>
                  <a:srgbClr val="1F2937"/>
                </a:solidFill>
                <a:latin typeface="Calibri"/>
                <a:cs typeface="Calibri"/>
              </a:rPr>
              <a:t> </a:t>
            </a:r>
            <a:r>
              <a:rPr sz="1696" spc="-62" dirty="0">
                <a:solidFill>
                  <a:srgbClr val="1F2937"/>
                </a:solidFill>
                <a:latin typeface="Calibri"/>
                <a:cs typeface="Calibri"/>
              </a:rPr>
              <a:t>for</a:t>
            </a:r>
            <a:r>
              <a:rPr sz="1696" spc="-10" dirty="0">
                <a:solidFill>
                  <a:srgbClr val="1F2937"/>
                </a:solidFill>
                <a:latin typeface="Calibri"/>
                <a:cs typeface="Calibri"/>
              </a:rPr>
              <a:t> </a:t>
            </a:r>
            <a:r>
              <a:rPr sz="1696" spc="-36" dirty="0">
                <a:solidFill>
                  <a:srgbClr val="1F2937"/>
                </a:solidFill>
                <a:latin typeface="Calibri"/>
                <a:cs typeface="Calibri"/>
              </a:rPr>
              <a:t>high-</a:t>
            </a:r>
            <a:r>
              <a:rPr sz="1696" spc="-41" dirty="0">
                <a:solidFill>
                  <a:srgbClr val="1F2937"/>
                </a:solidFill>
                <a:latin typeface="Calibri"/>
                <a:cs typeface="Calibri"/>
              </a:rPr>
              <a:t>volume</a:t>
            </a:r>
            <a:r>
              <a:rPr sz="1696" spc="-15" dirty="0">
                <a:solidFill>
                  <a:srgbClr val="1F2937"/>
                </a:solidFill>
                <a:latin typeface="Calibri"/>
                <a:cs typeface="Calibri"/>
              </a:rPr>
              <a:t> </a:t>
            </a:r>
            <a:r>
              <a:rPr sz="1696" spc="-21" dirty="0">
                <a:solidFill>
                  <a:srgbClr val="1F2937"/>
                </a:solidFill>
                <a:latin typeface="Calibri"/>
                <a:cs typeface="Calibri"/>
              </a:rPr>
              <a:t>data </a:t>
            </a:r>
            <a:r>
              <a:rPr sz="1696" spc="-10" dirty="0">
                <a:solidFill>
                  <a:srgbClr val="1F2937"/>
                </a:solidFill>
                <a:latin typeface="Calibri"/>
                <a:cs typeface="Calibri"/>
              </a:rPr>
              <a:t>streams</a:t>
            </a:r>
            <a:endParaRPr sz="1696">
              <a:latin typeface="Calibri"/>
              <a:cs typeface="Calibri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340760" y="6831898"/>
            <a:ext cx="11549629" cy="19576"/>
          </a:xfrm>
          <a:custGeom>
            <a:avLst/>
            <a:gdLst/>
            <a:ahLst/>
            <a:cxnLst/>
            <a:rect l="l" t="t" r="r" b="b"/>
            <a:pathLst>
              <a:path w="11239500" h="19050">
                <a:moveTo>
                  <a:pt x="11239499" y="19050"/>
                </a:moveTo>
                <a:lnTo>
                  <a:pt x="0" y="19050"/>
                </a:lnTo>
                <a:lnTo>
                  <a:pt x="0" y="0"/>
                </a:lnTo>
                <a:lnTo>
                  <a:pt x="11239499" y="0"/>
                </a:lnTo>
                <a:lnTo>
                  <a:pt x="11239499" y="19050"/>
                </a:lnTo>
                <a:close/>
              </a:path>
            </a:pathLst>
          </a:custGeom>
          <a:solidFill>
            <a:srgbClr val="000000">
              <a:alpha val="27999"/>
            </a:srgbClr>
          </a:solidFill>
        </p:spPr>
        <p:txBody>
          <a:bodyPr wrap="square" lIns="0" tIns="0" rIns="0" bIns="0" rtlCol="0"/>
          <a:lstStyle/>
          <a:p>
            <a:endParaRPr sz="1439"/>
          </a:p>
        </p:txBody>
      </p:sp>
      <p:sp>
        <p:nvSpPr>
          <p:cNvPr id="15" name="object 15"/>
          <p:cNvSpPr txBox="1"/>
          <p:nvPr/>
        </p:nvSpPr>
        <p:spPr>
          <a:xfrm>
            <a:off x="839809" y="6657502"/>
            <a:ext cx="2009112" cy="23750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3051">
              <a:lnSpc>
                <a:spcPts val="1767"/>
              </a:lnSpc>
            </a:pPr>
            <a:r>
              <a:rPr sz="1901" spc="-10" dirty="0">
                <a:solidFill>
                  <a:srgbClr val="F7FAFB"/>
                </a:solidFill>
                <a:latin typeface="Calibri"/>
                <a:cs typeface="Calibri"/>
              </a:rPr>
              <a:t>Extcap</a:t>
            </a:r>
            <a:r>
              <a:rPr sz="1901" spc="-77" dirty="0">
                <a:solidFill>
                  <a:srgbClr val="F7FAFB"/>
                </a:solidFill>
                <a:latin typeface="Calibri"/>
                <a:cs typeface="Calibri"/>
              </a:rPr>
              <a:t> </a:t>
            </a:r>
            <a:r>
              <a:rPr sz="1901" spc="-26" dirty="0">
                <a:solidFill>
                  <a:srgbClr val="F7FAFB"/>
                </a:solidFill>
                <a:latin typeface="Calibri"/>
                <a:cs typeface="Calibri"/>
              </a:rPr>
              <a:t>Development</a:t>
            </a:r>
            <a:endParaRPr sz="1901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68500" y="118138"/>
            <a:ext cx="8162100" cy="414676"/>
          </a:xfrm>
          <a:prstGeom prst="rect">
            <a:avLst/>
          </a:prstGeom>
        </p:spPr>
        <p:txBody>
          <a:bodyPr spcFirstLastPara="1" vert="horz" wrap="square" lIns="0" tIns="16966" rIns="0" bIns="0" rtlCol="0" anchor="ctr" anchorCtr="0">
            <a:spAutoFit/>
          </a:bodyPr>
          <a:lstStyle/>
          <a:p>
            <a:pPr marL="13051">
              <a:lnSpc>
                <a:spcPct val="100000"/>
              </a:lnSpc>
              <a:spcBef>
                <a:spcPts val="134"/>
              </a:spcBef>
            </a:pPr>
            <a:r>
              <a:rPr spc="-51" dirty="0"/>
              <a:t>REAL-</a:t>
            </a:r>
            <a:r>
              <a:rPr dirty="0"/>
              <a:t>WORLD</a:t>
            </a:r>
            <a:r>
              <a:rPr spc="-41" dirty="0"/>
              <a:t> </a:t>
            </a:r>
            <a:r>
              <a:rPr spc="-10" dirty="0"/>
              <a:t>APPLICATIONS</a:t>
            </a:r>
            <a:endParaRPr sz="4316" dirty="0">
              <a:latin typeface="Arial Black"/>
              <a:cs typeface="Arial Black"/>
            </a:endParaRPr>
          </a:p>
        </p:txBody>
      </p:sp>
      <p:sp>
        <p:nvSpPr>
          <p:cNvPr id="26" name="object 26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 spcFirstLastPara="1" vert="horz" wrap="square" lIns="0" tIns="0" rIns="0" bIns="0" rtlCol="0" anchor="ctr" anchorCtr="0">
            <a:spAutoFit/>
          </a:bodyPr>
          <a:lstStyle/>
          <a:p>
            <a:pPr marL="39152">
              <a:lnSpc>
                <a:spcPts val="1747"/>
              </a:lnSpc>
            </a:pPr>
            <a:r>
              <a:rPr spc="-21" dirty="0"/>
              <a:t>9/15</a:t>
            </a:r>
          </a:p>
        </p:txBody>
      </p:sp>
      <p:sp>
        <p:nvSpPr>
          <p:cNvPr id="27" name="Textplatzhalter 26">
            <a:extLst>
              <a:ext uri="{FF2B5EF4-FFF2-40B4-BE49-F238E27FC236}">
                <a16:creationId xmlns:a16="http://schemas.microsoft.com/office/drawing/2014/main" id="{6A60320C-02ED-124D-F185-87E2970332D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28" name="Textplatzhalter 27">
            <a:extLst>
              <a:ext uri="{FF2B5EF4-FFF2-40B4-BE49-F238E27FC236}">
                <a16:creationId xmlns:a16="http://schemas.microsoft.com/office/drawing/2014/main" id="{DD557AE3-67C3-9467-36F5-564B97B25C58}"/>
              </a:ext>
            </a:extLst>
          </p:cNvPr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object 4"/>
          <p:cNvSpPr txBox="1"/>
          <p:nvPr/>
        </p:nvSpPr>
        <p:spPr>
          <a:xfrm>
            <a:off x="1204201" y="1656404"/>
            <a:ext cx="1604550" cy="499830"/>
          </a:xfrm>
          <a:prstGeom prst="rect">
            <a:avLst/>
          </a:prstGeom>
        </p:spPr>
        <p:txBody>
          <a:bodyPr vert="horz" wrap="square" lIns="0" tIns="15661" rIns="0" bIns="0" rtlCol="0">
            <a:spAutoFit/>
          </a:bodyPr>
          <a:lstStyle/>
          <a:p>
            <a:pPr marL="13051">
              <a:spcBef>
                <a:spcPts val="123"/>
              </a:spcBef>
            </a:pPr>
            <a:r>
              <a:rPr sz="3083" spc="-339" dirty="0">
                <a:solidFill>
                  <a:srgbClr val="3B81F5"/>
                </a:solidFill>
                <a:latin typeface="Arial Black"/>
                <a:cs typeface="Arial Black"/>
              </a:rPr>
              <a:t></a:t>
            </a:r>
            <a:r>
              <a:rPr sz="3083" spc="344" dirty="0">
                <a:solidFill>
                  <a:srgbClr val="3B81F5"/>
                </a:solidFill>
                <a:latin typeface="Arial Black"/>
                <a:cs typeface="Arial Black"/>
              </a:rPr>
              <a:t> </a:t>
            </a:r>
            <a:r>
              <a:rPr sz="2312" b="1" spc="-10" dirty="0">
                <a:solidFill>
                  <a:srgbClr val="60A5FA"/>
                </a:solidFill>
                <a:latin typeface="Arial Narrow"/>
                <a:cs typeface="Arial Narrow"/>
              </a:rPr>
              <a:t>REMOTE</a:t>
            </a:r>
            <a:endParaRPr sz="2312">
              <a:latin typeface="Arial Narrow"/>
              <a:cs typeface="Arial Narrow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404460" y="2100985"/>
            <a:ext cx="1203902" cy="381725"/>
          </a:xfrm>
          <a:prstGeom prst="rect">
            <a:avLst/>
          </a:prstGeom>
        </p:spPr>
        <p:txBody>
          <a:bodyPr vert="horz" wrap="square" lIns="0" tIns="15007" rIns="0" bIns="0" rtlCol="0">
            <a:spAutoFit/>
          </a:bodyPr>
          <a:lstStyle/>
          <a:p>
            <a:pPr marL="13051">
              <a:spcBef>
                <a:spcPts val="117"/>
              </a:spcBef>
            </a:pPr>
            <a:r>
              <a:rPr sz="2312" b="1" spc="-10" dirty="0">
                <a:solidFill>
                  <a:srgbClr val="60A5FA"/>
                </a:solidFill>
                <a:latin typeface="Arial Narrow"/>
                <a:cs typeface="Arial Narrow"/>
              </a:rPr>
              <a:t>CAPTURE</a:t>
            </a:r>
            <a:endParaRPr sz="2312">
              <a:latin typeface="Arial Narrow"/>
              <a:cs typeface="Arial Narrow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285840" y="2545334"/>
            <a:ext cx="1640439" cy="3175629"/>
          </a:xfrm>
          <a:prstGeom prst="rect">
            <a:avLst/>
          </a:prstGeom>
        </p:spPr>
        <p:txBody>
          <a:bodyPr vert="horz" wrap="square" lIns="0" tIns="12398" rIns="0" bIns="0" rtlCol="0">
            <a:spAutoFit/>
          </a:bodyPr>
          <a:lstStyle/>
          <a:p>
            <a:pPr marL="13051" marR="15661" indent="248612">
              <a:lnSpc>
                <a:spcPct val="116300"/>
              </a:lnSpc>
              <a:spcBef>
                <a:spcPts val="98"/>
              </a:spcBef>
              <a:buClr>
                <a:srgbClr val="0FB981"/>
              </a:buClr>
              <a:buSzPct val="103333"/>
              <a:buFont typeface="Yu Gothic"/>
              <a:buChar char="✓"/>
              <a:tabLst>
                <a:tab pos="261663" algn="l"/>
              </a:tabLst>
            </a:pPr>
            <a:r>
              <a:rPr sz="1541" dirty="0">
                <a:solidFill>
                  <a:srgbClr val="1F2937"/>
                </a:solidFill>
                <a:latin typeface="Calibri"/>
                <a:cs typeface="Calibri"/>
              </a:rPr>
              <a:t>SSH-</a:t>
            </a:r>
            <a:r>
              <a:rPr sz="1541" spc="-10" dirty="0">
                <a:solidFill>
                  <a:srgbClr val="1F2937"/>
                </a:solidFill>
                <a:latin typeface="Calibri"/>
                <a:cs typeface="Calibri"/>
              </a:rPr>
              <a:t>based </a:t>
            </a:r>
            <a:r>
              <a:rPr sz="1541" spc="-51" dirty="0">
                <a:solidFill>
                  <a:srgbClr val="1F2937"/>
                </a:solidFill>
                <a:latin typeface="Calibri"/>
                <a:cs typeface="Calibri"/>
              </a:rPr>
              <a:t>network</a:t>
            </a:r>
            <a:r>
              <a:rPr sz="1541" spc="-26" dirty="0">
                <a:solidFill>
                  <a:srgbClr val="1F2937"/>
                </a:solidFill>
                <a:latin typeface="Calibri"/>
                <a:cs typeface="Calibri"/>
              </a:rPr>
              <a:t> </a:t>
            </a:r>
            <a:r>
              <a:rPr sz="1541" spc="-10" dirty="0">
                <a:solidFill>
                  <a:srgbClr val="1F2937"/>
                </a:solidFill>
                <a:latin typeface="Calibri"/>
                <a:cs typeface="Calibri"/>
              </a:rPr>
              <a:t>capture </a:t>
            </a:r>
            <a:r>
              <a:rPr sz="1541" spc="-51" dirty="0">
                <a:solidFill>
                  <a:srgbClr val="1F2937"/>
                </a:solidFill>
                <a:latin typeface="Calibri"/>
                <a:cs typeface="Calibri"/>
              </a:rPr>
              <a:t>from</a:t>
            </a:r>
            <a:r>
              <a:rPr sz="1541" spc="-57" dirty="0">
                <a:solidFill>
                  <a:srgbClr val="1F2937"/>
                </a:solidFill>
                <a:latin typeface="Calibri"/>
                <a:cs typeface="Calibri"/>
              </a:rPr>
              <a:t> remote</a:t>
            </a:r>
            <a:r>
              <a:rPr sz="1541" spc="-51" dirty="0">
                <a:solidFill>
                  <a:srgbClr val="1F2937"/>
                </a:solidFill>
                <a:latin typeface="Calibri"/>
                <a:cs typeface="Calibri"/>
              </a:rPr>
              <a:t> </a:t>
            </a:r>
            <a:r>
              <a:rPr sz="1541" spc="-31" dirty="0">
                <a:solidFill>
                  <a:srgbClr val="1F2937"/>
                </a:solidFill>
                <a:latin typeface="Calibri"/>
                <a:cs typeface="Calibri"/>
              </a:rPr>
              <a:t>systems</a:t>
            </a:r>
            <a:endParaRPr sz="1541">
              <a:latin typeface="Calibri"/>
              <a:cs typeface="Calibri"/>
            </a:endParaRPr>
          </a:p>
          <a:p>
            <a:pPr marL="13051" marR="437192" indent="248612">
              <a:lnSpc>
                <a:spcPct val="116199"/>
              </a:lnSpc>
              <a:spcBef>
                <a:spcPts val="575"/>
              </a:spcBef>
              <a:buClr>
                <a:srgbClr val="0FB981"/>
              </a:buClr>
              <a:buSzPct val="103333"/>
              <a:buFont typeface="Yu Gothic"/>
              <a:buChar char="✓"/>
              <a:tabLst>
                <a:tab pos="261663" algn="l"/>
              </a:tabLst>
            </a:pPr>
            <a:r>
              <a:rPr sz="1541" spc="-10" dirty="0">
                <a:solidFill>
                  <a:srgbClr val="1F2937"/>
                </a:solidFill>
                <a:latin typeface="Calibri"/>
                <a:cs typeface="Calibri"/>
              </a:rPr>
              <a:t>Cloud infrastructure </a:t>
            </a:r>
            <a:r>
              <a:rPr sz="1541" spc="-36" dirty="0">
                <a:solidFill>
                  <a:srgbClr val="1F2937"/>
                </a:solidFill>
                <a:latin typeface="Calibri"/>
                <a:cs typeface="Calibri"/>
              </a:rPr>
              <a:t>monitoring</a:t>
            </a:r>
            <a:r>
              <a:rPr sz="1541" spc="-21" dirty="0">
                <a:solidFill>
                  <a:srgbClr val="1F2937"/>
                </a:solidFill>
                <a:latin typeface="Calibri"/>
                <a:cs typeface="Calibri"/>
              </a:rPr>
              <a:t> </a:t>
            </a:r>
            <a:r>
              <a:rPr sz="1541" spc="-26" dirty="0">
                <a:solidFill>
                  <a:srgbClr val="1F2937"/>
                </a:solidFill>
                <a:latin typeface="Calibri"/>
                <a:cs typeface="Calibri"/>
              </a:rPr>
              <a:t>and </a:t>
            </a:r>
            <a:r>
              <a:rPr sz="1541" spc="-10" dirty="0">
                <a:solidFill>
                  <a:srgbClr val="1F2937"/>
                </a:solidFill>
                <a:latin typeface="Calibri"/>
                <a:cs typeface="Calibri"/>
              </a:rPr>
              <a:t>analysis</a:t>
            </a:r>
            <a:endParaRPr sz="1541">
              <a:latin typeface="Calibri"/>
              <a:cs typeface="Calibri"/>
            </a:endParaRPr>
          </a:p>
          <a:p>
            <a:pPr marL="13051" marR="5220" indent="248612">
              <a:lnSpc>
                <a:spcPct val="116199"/>
              </a:lnSpc>
              <a:spcBef>
                <a:spcPts val="575"/>
              </a:spcBef>
              <a:buClr>
                <a:srgbClr val="0FB981"/>
              </a:buClr>
              <a:buSzPct val="103333"/>
              <a:buFont typeface="Yu Gothic"/>
              <a:buChar char="✓"/>
              <a:tabLst>
                <a:tab pos="261663" algn="l"/>
              </a:tabLst>
            </a:pPr>
            <a:r>
              <a:rPr sz="1541" spc="-10" dirty="0">
                <a:solidFill>
                  <a:srgbClr val="1F2937"/>
                </a:solidFill>
                <a:latin typeface="Calibri"/>
                <a:cs typeface="Calibri"/>
              </a:rPr>
              <a:t>Distributed system troubleshooting </a:t>
            </a:r>
            <a:r>
              <a:rPr sz="1541" spc="-26" dirty="0">
                <a:solidFill>
                  <a:srgbClr val="1F2937"/>
                </a:solidFill>
                <a:latin typeface="Calibri"/>
                <a:cs typeface="Calibri"/>
              </a:rPr>
              <a:t>across </a:t>
            </a:r>
            <a:r>
              <a:rPr sz="1541" spc="-31" dirty="0">
                <a:solidFill>
                  <a:srgbClr val="1F2937"/>
                </a:solidFill>
                <a:latin typeface="Calibri"/>
                <a:cs typeface="Calibri"/>
              </a:rPr>
              <a:t>multiple</a:t>
            </a:r>
            <a:r>
              <a:rPr sz="1541" spc="-26" dirty="0">
                <a:solidFill>
                  <a:srgbClr val="1F2937"/>
                </a:solidFill>
                <a:latin typeface="Calibri"/>
                <a:cs typeface="Calibri"/>
              </a:rPr>
              <a:t> </a:t>
            </a:r>
            <a:r>
              <a:rPr sz="1541" spc="-21" dirty="0">
                <a:solidFill>
                  <a:srgbClr val="1F2937"/>
                </a:solidFill>
                <a:latin typeface="Calibri"/>
                <a:cs typeface="Calibri"/>
              </a:rPr>
              <a:t>hosts</a:t>
            </a:r>
            <a:endParaRPr sz="1541">
              <a:latin typeface="Calibri"/>
              <a:cs typeface="Calibri"/>
            </a:endParaRPr>
          </a:p>
        </p:txBody>
      </p:sp>
      <p:grpSp>
        <p:nvGrpSpPr>
          <p:cNvPr id="7" name="object 7"/>
          <p:cNvGrpSpPr/>
          <p:nvPr/>
        </p:nvGrpSpPr>
        <p:grpSpPr>
          <a:xfrm>
            <a:off x="3337890" y="1536101"/>
            <a:ext cx="2312536" cy="4660960"/>
            <a:chOff x="3030950" y="1494853"/>
            <a:chExt cx="2250440" cy="4535805"/>
          </a:xfrm>
        </p:grpSpPr>
        <p:pic>
          <p:nvPicPr>
            <p:cNvPr id="8" name="object 8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030950" y="1494853"/>
              <a:ext cx="2249995" cy="4535424"/>
            </a:xfrm>
            <a:prstGeom prst="rect">
              <a:avLst/>
            </a:prstGeom>
          </p:spPr>
        </p:pic>
        <p:sp>
          <p:nvSpPr>
            <p:cNvPr id="9" name="object 9"/>
            <p:cNvSpPr/>
            <p:nvPr/>
          </p:nvSpPr>
          <p:spPr>
            <a:xfrm>
              <a:off x="3030950" y="1494853"/>
              <a:ext cx="2250440" cy="4535805"/>
            </a:xfrm>
            <a:custGeom>
              <a:avLst/>
              <a:gdLst/>
              <a:ahLst/>
              <a:cxnLst/>
              <a:rect l="l" t="t" r="r" b="b"/>
              <a:pathLst>
                <a:path w="2250440" h="4535805">
                  <a:moveTo>
                    <a:pt x="2143696" y="4535424"/>
                  </a:moveTo>
                  <a:lnTo>
                    <a:pt x="106299" y="4535424"/>
                  </a:lnTo>
                  <a:lnTo>
                    <a:pt x="95827" y="4534918"/>
                  </a:lnTo>
                  <a:lnTo>
                    <a:pt x="56139" y="4522857"/>
                  </a:lnTo>
                  <a:lnTo>
                    <a:pt x="24087" y="4496526"/>
                  </a:lnTo>
                  <a:lnTo>
                    <a:pt x="4551" y="4459935"/>
                  </a:lnTo>
                  <a:lnTo>
                    <a:pt x="0" y="4429125"/>
                  </a:lnTo>
                  <a:lnTo>
                    <a:pt x="0" y="106299"/>
                  </a:lnTo>
                  <a:lnTo>
                    <a:pt x="8091" y="65620"/>
                  </a:lnTo>
                  <a:lnTo>
                    <a:pt x="31134" y="31134"/>
                  </a:lnTo>
                  <a:lnTo>
                    <a:pt x="65620" y="8091"/>
                  </a:lnTo>
                  <a:lnTo>
                    <a:pt x="106299" y="0"/>
                  </a:lnTo>
                  <a:lnTo>
                    <a:pt x="2143696" y="0"/>
                  </a:lnTo>
                  <a:lnTo>
                    <a:pt x="2184375" y="8091"/>
                  </a:lnTo>
                  <a:lnTo>
                    <a:pt x="2185999" y="8858"/>
                  </a:lnTo>
                  <a:lnTo>
                    <a:pt x="99900" y="8858"/>
                  </a:lnTo>
                  <a:lnTo>
                    <a:pt x="93564" y="9482"/>
                  </a:lnTo>
                  <a:lnTo>
                    <a:pt x="57483" y="21725"/>
                  </a:lnTo>
                  <a:lnTo>
                    <a:pt x="28834" y="46844"/>
                  </a:lnTo>
                  <a:lnTo>
                    <a:pt x="11978" y="81014"/>
                  </a:lnTo>
                  <a:lnTo>
                    <a:pt x="8858" y="99900"/>
                  </a:lnTo>
                  <a:lnTo>
                    <a:pt x="8858" y="4435523"/>
                  </a:lnTo>
                  <a:lnTo>
                    <a:pt x="18723" y="4472324"/>
                  </a:lnTo>
                  <a:lnTo>
                    <a:pt x="41922" y="4502549"/>
                  </a:lnTo>
                  <a:lnTo>
                    <a:pt x="74921" y="4521596"/>
                  </a:lnTo>
                  <a:lnTo>
                    <a:pt x="99900" y="4526565"/>
                  </a:lnTo>
                  <a:lnTo>
                    <a:pt x="2185999" y="4526565"/>
                  </a:lnTo>
                  <a:lnTo>
                    <a:pt x="2184375" y="4527332"/>
                  </a:lnTo>
                  <a:lnTo>
                    <a:pt x="2174507" y="4530872"/>
                  </a:lnTo>
                  <a:lnTo>
                    <a:pt x="2164438" y="4533400"/>
                  </a:lnTo>
                  <a:lnTo>
                    <a:pt x="2154167" y="4534918"/>
                  </a:lnTo>
                  <a:lnTo>
                    <a:pt x="2143696" y="4535424"/>
                  </a:lnTo>
                  <a:close/>
                </a:path>
                <a:path w="2250440" h="4535805">
                  <a:moveTo>
                    <a:pt x="2185999" y="4526565"/>
                  </a:moveTo>
                  <a:lnTo>
                    <a:pt x="2150094" y="4526565"/>
                  </a:lnTo>
                  <a:lnTo>
                    <a:pt x="2156431" y="4525941"/>
                  </a:lnTo>
                  <a:lnTo>
                    <a:pt x="2168981" y="4523445"/>
                  </a:lnTo>
                  <a:lnTo>
                    <a:pt x="2203151" y="4506589"/>
                  </a:lnTo>
                  <a:lnTo>
                    <a:pt x="2228269" y="4477939"/>
                  </a:lnTo>
                  <a:lnTo>
                    <a:pt x="2240513" y="4441859"/>
                  </a:lnTo>
                  <a:lnTo>
                    <a:pt x="2241137" y="4435523"/>
                  </a:lnTo>
                  <a:lnTo>
                    <a:pt x="2241137" y="99900"/>
                  </a:lnTo>
                  <a:lnTo>
                    <a:pt x="2231271" y="63099"/>
                  </a:lnTo>
                  <a:lnTo>
                    <a:pt x="2208073" y="32873"/>
                  </a:lnTo>
                  <a:lnTo>
                    <a:pt x="2175074" y="13827"/>
                  </a:lnTo>
                  <a:lnTo>
                    <a:pt x="2150094" y="8858"/>
                  </a:lnTo>
                  <a:lnTo>
                    <a:pt x="2185999" y="8858"/>
                  </a:lnTo>
                  <a:lnTo>
                    <a:pt x="2218861" y="31134"/>
                  </a:lnTo>
                  <a:lnTo>
                    <a:pt x="2241903" y="65620"/>
                  </a:lnTo>
                  <a:lnTo>
                    <a:pt x="2249995" y="106299"/>
                  </a:lnTo>
                  <a:lnTo>
                    <a:pt x="2249995" y="4429125"/>
                  </a:lnTo>
                  <a:lnTo>
                    <a:pt x="2241903" y="4469803"/>
                  </a:lnTo>
                  <a:lnTo>
                    <a:pt x="2218861" y="4504289"/>
                  </a:lnTo>
                  <a:lnTo>
                    <a:pt x="2193855" y="4522857"/>
                  </a:lnTo>
                  <a:lnTo>
                    <a:pt x="2185999" y="4526565"/>
                  </a:lnTo>
                  <a:close/>
                </a:path>
              </a:pathLst>
            </a:custGeom>
            <a:solidFill>
              <a:srgbClr val="8B5CF5">
                <a:alpha val="30198"/>
              </a:srgbClr>
            </a:solidFill>
          </p:spPr>
          <p:txBody>
            <a:bodyPr wrap="square" lIns="0" tIns="0" rIns="0" bIns="0" rtlCol="0"/>
            <a:lstStyle/>
            <a:p>
              <a:endParaRPr sz="1439"/>
            </a:p>
          </p:txBody>
        </p:sp>
      </p:grpSp>
      <p:sp>
        <p:nvSpPr>
          <p:cNvPr id="10" name="object 10"/>
          <p:cNvSpPr txBox="1"/>
          <p:nvPr/>
        </p:nvSpPr>
        <p:spPr>
          <a:xfrm>
            <a:off x="3621103" y="1709569"/>
            <a:ext cx="1748757" cy="743891"/>
          </a:xfrm>
          <a:prstGeom prst="rect">
            <a:avLst/>
          </a:prstGeom>
        </p:spPr>
        <p:txBody>
          <a:bodyPr vert="horz" wrap="square" lIns="0" tIns="31974" rIns="0" bIns="0" rtlCol="0">
            <a:spAutoFit/>
          </a:bodyPr>
          <a:lstStyle/>
          <a:p>
            <a:pPr marL="13051" marR="5220" indent="739964">
              <a:lnSpc>
                <a:spcPts val="2723"/>
              </a:lnSpc>
              <a:spcBef>
                <a:spcPts val="252"/>
              </a:spcBef>
            </a:pPr>
            <a:r>
              <a:rPr sz="2312" b="1" spc="-26" dirty="0">
                <a:solidFill>
                  <a:srgbClr val="60A5FA"/>
                </a:solidFill>
                <a:latin typeface="Arial Narrow"/>
                <a:cs typeface="Arial Narrow"/>
              </a:rPr>
              <a:t>API </a:t>
            </a:r>
            <a:r>
              <a:rPr sz="2312" b="1" spc="-10" dirty="0">
                <a:solidFill>
                  <a:srgbClr val="60A5FA"/>
                </a:solidFill>
                <a:latin typeface="Arial Narrow"/>
                <a:cs typeface="Arial Narrow"/>
              </a:rPr>
              <a:t>INTEGRATION</a:t>
            </a:r>
            <a:endParaRPr sz="2312">
              <a:latin typeface="Arial Narrow"/>
              <a:cs typeface="Arial Narrow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774852" y="2499819"/>
            <a:ext cx="1594110" cy="546063"/>
          </a:xfrm>
          <a:prstGeom prst="rect">
            <a:avLst/>
          </a:prstGeom>
        </p:spPr>
        <p:txBody>
          <a:bodyPr vert="horz" wrap="square" lIns="0" tIns="12398" rIns="0" bIns="0" rtlCol="0">
            <a:spAutoFit/>
          </a:bodyPr>
          <a:lstStyle/>
          <a:p>
            <a:pPr marL="13051" marR="5220" indent="248612">
              <a:lnSpc>
                <a:spcPct val="116300"/>
              </a:lnSpc>
              <a:spcBef>
                <a:spcPts val="98"/>
              </a:spcBef>
              <a:buClr>
                <a:srgbClr val="0FB981"/>
              </a:buClr>
              <a:buSzPct val="103333"/>
              <a:buFont typeface="Yu Gothic"/>
              <a:buChar char="✓"/>
              <a:tabLst>
                <a:tab pos="261663" algn="l"/>
              </a:tabLst>
            </a:pPr>
            <a:r>
              <a:rPr sz="1541" dirty="0">
                <a:solidFill>
                  <a:srgbClr val="1F2937"/>
                </a:solidFill>
                <a:latin typeface="Calibri"/>
                <a:cs typeface="Calibri"/>
              </a:rPr>
              <a:t>REST</a:t>
            </a:r>
            <a:r>
              <a:rPr sz="1541" spc="-51" dirty="0">
                <a:solidFill>
                  <a:srgbClr val="1F2937"/>
                </a:solidFill>
                <a:latin typeface="Calibri"/>
                <a:cs typeface="Calibri"/>
              </a:rPr>
              <a:t> </a:t>
            </a:r>
            <a:r>
              <a:rPr sz="1541" spc="-36" dirty="0">
                <a:solidFill>
                  <a:srgbClr val="1F2937"/>
                </a:solidFill>
                <a:latin typeface="Calibri"/>
                <a:cs typeface="Calibri"/>
              </a:rPr>
              <a:t>API</a:t>
            </a:r>
            <a:r>
              <a:rPr sz="1541" spc="-51" dirty="0">
                <a:solidFill>
                  <a:srgbClr val="1F2937"/>
                </a:solidFill>
                <a:latin typeface="Calibri"/>
                <a:cs typeface="Calibri"/>
              </a:rPr>
              <a:t> </a:t>
            </a:r>
            <a:r>
              <a:rPr sz="1541" spc="-10" dirty="0">
                <a:solidFill>
                  <a:srgbClr val="1F2937"/>
                </a:solidFill>
                <a:latin typeface="Calibri"/>
                <a:cs typeface="Calibri"/>
              </a:rPr>
              <a:t>tra</a:t>
            </a:r>
            <a:r>
              <a:rPr sz="1387" spc="-10" dirty="0">
                <a:solidFill>
                  <a:srgbClr val="1F2937"/>
                </a:solidFill>
              </a:rPr>
              <a:t>ﬀ</a:t>
            </a:r>
            <a:r>
              <a:rPr sz="1541" spc="-10" dirty="0">
                <a:solidFill>
                  <a:srgbClr val="1F2937"/>
                </a:solidFill>
                <a:latin typeface="Calibri"/>
                <a:cs typeface="Calibri"/>
              </a:rPr>
              <a:t>ic </a:t>
            </a:r>
            <a:r>
              <a:rPr sz="1541" spc="-41" dirty="0">
                <a:solidFill>
                  <a:srgbClr val="1F2937"/>
                </a:solidFill>
                <a:latin typeface="Calibri"/>
                <a:cs typeface="Calibri"/>
              </a:rPr>
              <a:t>capture</a:t>
            </a:r>
            <a:r>
              <a:rPr sz="1541" spc="-46" dirty="0">
                <a:solidFill>
                  <a:srgbClr val="1F2937"/>
                </a:solidFill>
                <a:latin typeface="Calibri"/>
                <a:cs typeface="Calibri"/>
              </a:rPr>
              <a:t> </a:t>
            </a:r>
            <a:r>
              <a:rPr sz="1541" spc="-26" dirty="0">
                <a:solidFill>
                  <a:srgbClr val="1F2937"/>
                </a:solidFill>
                <a:latin typeface="Calibri"/>
                <a:cs typeface="Calibri"/>
              </a:rPr>
              <a:t>and</a:t>
            </a:r>
            <a:r>
              <a:rPr sz="1541" spc="-46" dirty="0">
                <a:solidFill>
                  <a:srgbClr val="1F2937"/>
                </a:solidFill>
                <a:latin typeface="Calibri"/>
                <a:cs typeface="Calibri"/>
              </a:rPr>
              <a:t> </a:t>
            </a:r>
            <a:r>
              <a:rPr sz="1541" spc="-10" dirty="0">
                <a:solidFill>
                  <a:srgbClr val="1F2937"/>
                </a:solidFill>
                <a:latin typeface="Calibri"/>
                <a:cs typeface="Calibri"/>
              </a:rPr>
              <a:t>analysis</a:t>
            </a:r>
            <a:endParaRPr sz="1541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3774852" y="3118801"/>
            <a:ext cx="1658057" cy="1999042"/>
          </a:xfrm>
          <a:prstGeom prst="rect">
            <a:avLst/>
          </a:prstGeom>
        </p:spPr>
        <p:txBody>
          <a:bodyPr vert="horz" wrap="square" lIns="0" tIns="13050" rIns="0" bIns="0" rtlCol="0">
            <a:spAutoFit/>
          </a:bodyPr>
          <a:lstStyle/>
          <a:p>
            <a:pPr marL="13051" marR="5220" indent="248612">
              <a:lnSpc>
                <a:spcPct val="116199"/>
              </a:lnSpc>
              <a:spcBef>
                <a:spcPts val="103"/>
              </a:spcBef>
              <a:buClr>
                <a:srgbClr val="0FB981"/>
              </a:buClr>
              <a:buSzPct val="103333"/>
              <a:buFont typeface="Yu Gothic"/>
              <a:buChar char="✓"/>
              <a:tabLst>
                <a:tab pos="261663" algn="l"/>
              </a:tabLst>
            </a:pPr>
            <a:r>
              <a:rPr sz="1541" spc="-41" dirty="0">
                <a:solidFill>
                  <a:srgbClr val="1F2937"/>
                </a:solidFill>
                <a:latin typeface="Calibri"/>
                <a:cs typeface="Calibri"/>
              </a:rPr>
              <a:t>Database </a:t>
            </a:r>
            <a:r>
              <a:rPr sz="1541" spc="-21" dirty="0">
                <a:solidFill>
                  <a:srgbClr val="1F2937"/>
                </a:solidFill>
                <a:latin typeface="Calibri"/>
                <a:cs typeface="Calibri"/>
              </a:rPr>
              <a:t>query </a:t>
            </a:r>
            <a:r>
              <a:rPr sz="1541" spc="-36" dirty="0">
                <a:solidFill>
                  <a:srgbClr val="1F2937"/>
                </a:solidFill>
                <a:latin typeface="Calibri"/>
                <a:cs typeface="Calibri"/>
              </a:rPr>
              <a:t>monitoring</a:t>
            </a:r>
            <a:r>
              <a:rPr sz="1541" spc="-21" dirty="0">
                <a:solidFill>
                  <a:srgbClr val="1F2937"/>
                </a:solidFill>
                <a:latin typeface="Calibri"/>
                <a:cs typeface="Calibri"/>
              </a:rPr>
              <a:t> </a:t>
            </a:r>
            <a:r>
              <a:rPr sz="1541" spc="-26" dirty="0">
                <a:solidFill>
                  <a:srgbClr val="1F2937"/>
                </a:solidFill>
                <a:latin typeface="Calibri"/>
                <a:cs typeface="Calibri"/>
              </a:rPr>
              <a:t>and </a:t>
            </a:r>
            <a:r>
              <a:rPr sz="1541" spc="-46" dirty="0">
                <a:solidFill>
                  <a:srgbClr val="1F2937"/>
                </a:solidFill>
                <a:latin typeface="Calibri"/>
                <a:cs typeface="Calibri"/>
              </a:rPr>
              <a:t>performance</a:t>
            </a:r>
            <a:r>
              <a:rPr sz="1541" spc="-26" dirty="0">
                <a:solidFill>
                  <a:srgbClr val="1F2937"/>
                </a:solidFill>
                <a:latin typeface="Calibri"/>
                <a:cs typeface="Calibri"/>
              </a:rPr>
              <a:t> </a:t>
            </a:r>
            <a:r>
              <a:rPr sz="1541" spc="-10" dirty="0">
                <a:solidFill>
                  <a:srgbClr val="1F2937"/>
                </a:solidFill>
                <a:latin typeface="Calibri"/>
                <a:cs typeface="Calibri"/>
              </a:rPr>
              <a:t>analysis</a:t>
            </a:r>
            <a:endParaRPr sz="1541">
              <a:latin typeface="Calibri"/>
              <a:cs typeface="Calibri"/>
            </a:endParaRPr>
          </a:p>
          <a:p>
            <a:pPr marL="13051" marR="380423" indent="248612">
              <a:lnSpc>
                <a:spcPct val="116300"/>
              </a:lnSpc>
              <a:spcBef>
                <a:spcPts val="570"/>
              </a:spcBef>
              <a:buClr>
                <a:srgbClr val="0FB981"/>
              </a:buClr>
              <a:buSzPct val="103333"/>
              <a:buFont typeface="Yu Gothic"/>
              <a:buChar char="✓"/>
              <a:tabLst>
                <a:tab pos="261663" algn="l"/>
              </a:tabLst>
            </a:pPr>
            <a:r>
              <a:rPr sz="1541" spc="-10" dirty="0">
                <a:solidFill>
                  <a:srgbClr val="1F2937"/>
                </a:solidFill>
                <a:latin typeface="Calibri"/>
                <a:cs typeface="Calibri"/>
              </a:rPr>
              <a:t>Application- </a:t>
            </a:r>
            <a:r>
              <a:rPr sz="1541" spc="-26" dirty="0">
                <a:solidFill>
                  <a:srgbClr val="1F2937"/>
                </a:solidFill>
                <a:latin typeface="Calibri"/>
                <a:cs typeface="Calibri"/>
              </a:rPr>
              <a:t>specific</a:t>
            </a:r>
            <a:r>
              <a:rPr sz="1541" spc="-15" dirty="0">
                <a:solidFill>
                  <a:srgbClr val="1F2937"/>
                </a:solidFill>
                <a:latin typeface="Calibri"/>
                <a:cs typeface="Calibri"/>
              </a:rPr>
              <a:t> </a:t>
            </a:r>
            <a:r>
              <a:rPr sz="1541" spc="-41" dirty="0">
                <a:solidFill>
                  <a:srgbClr val="1F2937"/>
                </a:solidFill>
                <a:latin typeface="Calibri"/>
                <a:cs typeface="Calibri"/>
              </a:rPr>
              <a:t>protocol capture</a:t>
            </a:r>
            <a:r>
              <a:rPr sz="1541" spc="-36" dirty="0">
                <a:solidFill>
                  <a:srgbClr val="1F2937"/>
                </a:solidFill>
                <a:latin typeface="Calibri"/>
                <a:cs typeface="Calibri"/>
              </a:rPr>
              <a:t> </a:t>
            </a:r>
            <a:r>
              <a:rPr sz="1541" spc="-26" dirty="0">
                <a:solidFill>
                  <a:srgbClr val="1F2937"/>
                </a:solidFill>
                <a:latin typeface="Calibri"/>
                <a:cs typeface="Calibri"/>
              </a:rPr>
              <a:t>and </a:t>
            </a:r>
            <a:r>
              <a:rPr sz="1541" spc="-10" dirty="0">
                <a:solidFill>
                  <a:srgbClr val="1F2937"/>
                </a:solidFill>
                <a:latin typeface="Calibri"/>
                <a:cs typeface="Calibri"/>
              </a:rPr>
              <a:t>dissection</a:t>
            </a:r>
            <a:endParaRPr sz="1541">
              <a:latin typeface="Calibri"/>
              <a:cs typeface="Calibri"/>
            </a:endParaRPr>
          </a:p>
        </p:txBody>
      </p:sp>
      <p:grpSp>
        <p:nvGrpSpPr>
          <p:cNvPr id="13" name="object 13"/>
          <p:cNvGrpSpPr/>
          <p:nvPr/>
        </p:nvGrpSpPr>
        <p:grpSpPr>
          <a:xfrm>
            <a:off x="5832021" y="1536101"/>
            <a:ext cx="2303401" cy="4660960"/>
            <a:chOff x="5458110" y="1494853"/>
            <a:chExt cx="2241550" cy="4535805"/>
          </a:xfrm>
        </p:grpSpPr>
        <p:pic>
          <p:nvPicPr>
            <p:cNvPr id="14" name="object 1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5458110" y="1494853"/>
              <a:ext cx="2241137" cy="4535424"/>
            </a:xfrm>
            <a:prstGeom prst="rect">
              <a:avLst/>
            </a:prstGeom>
          </p:spPr>
        </p:pic>
        <p:sp>
          <p:nvSpPr>
            <p:cNvPr id="15" name="object 15"/>
            <p:cNvSpPr/>
            <p:nvPr/>
          </p:nvSpPr>
          <p:spPr>
            <a:xfrm>
              <a:off x="5458110" y="1494853"/>
              <a:ext cx="2241550" cy="4535805"/>
            </a:xfrm>
            <a:custGeom>
              <a:avLst/>
              <a:gdLst/>
              <a:ahLst/>
              <a:cxnLst/>
              <a:rect l="l" t="t" r="r" b="b"/>
              <a:pathLst>
                <a:path w="2241550" h="4535805">
                  <a:moveTo>
                    <a:pt x="2134838" y="4535424"/>
                  </a:moveTo>
                  <a:lnTo>
                    <a:pt x="106299" y="4535424"/>
                  </a:lnTo>
                  <a:lnTo>
                    <a:pt x="95827" y="4534918"/>
                  </a:lnTo>
                  <a:lnTo>
                    <a:pt x="56139" y="4522857"/>
                  </a:lnTo>
                  <a:lnTo>
                    <a:pt x="24087" y="4496526"/>
                  </a:lnTo>
                  <a:lnTo>
                    <a:pt x="4551" y="4459935"/>
                  </a:lnTo>
                  <a:lnTo>
                    <a:pt x="0" y="4429125"/>
                  </a:lnTo>
                  <a:lnTo>
                    <a:pt x="0" y="106299"/>
                  </a:lnTo>
                  <a:lnTo>
                    <a:pt x="8091" y="65620"/>
                  </a:lnTo>
                  <a:lnTo>
                    <a:pt x="31134" y="31134"/>
                  </a:lnTo>
                  <a:lnTo>
                    <a:pt x="65620" y="8091"/>
                  </a:lnTo>
                  <a:lnTo>
                    <a:pt x="106299" y="0"/>
                  </a:lnTo>
                  <a:lnTo>
                    <a:pt x="2134838" y="0"/>
                  </a:lnTo>
                  <a:lnTo>
                    <a:pt x="2175516" y="8091"/>
                  </a:lnTo>
                  <a:lnTo>
                    <a:pt x="2177141" y="8858"/>
                  </a:lnTo>
                  <a:lnTo>
                    <a:pt x="99900" y="8858"/>
                  </a:lnTo>
                  <a:lnTo>
                    <a:pt x="93564" y="9482"/>
                  </a:lnTo>
                  <a:lnTo>
                    <a:pt x="57483" y="21725"/>
                  </a:lnTo>
                  <a:lnTo>
                    <a:pt x="28834" y="46844"/>
                  </a:lnTo>
                  <a:lnTo>
                    <a:pt x="11978" y="81014"/>
                  </a:lnTo>
                  <a:lnTo>
                    <a:pt x="8858" y="99900"/>
                  </a:lnTo>
                  <a:lnTo>
                    <a:pt x="8858" y="4435523"/>
                  </a:lnTo>
                  <a:lnTo>
                    <a:pt x="18723" y="4472324"/>
                  </a:lnTo>
                  <a:lnTo>
                    <a:pt x="41922" y="4502549"/>
                  </a:lnTo>
                  <a:lnTo>
                    <a:pt x="74921" y="4521596"/>
                  </a:lnTo>
                  <a:lnTo>
                    <a:pt x="99900" y="4526565"/>
                  </a:lnTo>
                  <a:lnTo>
                    <a:pt x="2177140" y="4526565"/>
                  </a:lnTo>
                  <a:lnTo>
                    <a:pt x="2175516" y="4527332"/>
                  </a:lnTo>
                  <a:lnTo>
                    <a:pt x="2165648" y="4530872"/>
                  </a:lnTo>
                  <a:lnTo>
                    <a:pt x="2155579" y="4533400"/>
                  </a:lnTo>
                  <a:lnTo>
                    <a:pt x="2145309" y="4534918"/>
                  </a:lnTo>
                  <a:lnTo>
                    <a:pt x="2134838" y="4535424"/>
                  </a:lnTo>
                  <a:close/>
                </a:path>
                <a:path w="2241550" h="4535805">
                  <a:moveTo>
                    <a:pt x="2177140" y="4526565"/>
                  </a:moveTo>
                  <a:lnTo>
                    <a:pt x="2141236" y="4526565"/>
                  </a:lnTo>
                  <a:lnTo>
                    <a:pt x="2147573" y="4525941"/>
                  </a:lnTo>
                  <a:lnTo>
                    <a:pt x="2160123" y="4523445"/>
                  </a:lnTo>
                  <a:lnTo>
                    <a:pt x="2194293" y="4506589"/>
                  </a:lnTo>
                  <a:lnTo>
                    <a:pt x="2219411" y="4477939"/>
                  </a:lnTo>
                  <a:lnTo>
                    <a:pt x="2231654" y="4441859"/>
                  </a:lnTo>
                  <a:lnTo>
                    <a:pt x="2232278" y="4435523"/>
                  </a:lnTo>
                  <a:lnTo>
                    <a:pt x="2232278" y="99900"/>
                  </a:lnTo>
                  <a:lnTo>
                    <a:pt x="2222413" y="63099"/>
                  </a:lnTo>
                  <a:lnTo>
                    <a:pt x="2199215" y="32873"/>
                  </a:lnTo>
                  <a:lnTo>
                    <a:pt x="2166216" y="13827"/>
                  </a:lnTo>
                  <a:lnTo>
                    <a:pt x="2141236" y="8858"/>
                  </a:lnTo>
                  <a:lnTo>
                    <a:pt x="2177141" y="8858"/>
                  </a:lnTo>
                  <a:lnTo>
                    <a:pt x="2210002" y="31134"/>
                  </a:lnTo>
                  <a:lnTo>
                    <a:pt x="2233045" y="65620"/>
                  </a:lnTo>
                  <a:lnTo>
                    <a:pt x="2241137" y="106299"/>
                  </a:lnTo>
                  <a:lnTo>
                    <a:pt x="2241137" y="4429125"/>
                  </a:lnTo>
                  <a:lnTo>
                    <a:pt x="2233045" y="4469803"/>
                  </a:lnTo>
                  <a:lnTo>
                    <a:pt x="2210002" y="4504289"/>
                  </a:lnTo>
                  <a:lnTo>
                    <a:pt x="2184997" y="4522857"/>
                  </a:lnTo>
                  <a:lnTo>
                    <a:pt x="2177140" y="4526565"/>
                  </a:lnTo>
                  <a:close/>
                </a:path>
              </a:pathLst>
            </a:custGeom>
            <a:solidFill>
              <a:srgbClr val="0FB981">
                <a:alpha val="30198"/>
              </a:srgbClr>
            </a:solidFill>
          </p:spPr>
          <p:txBody>
            <a:bodyPr wrap="square" lIns="0" tIns="0" rIns="0" bIns="0" rtlCol="0"/>
            <a:lstStyle/>
            <a:p>
              <a:endParaRPr sz="1439"/>
            </a:p>
          </p:txBody>
        </p:sp>
      </p:grpSp>
      <p:sp>
        <p:nvSpPr>
          <p:cNvPr id="16" name="object 16"/>
          <p:cNvSpPr txBox="1"/>
          <p:nvPr/>
        </p:nvSpPr>
        <p:spPr>
          <a:xfrm>
            <a:off x="6252771" y="1657769"/>
            <a:ext cx="1463606" cy="1139293"/>
          </a:xfrm>
          <a:prstGeom prst="rect">
            <a:avLst/>
          </a:prstGeom>
        </p:spPr>
        <p:txBody>
          <a:bodyPr vert="horz" wrap="square" lIns="0" tIns="59379" rIns="0" bIns="0" rtlCol="0">
            <a:spAutoFit/>
          </a:bodyPr>
          <a:lstStyle/>
          <a:p>
            <a:pPr marL="13051" marR="5220" indent="-174877" algn="ctr">
              <a:lnSpc>
                <a:spcPct val="90500"/>
              </a:lnSpc>
              <a:spcBef>
                <a:spcPts val="468"/>
              </a:spcBef>
            </a:pPr>
            <a:r>
              <a:rPr sz="3083" spc="-390" dirty="0">
                <a:solidFill>
                  <a:srgbClr val="3B81F5"/>
                </a:solidFill>
                <a:latin typeface="Arial Black"/>
                <a:cs typeface="Arial Black"/>
              </a:rPr>
              <a:t> </a:t>
            </a:r>
            <a:r>
              <a:rPr sz="2312" b="1" spc="-10" dirty="0">
                <a:solidFill>
                  <a:srgbClr val="60A5FA"/>
                </a:solidFill>
                <a:latin typeface="Arial Narrow"/>
                <a:cs typeface="Arial Narrow"/>
              </a:rPr>
              <a:t>HARDWARE INTERFACE</a:t>
            </a:r>
            <a:endParaRPr sz="2312">
              <a:latin typeface="Arial Narrow"/>
              <a:cs typeface="Arial Narrow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6263865" y="2854823"/>
            <a:ext cx="1228045" cy="845668"/>
          </a:xfrm>
          <a:prstGeom prst="rect">
            <a:avLst/>
          </a:prstGeom>
        </p:spPr>
        <p:txBody>
          <a:bodyPr vert="horz" wrap="square" lIns="0" tIns="13050" rIns="0" bIns="0" rtlCol="0">
            <a:spAutoFit/>
          </a:bodyPr>
          <a:lstStyle/>
          <a:p>
            <a:pPr marL="13051" marR="5220" indent="248612">
              <a:lnSpc>
                <a:spcPct val="116199"/>
              </a:lnSpc>
              <a:spcBef>
                <a:spcPts val="103"/>
              </a:spcBef>
              <a:buClr>
                <a:srgbClr val="0FB981"/>
              </a:buClr>
              <a:buSzPct val="103333"/>
              <a:buFont typeface="Yu Gothic"/>
              <a:buChar char="✓"/>
              <a:tabLst>
                <a:tab pos="261663" algn="l"/>
              </a:tabLst>
            </a:pPr>
            <a:r>
              <a:rPr sz="1541" spc="-10" dirty="0">
                <a:solidFill>
                  <a:srgbClr val="1F2937"/>
                </a:solidFill>
                <a:latin typeface="Calibri"/>
                <a:cs typeface="Calibri"/>
              </a:rPr>
              <a:t>Serial</a:t>
            </a:r>
            <a:r>
              <a:rPr sz="1541" spc="-67" dirty="0">
                <a:solidFill>
                  <a:srgbClr val="1F2937"/>
                </a:solidFill>
                <a:latin typeface="Calibri"/>
                <a:cs typeface="Calibri"/>
              </a:rPr>
              <a:t> </a:t>
            </a:r>
            <a:r>
              <a:rPr sz="1541" spc="-21" dirty="0">
                <a:solidFill>
                  <a:srgbClr val="1F2937"/>
                </a:solidFill>
                <a:latin typeface="Calibri"/>
                <a:cs typeface="Calibri"/>
              </a:rPr>
              <a:t>port </a:t>
            </a:r>
            <a:r>
              <a:rPr sz="1541" spc="-36" dirty="0">
                <a:solidFill>
                  <a:srgbClr val="1F2937"/>
                </a:solidFill>
                <a:latin typeface="Calibri"/>
                <a:cs typeface="Calibri"/>
              </a:rPr>
              <a:t>communication </a:t>
            </a:r>
            <a:r>
              <a:rPr sz="1541" spc="-10" dirty="0">
                <a:solidFill>
                  <a:srgbClr val="1F2937"/>
                </a:solidFill>
                <a:latin typeface="Calibri"/>
                <a:cs typeface="Calibri"/>
              </a:rPr>
              <a:t>analysis</a:t>
            </a:r>
            <a:endParaRPr sz="1541">
              <a:latin typeface="Calibri"/>
              <a:cs typeface="Calibri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6263865" y="3746885"/>
            <a:ext cx="1611075" cy="1723967"/>
          </a:xfrm>
          <a:prstGeom prst="rect">
            <a:avLst/>
          </a:prstGeom>
        </p:spPr>
        <p:txBody>
          <a:bodyPr vert="horz" wrap="square" lIns="0" tIns="13050" rIns="0" bIns="0" rtlCol="0">
            <a:spAutoFit/>
          </a:bodyPr>
          <a:lstStyle/>
          <a:p>
            <a:pPr marL="13051" marR="236214" indent="248612">
              <a:lnSpc>
                <a:spcPct val="116199"/>
              </a:lnSpc>
              <a:spcBef>
                <a:spcPts val="103"/>
              </a:spcBef>
              <a:buClr>
                <a:srgbClr val="0FB981"/>
              </a:buClr>
              <a:buSzPct val="103333"/>
              <a:buFont typeface="Yu Gothic"/>
              <a:buChar char="✓"/>
              <a:tabLst>
                <a:tab pos="261663" algn="l"/>
              </a:tabLst>
            </a:pPr>
            <a:r>
              <a:rPr sz="1541" spc="-10" dirty="0">
                <a:solidFill>
                  <a:srgbClr val="1F2937"/>
                </a:solidFill>
                <a:latin typeface="Calibri"/>
                <a:cs typeface="Calibri"/>
              </a:rPr>
              <a:t>Custom </a:t>
            </a:r>
            <a:r>
              <a:rPr sz="1541" spc="-46" dirty="0">
                <a:solidFill>
                  <a:srgbClr val="1F2937"/>
                </a:solidFill>
                <a:latin typeface="Calibri"/>
                <a:cs typeface="Calibri"/>
              </a:rPr>
              <a:t>embedded</a:t>
            </a:r>
            <a:r>
              <a:rPr sz="1541" spc="-26" dirty="0">
                <a:solidFill>
                  <a:srgbClr val="1F2937"/>
                </a:solidFill>
                <a:latin typeface="Calibri"/>
                <a:cs typeface="Calibri"/>
              </a:rPr>
              <a:t> </a:t>
            </a:r>
            <a:r>
              <a:rPr sz="1541" spc="-36" dirty="0">
                <a:solidFill>
                  <a:srgbClr val="1F2937"/>
                </a:solidFill>
                <a:latin typeface="Calibri"/>
                <a:cs typeface="Calibri"/>
              </a:rPr>
              <a:t>device </a:t>
            </a:r>
            <a:r>
              <a:rPr sz="1541" spc="-41" dirty="0">
                <a:solidFill>
                  <a:srgbClr val="1F2937"/>
                </a:solidFill>
                <a:latin typeface="Calibri"/>
                <a:cs typeface="Calibri"/>
              </a:rPr>
              <a:t>protocol</a:t>
            </a:r>
            <a:r>
              <a:rPr sz="1541" spc="-21" dirty="0">
                <a:solidFill>
                  <a:srgbClr val="1F2937"/>
                </a:solidFill>
                <a:latin typeface="Calibri"/>
                <a:cs typeface="Calibri"/>
              </a:rPr>
              <a:t> </a:t>
            </a:r>
            <a:r>
              <a:rPr sz="1541" spc="-10" dirty="0">
                <a:solidFill>
                  <a:srgbClr val="1F2937"/>
                </a:solidFill>
                <a:latin typeface="Calibri"/>
                <a:cs typeface="Calibri"/>
              </a:rPr>
              <a:t>capture</a:t>
            </a:r>
            <a:endParaRPr sz="1541">
              <a:latin typeface="Calibri"/>
              <a:cs typeface="Calibri"/>
            </a:endParaRPr>
          </a:p>
          <a:p>
            <a:pPr marL="13051" marR="5220" indent="248612">
              <a:lnSpc>
                <a:spcPct val="116199"/>
              </a:lnSpc>
              <a:spcBef>
                <a:spcPts val="575"/>
              </a:spcBef>
              <a:buClr>
                <a:srgbClr val="0FB981"/>
              </a:buClr>
              <a:buSzPct val="103333"/>
              <a:buFont typeface="Yu Gothic"/>
              <a:buChar char="✓"/>
              <a:tabLst>
                <a:tab pos="261663" algn="l"/>
              </a:tabLst>
            </a:pPr>
            <a:r>
              <a:rPr sz="1541" spc="-26" dirty="0">
                <a:solidFill>
                  <a:srgbClr val="1F2937"/>
                </a:solidFill>
                <a:latin typeface="Calibri"/>
                <a:cs typeface="Calibri"/>
              </a:rPr>
              <a:t>Industrial</a:t>
            </a:r>
            <a:r>
              <a:rPr sz="1541" spc="-10" dirty="0">
                <a:solidFill>
                  <a:srgbClr val="1F2937"/>
                </a:solidFill>
                <a:latin typeface="Calibri"/>
                <a:cs typeface="Calibri"/>
              </a:rPr>
              <a:t> control </a:t>
            </a:r>
            <a:r>
              <a:rPr sz="1541" spc="-41" dirty="0">
                <a:solidFill>
                  <a:srgbClr val="1F2937"/>
                </a:solidFill>
                <a:latin typeface="Calibri"/>
                <a:cs typeface="Calibri"/>
              </a:rPr>
              <a:t>system</a:t>
            </a:r>
            <a:r>
              <a:rPr sz="1541" spc="-31" dirty="0">
                <a:solidFill>
                  <a:srgbClr val="1F2937"/>
                </a:solidFill>
                <a:latin typeface="Calibri"/>
                <a:cs typeface="Calibri"/>
              </a:rPr>
              <a:t> </a:t>
            </a:r>
            <a:r>
              <a:rPr sz="1541" spc="-10" dirty="0">
                <a:solidFill>
                  <a:srgbClr val="1F2937"/>
                </a:solidFill>
                <a:latin typeface="Calibri"/>
                <a:cs typeface="Calibri"/>
              </a:rPr>
              <a:t>monitoring </a:t>
            </a:r>
            <a:r>
              <a:rPr sz="1541" spc="-26" dirty="0">
                <a:solidFill>
                  <a:srgbClr val="1F2937"/>
                </a:solidFill>
                <a:latin typeface="Calibri"/>
                <a:cs typeface="Calibri"/>
              </a:rPr>
              <a:t>and</a:t>
            </a:r>
            <a:r>
              <a:rPr sz="1541" spc="-51" dirty="0">
                <a:solidFill>
                  <a:srgbClr val="1F2937"/>
                </a:solidFill>
                <a:latin typeface="Calibri"/>
                <a:cs typeface="Calibri"/>
              </a:rPr>
              <a:t> </a:t>
            </a:r>
            <a:r>
              <a:rPr sz="1541" spc="-31" dirty="0">
                <a:solidFill>
                  <a:srgbClr val="1F2937"/>
                </a:solidFill>
                <a:latin typeface="Calibri"/>
                <a:cs typeface="Calibri"/>
              </a:rPr>
              <a:t>security</a:t>
            </a:r>
            <a:r>
              <a:rPr sz="1541" spc="-46" dirty="0">
                <a:solidFill>
                  <a:srgbClr val="1F2937"/>
                </a:solidFill>
                <a:latin typeface="Calibri"/>
                <a:cs typeface="Calibri"/>
              </a:rPr>
              <a:t> </a:t>
            </a:r>
            <a:r>
              <a:rPr sz="1541" spc="-10" dirty="0">
                <a:solidFill>
                  <a:srgbClr val="1F2937"/>
                </a:solidFill>
                <a:latin typeface="Calibri"/>
                <a:cs typeface="Calibri"/>
              </a:rPr>
              <a:t>analysis</a:t>
            </a:r>
            <a:endParaRPr sz="1541">
              <a:latin typeface="Calibri"/>
              <a:cs typeface="Calibri"/>
            </a:endParaRPr>
          </a:p>
        </p:txBody>
      </p:sp>
      <p:grpSp>
        <p:nvGrpSpPr>
          <p:cNvPr id="19" name="object 19"/>
          <p:cNvGrpSpPr/>
          <p:nvPr/>
        </p:nvGrpSpPr>
        <p:grpSpPr>
          <a:xfrm>
            <a:off x="8317051" y="1536101"/>
            <a:ext cx="2312536" cy="4660960"/>
            <a:chOff x="7876412" y="1494853"/>
            <a:chExt cx="2250440" cy="4535805"/>
          </a:xfrm>
        </p:grpSpPr>
        <p:pic>
          <p:nvPicPr>
            <p:cNvPr id="20" name="object 20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7876412" y="1494853"/>
              <a:ext cx="2249995" cy="4535424"/>
            </a:xfrm>
            <a:prstGeom prst="rect">
              <a:avLst/>
            </a:prstGeom>
          </p:spPr>
        </p:pic>
        <p:sp>
          <p:nvSpPr>
            <p:cNvPr id="21" name="object 21"/>
            <p:cNvSpPr/>
            <p:nvPr/>
          </p:nvSpPr>
          <p:spPr>
            <a:xfrm>
              <a:off x="7876412" y="1494853"/>
              <a:ext cx="2250440" cy="4535805"/>
            </a:xfrm>
            <a:custGeom>
              <a:avLst/>
              <a:gdLst/>
              <a:ahLst/>
              <a:cxnLst/>
              <a:rect l="l" t="t" r="r" b="b"/>
              <a:pathLst>
                <a:path w="2250439" h="4535805">
                  <a:moveTo>
                    <a:pt x="2143696" y="4535424"/>
                  </a:moveTo>
                  <a:lnTo>
                    <a:pt x="106299" y="4535424"/>
                  </a:lnTo>
                  <a:lnTo>
                    <a:pt x="95827" y="4534918"/>
                  </a:lnTo>
                  <a:lnTo>
                    <a:pt x="56139" y="4522857"/>
                  </a:lnTo>
                  <a:lnTo>
                    <a:pt x="24087" y="4496526"/>
                  </a:lnTo>
                  <a:lnTo>
                    <a:pt x="4551" y="4459935"/>
                  </a:lnTo>
                  <a:lnTo>
                    <a:pt x="0" y="106299"/>
                  </a:lnTo>
                  <a:lnTo>
                    <a:pt x="505" y="95827"/>
                  </a:lnTo>
                  <a:lnTo>
                    <a:pt x="12566" y="56139"/>
                  </a:lnTo>
                  <a:lnTo>
                    <a:pt x="38896" y="24087"/>
                  </a:lnTo>
                  <a:lnTo>
                    <a:pt x="75488" y="4551"/>
                  </a:lnTo>
                  <a:lnTo>
                    <a:pt x="106299" y="0"/>
                  </a:lnTo>
                  <a:lnTo>
                    <a:pt x="2143696" y="0"/>
                  </a:lnTo>
                  <a:lnTo>
                    <a:pt x="2184375" y="8091"/>
                  </a:lnTo>
                  <a:lnTo>
                    <a:pt x="2185999" y="8858"/>
                  </a:lnTo>
                  <a:lnTo>
                    <a:pt x="99900" y="8858"/>
                  </a:lnTo>
                  <a:lnTo>
                    <a:pt x="93564" y="9482"/>
                  </a:lnTo>
                  <a:lnTo>
                    <a:pt x="57483" y="21725"/>
                  </a:lnTo>
                  <a:lnTo>
                    <a:pt x="28834" y="46844"/>
                  </a:lnTo>
                  <a:lnTo>
                    <a:pt x="11978" y="81014"/>
                  </a:lnTo>
                  <a:lnTo>
                    <a:pt x="8858" y="99900"/>
                  </a:lnTo>
                  <a:lnTo>
                    <a:pt x="8858" y="4435523"/>
                  </a:lnTo>
                  <a:lnTo>
                    <a:pt x="18723" y="4472324"/>
                  </a:lnTo>
                  <a:lnTo>
                    <a:pt x="41922" y="4502549"/>
                  </a:lnTo>
                  <a:lnTo>
                    <a:pt x="74921" y="4521596"/>
                  </a:lnTo>
                  <a:lnTo>
                    <a:pt x="99900" y="4526565"/>
                  </a:lnTo>
                  <a:lnTo>
                    <a:pt x="2185999" y="4526565"/>
                  </a:lnTo>
                  <a:lnTo>
                    <a:pt x="2184375" y="4527332"/>
                  </a:lnTo>
                  <a:lnTo>
                    <a:pt x="2174507" y="4530872"/>
                  </a:lnTo>
                  <a:lnTo>
                    <a:pt x="2164438" y="4533400"/>
                  </a:lnTo>
                  <a:lnTo>
                    <a:pt x="2154167" y="4534918"/>
                  </a:lnTo>
                  <a:lnTo>
                    <a:pt x="2143696" y="4535424"/>
                  </a:lnTo>
                  <a:close/>
                </a:path>
                <a:path w="2250439" h="4535805">
                  <a:moveTo>
                    <a:pt x="2185999" y="4526565"/>
                  </a:moveTo>
                  <a:lnTo>
                    <a:pt x="2150094" y="4526565"/>
                  </a:lnTo>
                  <a:lnTo>
                    <a:pt x="2156431" y="4525941"/>
                  </a:lnTo>
                  <a:lnTo>
                    <a:pt x="2168981" y="4523445"/>
                  </a:lnTo>
                  <a:lnTo>
                    <a:pt x="2203151" y="4506589"/>
                  </a:lnTo>
                  <a:lnTo>
                    <a:pt x="2228269" y="4477939"/>
                  </a:lnTo>
                  <a:lnTo>
                    <a:pt x="2240513" y="4441859"/>
                  </a:lnTo>
                  <a:lnTo>
                    <a:pt x="2241137" y="4435523"/>
                  </a:lnTo>
                  <a:lnTo>
                    <a:pt x="2241137" y="99900"/>
                  </a:lnTo>
                  <a:lnTo>
                    <a:pt x="2231271" y="63099"/>
                  </a:lnTo>
                  <a:lnTo>
                    <a:pt x="2208073" y="32873"/>
                  </a:lnTo>
                  <a:lnTo>
                    <a:pt x="2175074" y="13827"/>
                  </a:lnTo>
                  <a:lnTo>
                    <a:pt x="2150094" y="8858"/>
                  </a:lnTo>
                  <a:lnTo>
                    <a:pt x="2185999" y="8858"/>
                  </a:lnTo>
                  <a:lnTo>
                    <a:pt x="2218861" y="31134"/>
                  </a:lnTo>
                  <a:lnTo>
                    <a:pt x="2241903" y="65620"/>
                  </a:lnTo>
                  <a:lnTo>
                    <a:pt x="2249995" y="106299"/>
                  </a:lnTo>
                  <a:lnTo>
                    <a:pt x="2249995" y="4429125"/>
                  </a:lnTo>
                  <a:lnTo>
                    <a:pt x="2241903" y="4469803"/>
                  </a:lnTo>
                  <a:lnTo>
                    <a:pt x="2218861" y="4504289"/>
                  </a:lnTo>
                  <a:lnTo>
                    <a:pt x="2193856" y="4522857"/>
                  </a:lnTo>
                  <a:lnTo>
                    <a:pt x="2185999" y="4526565"/>
                  </a:lnTo>
                  <a:close/>
                </a:path>
              </a:pathLst>
            </a:custGeom>
            <a:solidFill>
              <a:srgbClr val="F59D0A">
                <a:alpha val="30198"/>
              </a:srgbClr>
            </a:solidFill>
          </p:spPr>
          <p:txBody>
            <a:bodyPr wrap="square" lIns="0" tIns="0" rIns="0" bIns="0" rtlCol="0"/>
            <a:lstStyle/>
            <a:p>
              <a:endParaRPr sz="1439"/>
            </a:p>
          </p:txBody>
        </p:sp>
      </p:grpSp>
      <p:sp>
        <p:nvSpPr>
          <p:cNvPr id="22" name="object 22"/>
          <p:cNvSpPr txBox="1"/>
          <p:nvPr/>
        </p:nvSpPr>
        <p:spPr>
          <a:xfrm>
            <a:off x="8585330" y="1657769"/>
            <a:ext cx="1776163" cy="841539"/>
          </a:xfrm>
          <a:prstGeom prst="rect">
            <a:avLst/>
          </a:prstGeom>
        </p:spPr>
        <p:txBody>
          <a:bodyPr vert="horz" wrap="square" lIns="0" tIns="47634" rIns="0" bIns="0" rtlCol="0">
            <a:spAutoFit/>
          </a:bodyPr>
          <a:lstStyle/>
          <a:p>
            <a:pPr marL="466556" marR="5220" indent="-454157">
              <a:lnSpc>
                <a:spcPct val="93000"/>
              </a:lnSpc>
              <a:spcBef>
                <a:spcPts val="375"/>
              </a:spcBef>
            </a:pPr>
            <a:r>
              <a:rPr sz="3083" spc="-523" dirty="0">
                <a:solidFill>
                  <a:srgbClr val="3B81F5"/>
                </a:solidFill>
                <a:latin typeface="Arial Black"/>
                <a:cs typeface="Arial Black"/>
              </a:rPr>
              <a:t></a:t>
            </a:r>
            <a:r>
              <a:rPr sz="3083" spc="509" dirty="0">
                <a:solidFill>
                  <a:srgbClr val="3B81F5"/>
                </a:solidFill>
                <a:latin typeface="Arial Black"/>
                <a:cs typeface="Arial Black"/>
              </a:rPr>
              <a:t> </a:t>
            </a:r>
            <a:r>
              <a:rPr sz="2312" b="1" spc="-10" dirty="0">
                <a:solidFill>
                  <a:srgbClr val="60A5FA"/>
                </a:solidFill>
                <a:latin typeface="Arial Narrow"/>
                <a:cs typeface="Arial Narrow"/>
              </a:rPr>
              <a:t>SECURITY </a:t>
            </a:r>
            <a:r>
              <a:rPr sz="2312" b="1" spc="-21" dirty="0">
                <a:solidFill>
                  <a:srgbClr val="60A5FA"/>
                </a:solidFill>
                <a:latin typeface="Arial Narrow"/>
                <a:cs typeface="Arial Narrow"/>
              </a:rPr>
              <a:t>TOOLS</a:t>
            </a:r>
            <a:endParaRPr sz="2312">
              <a:latin typeface="Arial Narrow"/>
              <a:cs typeface="Arial Narrow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8752878" y="2545333"/>
            <a:ext cx="1505367" cy="3176287"/>
          </a:xfrm>
          <a:prstGeom prst="rect">
            <a:avLst/>
          </a:prstGeom>
        </p:spPr>
        <p:txBody>
          <a:bodyPr vert="horz" wrap="square" lIns="0" tIns="13050" rIns="0" bIns="0" rtlCol="0">
            <a:spAutoFit/>
          </a:bodyPr>
          <a:lstStyle/>
          <a:p>
            <a:pPr marL="13051" marR="90049" indent="248612">
              <a:lnSpc>
                <a:spcPct val="116199"/>
              </a:lnSpc>
              <a:spcBef>
                <a:spcPts val="103"/>
              </a:spcBef>
              <a:buClr>
                <a:srgbClr val="0FB981"/>
              </a:buClr>
              <a:buSzPct val="103333"/>
              <a:buFont typeface="Yu Gothic"/>
              <a:buChar char="✓"/>
              <a:tabLst>
                <a:tab pos="261663" algn="l"/>
              </a:tabLst>
            </a:pPr>
            <a:r>
              <a:rPr sz="1541" spc="-10" dirty="0">
                <a:solidFill>
                  <a:srgbClr val="1F2937"/>
                </a:solidFill>
                <a:latin typeface="Calibri"/>
                <a:cs typeface="Calibri"/>
              </a:rPr>
              <a:t>IDS/IPS</a:t>
            </a:r>
            <a:r>
              <a:rPr sz="1541" spc="-67" dirty="0">
                <a:solidFill>
                  <a:srgbClr val="1F2937"/>
                </a:solidFill>
                <a:latin typeface="Calibri"/>
                <a:cs typeface="Calibri"/>
              </a:rPr>
              <a:t> </a:t>
            </a:r>
            <a:r>
              <a:rPr sz="1541" spc="-36" dirty="0">
                <a:solidFill>
                  <a:srgbClr val="1F2937"/>
                </a:solidFill>
                <a:latin typeface="Calibri"/>
                <a:cs typeface="Calibri"/>
              </a:rPr>
              <a:t>system </a:t>
            </a:r>
            <a:r>
              <a:rPr sz="1541" spc="-41" dirty="0">
                <a:solidFill>
                  <a:srgbClr val="1F2937"/>
                </a:solidFill>
                <a:latin typeface="Calibri"/>
                <a:cs typeface="Calibri"/>
              </a:rPr>
              <a:t>integration</a:t>
            </a:r>
            <a:r>
              <a:rPr sz="1541" spc="-5" dirty="0">
                <a:solidFill>
                  <a:srgbClr val="1F2937"/>
                </a:solidFill>
                <a:latin typeface="Calibri"/>
                <a:cs typeface="Calibri"/>
              </a:rPr>
              <a:t> </a:t>
            </a:r>
            <a:r>
              <a:rPr sz="1541" spc="-26" dirty="0">
                <a:solidFill>
                  <a:srgbClr val="1F2937"/>
                </a:solidFill>
                <a:latin typeface="Calibri"/>
                <a:cs typeface="Calibri"/>
              </a:rPr>
              <a:t>for </a:t>
            </a:r>
            <a:r>
              <a:rPr sz="1541" spc="-10" dirty="0">
                <a:solidFill>
                  <a:srgbClr val="1F2937"/>
                </a:solidFill>
                <a:latin typeface="Calibri"/>
                <a:cs typeface="Calibri"/>
              </a:rPr>
              <a:t>comprehensive analysis</a:t>
            </a:r>
            <a:endParaRPr sz="1541">
              <a:latin typeface="Calibri"/>
              <a:cs typeface="Calibri"/>
            </a:endParaRPr>
          </a:p>
          <a:p>
            <a:pPr marL="13051" marR="234257" indent="248612">
              <a:lnSpc>
                <a:spcPct val="116300"/>
              </a:lnSpc>
              <a:spcBef>
                <a:spcPts val="570"/>
              </a:spcBef>
              <a:buClr>
                <a:srgbClr val="0FB981"/>
              </a:buClr>
              <a:buSzPct val="103333"/>
              <a:buFont typeface="Yu Gothic"/>
              <a:buChar char="✓"/>
              <a:tabLst>
                <a:tab pos="261663" algn="l"/>
              </a:tabLst>
            </a:pPr>
            <a:r>
              <a:rPr sz="1541" spc="-10" dirty="0">
                <a:solidFill>
                  <a:srgbClr val="1F2937"/>
                </a:solidFill>
                <a:latin typeface="Calibri"/>
                <a:cs typeface="Calibri"/>
              </a:rPr>
              <a:t>Threat </a:t>
            </a:r>
            <a:r>
              <a:rPr sz="1541" spc="-36" dirty="0">
                <a:solidFill>
                  <a:srgbClr val="1F2937"/>
                </a:solidFill>
                <a:latin typeface="Calibri"/>
                <a:cs typeface="Calibri"/>
              </a:rPr>
              <a:t>intelligence</a:t>
            </a:r>
            <a:r>
              <a:rPr sz="1541" spc="5" dirty="0">
                <a:solidFill>
                  <a:srgbClr val="1F2937"/>
                </a:solidFill>
                <a:latin typeface="Calibri"/>
                <a:cs typeface="Calibri"/>
              </a:rPr>
              <a:t> </a:t>
            </a:r>
            <a:r>
              <a:rPr sz="1541" spc="-57" dirty="0">
                <a:solidFill>
                  <a:srgbClr val="1F2937"/>
                </a:solidFill>
                <a:latin typeface="Calibri"/>
                <a:cs typeface="Calibri"/>
              </a:rPr>
              <a:t>feed </a:t>
            </a:r>
            <a:r>
              <a:rPr sz="1541" spc="-41" dirty="0">
                <a:solidFill>
                  <a:srgbClr val="1F2937"/>
                </a:solidFill>
                <a:latin typeface="Calibri"/>
                <a:cs typeface="Calibri"/>
              </a:rPr>
              <a:t>integration</a:t>
            </a:r>
            <a:r>
              <a:rPr sz="1541" spc="-5" dirty="0">
                <a:solidFill>
                  <a:srgbClr val="1F2937"/>
                </a:solidFill>
                <a:latin typeface="Calibri"/>
                <a:cs typeface="Calibri"/>
              </a:rPr>
              <a:t> </a:t>
            </a:r>
            <a:r>
              <a:rPr sz="1541" spc="-26" dirty="0">
                <a:solidFill>
                  <a:srgbClr val="1F2937"/>
                </a:solidFill>
                <a:latin typeface="Calibri"/>
                <a:cs typeface="Calibri"/>
              </a:rPr>
              <a:t>and </a:t>
            </a:r>
            <a:r>
              <a:rPr sz="1541" spc="-10" dirty="0">
                <a:solidFill>
                  <a:srgbClr val="1F2937"/>
                </a:solidFill>
                <a:latin typeface="Calibri"/>
                <a:cs typeface="Calibri"/>
              </a:rPr>
              <a:t>correlation</a:t>
            </a:r>
            <a:endParaRPr sz="1541">
              <a:latin typeface="Calibri"/>
              <a:cs typeface="Calibri"/>
            </a:endParaRPr>
          </a:p>
          <a:p>
            <a:pPr marL="13051" marR="5220" indent="248612">
              <a:lnSpc>
                <a:spcPct val="116300"/>
              </a:lnSpc>
              <a:spcBef>
                <a:spcPts val="575"/>
              </a:spcBef>
              <a:buClr>
                <a:srgbClr val="0FB981"/>
              </a:buClr>
              <a:buSzPct val="103333"/>
              <a:buFont typeface="Yu Gothic"/>
              <a:buChar char="✓"/>
              <a:tabLst>
                <a:tab pos="261663" algn="l"/>
              </a:tabLst>
            </a:pPr>
            <a:r>
              <a:rPr sz="1541" spc="-36" dirty="0">
                <a:solidFill>
                  <a:srgbClr val="1F2937"/>
                </a:solidFill>
                <a:latin typeface="Calibri"/>
                <a:cs typeface="Calibri"/>
              </a:rPr>
              <a:t>Custom</a:t>
            </a:r>
            <a:r>
              <a:rPr sz="1541" spc="-57" dirty="0">
                <a:solidFill>
                  <a:srgbClr val="1F2937"/>
                </a:solidFill>
                <a:latin typeface="Calibri"/>
                <a:cs typeface="Calibri"/>
              </a:rPr>
              <a:t> </a:t>
            </a:r>
            <a:r>
              <a:rPr sz="1541" spc="-36" dirty="0">
                <a:solidFill>
                  <a:srgbClr val="1F2937"/>
                </a:solidFill>
                <a:latin typeface="Calibri"/>
                <a:cs typeface="Calibri"/>
              </a:rPr>
              <a:t>forensic tool</a:t>
            </a:r>
            <a:r>
              <a:rPr sz="1541" spc="-51" dirty="0">
                <a:solidFill>
                  <a:srgbClr val="1F2937"/>
                </a:solidFill>
                <a:latin typeface="Calibri"/>
                <a:cs typeface="Calibri"/>
              </a:rPr>
              <a:t> </a:t>
            </a:r>
            <a:r>
              <a:rPr sz="1541" spc="-10" dirty="0">
                <a:solidFill>
                  <a:srgbClr val="1F2937"/>
                </a:solidFill>
                <a:latin typeface="Calibri"/>
                <a:cs typeface="Calibri"/>
              </a:rPr>
              <a:t>development </a:t>
            </a:r>
            <a:r>
              <a:rPr sz="1541" spc="-26" dirty="0">
                <a:solidFill>
                  <a:srgbClr val="1F2937"/>
                </a:solidFill>
                <a:latin typeface="Calibri"/>
                <a:cs typeface="Calibri"/>
              </a:rPr>
              <a:t>and</a:t>
            </a:r>
            <a:r>
              <a:rPr sz="1541" spc="-57" dirty="0">
                <a:solidFill>
                  <a:srgbClr val="1F2937"/>
                </a:solidFill>
                <a:latin typeface="Calibri"/>
                <a:cs typeface="Calibri"/>
              </a:rPr>
              <a:t> </a:t>
            </a:r>
            <a:r>
              <a:rPr sz="1541" spc="-10" dirty="0">
                <a:solidFill>
                  <a:srgbClr val="1F2937"/>
                </a:solidFill>
                <a:latin typeface="Calibri"/>
                <a:cs typeface="Calibri"/>
              </a:rPr>
              <a:t>deployment</a:t>
            </a:r>
            <a:endParaRPr sz="1541">
              <a:latin typeface="Calibri"/>
              <a:cs typeface="Calibri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340760" y="6831898"/>
            <a:ext cx="11549629" cy="19576"/>
          </a:xfrm>
          <a:custGeom>
            <a:avLst/>
            <a:gdLst/>
            <a:ahLst/>
            <a:cxnLst/>
            <a:rect l="l" t="t" r="r" b="b"/>
            <a:pathLst>
              <a:path w="11239500" h="19050">
                <a:moveTo>
                  <a:pt x="11239499" y="19050"/>
                </a:moveTo>
                <a:lnTo>
                  <a:pt x="0" y="19050"/>
                </a:lnTo>
                <a:lnTo>
                  <a:pt x="0" y="0"/>
                </a:lnTo>
                <a:lnTo>
                  <a:pt x="11239499" y="0"/>
                </a:lnTo>
                <a:lnTo>
                  <a:pt x="11239499" y="19050"/>
                </a:lnTo>
                <a:close/>
              </a:path>
            </a:pathLst>
          </a:custGeom>
          <a:solidFill>
            <a:srgbClr val="000000">
              <a:alpha val="27999"/>
            </a:srgbClr>
          </a:solidFill>
        </p:spPr>
        <p:txBody>
          <a:bodyPr wrap="square" lIns="0" tIns="0" rIns="0" bIns="0" rtlCol="0"/>
          <a:lstStyle/>
          <a:p>
            <a:endParaRPr sz="1439"/>
          </a:p>
        </p:txBody>
      </p:sp>
      <p:sp>
        <p:nvSpPr>
          <p:cNvPr id="25" name="object 25"/>
          <p:cNvSpPr txBox="1"/>
          <p:nvPr/>
        </p:nvSpPr>
        <p:spPr>
          <a:xfrm>
            <a:off x="839808" y="6648847"/>
            <a:ext cx="1674370" cy="22435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3051">
              <a:lnSpc>
                <a:spcPts val="1747"/>
              </a:lnSpc>
            </a:pPr>
            <a:r>
              <a:rPr sz="1798" dirty="0">
                <a:solidFill>
                  <a:srgbClr val="F7FAFB"/>
                </a:solidFill>
                <a:latin typeface="Calibri"/>
                <a:cs typeface="Calibri"/>
              </a:rPr>
              <a:t>Extcap</a:t>
            </a:r>
            <a:r>
              <a:rPr sz="1798" spc="67" dirty="0">
                <a:solidFill>
                  <a:srgbClr val="F7FAFB"/>
                </a:solidFill>
                <a:latin typeface="Calibri"/>
                <a:cs typeface="Calibri"/>
              </a:rPr>
              <a:t> </a:t>
            </a:r>
            <a:r>
              <a:rPr sz="1798" dirty="0">
                <a:solidFill>
                  <a:srgbClr val="F7FAFB"/>
                </a:solidFill>
                <a:latin typeface="Calibri"/>
                <a:cs typeface="Calibri"/>
              </a:rPr>
              <a:t>Use</a:t>
            </a:r>
            <a:r>
              <a:rPr sz="1798" spc="67" dirty="0">
                <a:solidFill>
                  <a:srgbClr val="F7FAFB"/>
                </a:solidFill>
                <a:latin typeface="Calibri"/>
                <a:cs typeface="Calibri"/>
              </a:rPr>
              <a:t> </a:t>
            </a:r>
            <a:r>
              <a:rPr sz="1798" spc="-21" dirty="0">
                <a:solidFill>
                  <a:srgbClr val="F7FAFB"/>
                </a:solidFill>
                <a:latin typeface="Calibri"/>
                <a:cs typeface="Calibri"/>
              </a:rPr>
              <a:t>Cases</a:t>
            </a:r>
            <a:endParaRPr sz="1798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68500" y="119127"/>
            <a:ext cx="8162100" cy="412698"/>
          </a:xfrm>
          <a:prstGeom prst="rect">
            <a:avLst/>
          </a:prstGeom>
        </p:spPr>
        <p:txBody>
          <a:bodyPr spcFirstLastPara="1" vert="horz" wrap="square" lIns="0" tIns="15007" rIns="0" bIns="0" rtlCol="0" anchor="ctr" anchorCtr="0">
            <a:spAutoFit/>
          </a:bodyPr>
          <a:lstStyle/>
          <a:p>
            <a:pPr marL="13051">
              <a:lnSpc>
                <a:spcPct val="100000"/>
              </a:lnSpc>
              <a:spcBef>
                <a:spcPts val="117"/>
              </a:spcBef>
            </a:pPr>
            <a:r>
              <a:rPr spc="-92" dirty="0">
                <a:latin typeface="Trebuchet MS"/>
                <a:cs typeface="Trebuchet MS"/>
              </a:rPr>
              <a:t>OPTIMIZING</a:t>
            </a:r>
            <a:r>
              <a:rPr spc="-283" dirty="0">
                <a:latin typeface="Trebuchet MS"/>
                <a:cs typeface="Trebuchet MS"/>
              </a:rPr>
              <a:t> </a:t>
            </a:r>
            <a:r>
              <a:rPr spc="-134" dirty="0">
                <a:latin typeface="Trebuchet MS"/>
                <a:cs typeface="Trebuchet MS"/>
              </a:rPr>
              <a:t>UNUSUAL</a:t>
            </a:r>
            <a:r>
              <a:rPr spc="-283" dirty="0">
                <a:latin typeface="Trebuchet MS"/>
                <a:cs typeface="Trebuchet MS"/>
              </a:rPr>
              <a:t> </a:t>
            </a:r>
            <a:r>
              <a:rPr spc="-77" dirty="0">
                <a:latin typeface="Trebuchet MS"/>
                <a:cs typeface="Trebuchet MS"/>
              </a:rPr>
              <a:t>CAPTURES</a:t>
            </a:r>
            <a:endParaRPr sz="4316" dirty="0">
              <a:latin typeface="Trebuchet MS"/>
              <a:cs typeface="Trebuchet MS"/>
            </a:endParaRPr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E19C3168-EA0C-55E1-0A06-50289A6787E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18" name="Textplatzhalter 17">
            <a:extLst>
              <a:ext uri="{FF2B5EF4-FFF2-40B4-BE49-F238E27FC236}">
                <a16:creationId xmlns:a16="http://schemas.microsoft.com/office/drawing/2014/main" id="{1E14F153-784C-5ED3-ADF0-9F06AD7059A5}"/>
              </a:ext>
            </a:extLst>
          </p:cNvPr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endParaRPr lang="de-DE"/>
          </a:p>
        </p:txBody>
      </p:sp>
      <p:grpSp>
        <p:nvGrpSpPr>
          <p:cNvPr id="4" name="object 4"/>
          <p:cNvGrpSpPr/>
          <p:nvPr/>
        </p:nvGrpSpPr>
        <p:grpSpPr>
          <a:xfrm>
            <a:off x="852859" y="1545203"/>
            <a:ext cx="5034203" cy="4642690"/>
            <a:chOff x="612647" y="1503711"/>
            <a:chExt cx="4899025" cy="4518025"/>
          </a:xfrm>
        </p:grpSpPr>
        <p:pic>
          <p:nvPicPr>
            <p:cNvPr id="5" name="object 5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12647" y="1503711"/>
              <a:ext cx="4898612" cy="4517707"/>
            </a:xfrm>
            <a:prstGeom prst="rect">
              <a:avLst/>
            </a:prstGeom>
          </p:spPr>
        </p:pic>
        <p:sp>
          <p:nvSpPr>
            <p:cNvPr id="6" name="object 6"/>
            <p:cNvSpPr/>
            <p:nvPr/>
          </p:nvSpPr>
          <p:spPr>
            <a:xfrm>
              <a:off x="612647" y="1503711"/>
              <a:ext cx="4899025" cy="4518025"/>
            </a:xfrm>
            <a:custGeom>
              <a:avLst/>
              <a:gdLst/>
              <a:ahLst/>
              <a:cxnLst/>
              <a:rect l="l" t="t" r="r" b="b"/>
              <a:pathLst>
                <a:path w="4899025" h="4518025">
                  <a:moveTo>
                    <a:pt x="4792313" y="4517707"/>
                  </a:moveTo>
                  <a:lnTo>
                    <a:pt x="106299" y="4517707"/>
                  </a:lnTo>
                  <a:lnTo>
                    <a:pt x="95827" y="4517201"/>
                  </a:lnTo>
                  <a:lnTo>
                    <a:pt x="56139" y="4505140"/>
                  </a:lnTo>
                  <a:lnTo>
                    <a:pt x="24087" y="4478810"/>
                  </a:lnTo>
                  <a:lnTo>
                    <a:pt x="4551" y="4442218"/>
                  </a:lnTo>
                  <a:lnTo>
                    <a:pt x="0" y="106299"/>
                  </a:lnTo>
                  <a:lnTo>
                    <a:pt x="505" y="95827"/>
                  </a:lnTo>
                  <a:lnTo>
                    <a:pt x="12566" y="56139"/>
                  </a:lnTo>
                  <a:lnTo>
                    <a:pt x="38896" y="24087"/>
                  </a:lnTo>
                  <a:lnTo>
                    <a:pt x="75488" y="4551"/>
                  </a:lnTo>
                  <a:lnTo>
                    <a:pt x="4792313" y="0"/>
                  </a:lnTo>
                  <a:lnTo>
                    <a:pt x="4802784" y="505"/>
                  </a:lnTo>
                  <a:lnTo>
                    <a:pt x="4813054" y="2022"/>
                  </a:lnTo>
                  <a:lnTo>
                    <a:pt x="4823123" y="4551"/>
                  </a:lnTo>
                  <a:lnTo>
                    <a:pt x="4832991" y="8091"/>
                  </a:lnTo>
                  <a:lnTo>
                    <a:pt x="4834616" y="8858"/>
                  </a:lnTo>
                  <a:lnTo>
                    <a:pt x="99900" y="8858"/>
                  </a:lnTo>
                  <a:lnTo>
                    <a:pt x="93564" y="9482"/>
                  </a:lnTo>
                  <a:lnTo>
                    <a:pt x="57483" y="21725"/>
                  </a:lnTo>
                  <a:lnTo>
                    <a:pt x="28834" y="46844"/>
                  </a:lnTo>
                  <a:lnTo>
                    <a:pt x="11978" y="81014"/>
                  </a:lnTo>
                  <a:lnTo>
                    <a:pt x="8858" y="99900"/>
                  </a:lnTo>
                  <a:lnTo>
                    <a:pt x="8858" y="4417806"/>
                  </a:lnTo>
                  <a:lnTo>
                    <a:pt x="18723" y="4454607"/>
                  </a:lnTo>
                  <a:lnTo>
                    <a:pt x="41922" y="4484833"/>
                  </a:lnTo>
                  <a:lnTo>
                    <a:pt x="74920" y="4503879"/>
                  </a:lnTo>
                  <a:lnTo>
                    <a:pt x="99900" y="4508849"/>
                  </a:lnTo>
                  <a:lnTo>
                    <a:pt x="4834615" y="4508849"/>
                  </a:lnTo>
                  <a:lnTo>
                    <a:pt x="4832991" y="4509615"/>
                  </a:lnTo>
                  <a:lnTo>
                    <a:pt x="4823123" y="4513155"/>
                  </a:lnTo>
                  <a:lnTo>
                    <a:pt x="4813054" y="4515684"/>
                  </a:lnTo>
                  <a:lnTo>
                    <a:pt x="4802784" y="4517201"/>
                  </a:lnTo>
                  <a:lnTo>
                    <a:pt x="4792313" y="4517707"/>
                  </a:lnTo>
                  <a:close/>
                </a:path>
                <a:path w="4899025" h="4518025">
                  <a:moveTo>
                    <a:pt x="4834615" y="4508849"/>
                  </a:moveTo>
                  <a:lnTo>
                    <a:pt x="4798711" y="4508849"/>
                  </a:lnTo>
                  <a:lnTo>
                    <a:pt x="4805047" y="4508224"/>
                  </a:lnTo>
                  <a:lnTo>
                    <a:pt x="4817597" y="4505728"/>
                  </a:lnTo>
                  <a:lnTo>
                    <a:pt x="4851767" y="4488872"/>
                  </a:lnTo>
                  <a:lnTo>
                    <a:pt x="4876886" y="4460223"/>
                  </a:lnTo>
                  <a:lnTo>
                    <a:pt x="4889129" y="4424142"/>
                  </a:lnTo>
                  <a:lnTo>
                    <a:pt x="4889753" y="4417806"/>
                  </a:lnTo>
                  <a:lnTo>
                    <a:pt x="4889753" y="99900"/>
                  </a:lnTo>
                  <a:lnTo>
                    <a:pt x="4879887" y="63099"/>
                  </a:lnTo>
                  <a:lnTo>
                    <a:pt x="4856689" y="32873"/>
                  </a:lnTo>
                  <a:lnTo>
                    <a:pt x="4823690" y="13827"/>
                  </a:lnTo>
                  <a:lnTo>
                    <a:pt x="4798711" y="8858"/>
                  </a:lnTo>
                  <a:lnTo>
                    <a:pt x="4834616" y="8858"/>
                  </a:lnTo>
                  <a:lnTo>
                    <a:pt x="4867477" y="31134"/>
                  </a:lnTo>
                  <a:lnTo>
                    <a:pt x="4890520" y="65620"/>
                  </a:lnTo>
                  <a:lnTo>
                    <a:pt x="4898612" y="106299"/>
                  </a:lnTo>
                  <a:lnTo>
                    <a:pt x="4898612" y="4411408"/>
                  </a:lnTo>
                  <a:lnTo>
                    <a:pt x="4890520" y="4452086"/>
                  </a:lnTo>
                  <a:lnTo>
                    <a:pt x="4867477" y="4486573"/>
                  </a:lnTo>
                  <a:lnTo>
                    <a:pt x="4842472" y="4505140"/>
                  </a:lnTo>
                  <a:lnTo>
                    <a:pt x="4834615" y="4508849"/>
                  </a:lnTo>
                  <a:close/>
                </a:path>
              </a:pathLst>
            </a:custGeom>
            <a:solidFill>
              <a:srgbClr val="F59D0A">
                <a:alpha val="30198"/>
              </a:srgbClr>
            </a:solidFill>
          </p:spPr>
          <p:txBody>
            <a:bodyPr wrap="square" lIns="0" tIns="0" rIns="0" bIns="0" rtlCol="0"/>
            <a:lstStyle/>
            <a:p>
              <a:endParaRPr sz="1439"/>
            </a:p>
          </p:txBody>
        </p:sp>
      </p:grpSp>
      <p:sp>
        <p:nvSpPr>
          <p:cNvPr id="7" name="object 7"/>
          <p:cNvSpPr txBox="1"/>
          <p:nvPr/>
        </p:nvSpPr>
        <p:spPr>
          <a:xfrm>
            <a:off x="1893585" y="1651944"/>
            <a:ext cx="2952007" cy="852860"/>
          </a:xfrm>
          <a:prstGeom prst="rect">
            <a:avLst/>
          </a:prstGeom>
        </p:spPr>
        <p:txBody>
          <a:bodyPr vert="horz" wrap="square" lIns="0" tIns="49592" rIns="0" bIns="0" rtlCol="0">
            <a:spAutoFit/>
          </a:bodyPr>
          <a:lstStyle/>
          <a:p>
            <a:pPr marL="478954" marR="5220" indent="-466556">
              <a:lnSpc>
                <a:spcPct val="93800"/>
              </a:lnSpc>
              <a:spcBef>
                <a:spcPts val="390"/>
              </a:spcBef>
              <a:tabLst>
                <a:tab pos="641433" algn="l"/>
              </a:tabLst>
            </a:pPr>
            <a:r>
              <a:rPr sz="2775" b="1" spc="-10" dirty="0">
                <a:solidFill>
                  <a:srgbClr val="60A5FA"/>
                </a:solidFill>
                <a:latin typeface="Arial Narrow"/>
                <a:cs typeface="Arial Narrow"/>
              </a:rPr>
              <a:t>PERFORMANCE CHALLENGES</a:t>
            </a:r>
            <a:endParaRPr sz="2775" dirty="0">
              <a:latin typeface="Arial Narrow"/>
              <a:cs typeface="Arial Narrow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329505" y="2726123"/>
            <a:ext cx="4087394" cy="2997307"/>
          </a:xfrm>
          <a:prstGeom prst="rect">
            <a:avLst/>
          </a:prstGeom>
        </p:spPr>
        <p:txBody>
          <a:bodyPr vert="horz" wrap="square" lIns="0" tIns="13050" rIns="0" bIns="0" rtlCol="0">
            <a:spAutoFit/>
          </a:bodyPr>
          <a:lstStyle/>
          <a:p>
            <a:pPr marL="13051" marR="23491" indent="298857">
              <a:lnSpc>
                <a:spcPct val="116199"/>
              </a:lnSpc>
              <a:spcBef>
                <a:spcPts val="103"/>
              </a:spcBef>
              <a:buClr>
                <a:srgbClr val="0FB981"/>
              </a:buClr>
              <a:buSzPct val="102777"/>
              <a:buFont typeface="Yu Gothic"/>
              <a:buChar char="✓"/>
              <a:tabLst>
                <a:tab pos="311907" algn="l"/>
              </a:tabLst>
            </a:pPr>
            <a:r>
              <a:rPr sz="1850" spc="-31" dirty="0">
                <a:solidFill>
                  <a:srgbClr val="1F2937"/>
                </a:solidFill>
                <a:latin typeface="Calibri"/>
                <a:cs typeface="Calibri"/>
              </a:rPr>
              <a:t>High-</a:t>
            </a:r>
            <a:r>
              <a:rPr sz="1850" spc="-46" dirty="0">
                <a:solidFill>
                  <a:srgbClr val="1F2937"/>
                </a:solidFill>
                <a:latin typeface="Calibri"/>
                <a:cs typeface="Calibri"/>
              </a:rPr>
              <a:t>volume</a:t>
            </a:r>
            <a:r>
              <a:rPr sz="1850" spc="-51" dirty="0">
                <a:solidFill>
                  <a:srgbClr val="1F2937"/>
                </a:solidFill>
                <a:latin typeface="Calibri"/>
                <a:cs typeface="Calibri"/>
              </a:rPr>
              <a:t> </a:t>
            </a:r>
            <a:r>
              <a:rPr sz="1850" spc="-26" dirty="0">
                <a:solidFill>
                  <a:srgbClr val="1F2937"/>
                </a:solidFill>
                <a:latin typeface="Calibri"/>
                <a:cs typeface="Calibri"/>
              </a:rPr>
              <a:t>data</a:t>
            </a:r>
            <a:r>
              <a:rPr sz="1850" spc="-51" dirty="0">
                <a:solidFill>
                  <a:srgbClr val="1F2937"/>
                </a:solidFill>
                <a:latin typeface="Calibri"/>
                <a:cs typeface="Calibri"/>
              </a:rPr>
              <a:t> </a:t>
            </a:r>
            <a:r>
              <a:rPr sz="1850" spc="-46" dirty="0">
                <a:solidFill>
                  <a:srgbClr val="1F2937"/>
                </a:solidFill>
                <a:latin typeface="Calibri"/>
                <a:cs typeface="Calibri"/>
              </a:rPr>
              <a:t>streams</a:t>
            </a:r>
            <a:r>
              <a:rPr sz="1850" spc="-51" dirty="0">
                <a:solidFill>
                  <a:srgbClr val="1F2937"/>
                </a:solidFill>
                <a:latin typeface="Calibri"/>
                <a:cs typeface="Calibri"/>
              </a:rPr>
              <a:t> </a:t>
            </a:r>
            <a:r>
              <a:rPr sz="1850" spc="-36" dirty="0">
                <a:solidFill>
                  <a:srgbClr val="1F2937"/>
                </a:solidFill>
                <a:latin typeface="Calibri"/>
                <a:cs typeface="Calibri"/>
              </a:rPr>
              <a:t>requiring</a:t>
            </a:r>
            <a:r>
              <a:rPr sz="1850" spc="-51" dirty="0">
                <a:solidFill>
                  <a:srgbClr val="1F2937"/>
                </a:solidFill>
                <a:latin typeface="Calibri"/>
                <a:cs typeface="Calibri"/>
              </a:rPr>
              <a:t> </a:t>
            </a:r>
            <a:r>
              <a:rPr sz="1850" spc="-36" dirty="0">
                <a:solidFill>
                  <a:srgbClr val="1F2937"/>
                </a:solidFill>
                <a:latin typeface="Calibri"/>
                <a:cs typeface="Calibri"/>
              </a:rPr>
              <a:t>real- </a:t>
            </a:r>
            <a:r>
              <a:rPr sz="1850" spc="-51" dirty="0">
                <a:solidFill>
                  <a:srgbClr val="1F2937"/>
                </a:solidFill>
                <a:latin typeface="Calibri"/>
                <a:cs typeface="Calibri"/>
              </a:rPr>
              <a:t>time</a:t>
            </a:r>
            <a:r>
              <a:rPr sz="1850" spc="-41" dirty="0">
                <a:solidFill>
                  <a:srgbClr val="1F2937"/>
                </a:solidFill>
                <a:latin typeface="Calibri"/>
                <a:cs typeface="Calibri"/>
              </a:rPr>
              <a:t> </a:t>
            </a:r>
            <a:r>
              <a:rPr sz="1850" spc="-10" dirty="0">
                <a:solidFill>
                  <a:srgbClr val="1F2937"/>
                </a:solidFill>
                <a:latin typeface="Calibri"/>
                <a:cs typeface="Calibri"/>
              </a:rPr>
              <a:t>processing</a:t>
            </a:r>
            <a:endParaRPr sz="1850">
              <a:latin typeface="Calibri"/>
              <a:cs typeface="Calibri"/>
            </a:endParaRPr>
          </a:p>
          <a:p>
            <a:pPr marL="13051" marR="5220" indent="298857">
              <a:lnSpc>
                <a:spcPct val="116300"/>
              </a:lnSpc>
              <a:spcBef>
                <a:spcPts val="714"/>
              </a:spcBef>
              <a:buClr>
                <a:srgbClr val="0FB981"/>
              </a:buClr>
              <a:buSzPct val="102777"/>
              <a:buFont typeface="Yu Gothic"/>
              <a:buChar char="✓"/>
              <a:tabLst>
                <a:tab pos="311907" algn="l"/>
              </a:tabLst>
            </a:pPr>
            <a:r>
              <a:rPr sz="1850" spc="-103" dirty="0">
                <a:solidFill>
                  <a:srgbClr val="1F2937"/>
                </a:solidFill>
                <a:latin typeface="Calibri"/>
                <a:cs typeface="Calibri"/>
              </a:rPr>
              <a:t>Memory</a:t>
            </a:r>
            <a:r>
              <a:rPr sz="1850" spc="-72" dirty="0">
                <a:solidFill>
                  <a:srgbClr val="1F2937"/>
                </a:solidFill>
                <a:latin typeface="Calibri"/>
                <a:cs typeface="Calibri"/>
              </a:rPr>
              <a:t> </a:t>
            </a:r>
            <a:r>
              <a:rPr sz="1850" spc="-21" dirty="0">
                <a:solidFill>
                  <a:srgbClr val="1F2937"/>
                </a:solidFill>
                <a:latin typeface="Calibri"/>
                <a:cs typeface="Calibri"/>
              </a:rPr>
              <a:t>and</a:t>
            </a:r>
            <a:r>
              <a:rPr sz="1850" spc="-72" dirty="0">
                <a:solidFill>
                  <a:srgbClr val="1F2937"/>
                </a:solidFill>
                <a:latin typeface="Calibri"/>
                <a:cs typeface="Calibri"/>
              </a:rPr>
              <a:t> </a:t>
            </a:r>
            <a:r>
              <a:rPr sz="1850" spc="-10" dirty="0">
                <a:solidFill>
                  <a:srgbClr val="1F2937"/>
                </a:solidFill>
                <a:latin typeface="Calibri"/>
                <a:cs typeface="Calibri"/>
              </a:rPr>
              <a:t>CPU</a:t>
            </a:r>
            <a:r>
              <a:rPr sz="1850" spc="-72" dirty="0">
                <a:solidFill>
                  <a:srgbClr val="1F2937"/>
                </a:solidFill>
                <a:latin typeface="Calibri"/>
                <a:cs typeface="Calibri"/>
              </a:rPr>
              <a:t> </a:t>
            </a:r>
            <a:r>
              <a:rPr sz="1850" spc="-36" dirty="0">
                <a:solidFill>
                  <a:srgbClr val="1F2937"/>
                </a:solidFill>
                <a:latin typeface="Calibri"/>
                <a:cs typeface="Calibri"/>
              </a:rPr>
              <a:t>constraints</a:t>
            </a:r>
            <a:r>
              <a:rPr sz="1850" spc="-72" dirty="0">
                <a:solidFill>
                  <a:srgbClr val="1F2937"/>
                </a:solidFill>
                <a:latin typeface="Calibri"/>
                <a:cs typeface="Calibri"/>
              </a:rPr>
              <a:t> </a:t>
            </a:r>
            <a:r>
              <a:rPr sz="1850" dirty="0">
                <a:solidFill>
                  <a:srgbClr val="1F2937"/>
                </a:solidFill>
                <a:latin typeface="Calibri"/>
                <a:cs typeface="Calibri"/>
              </a:rPr>
              <a:t>in</a:t>
            </a:r>
            <a:r>
              <a:rPr sz="1850" spc="-67" dirty="0">
                <a:solidFill>
                  <a:srgbClr val="1F2937"/>
                </a:solidFill>
                <a:latin typeface="Calibri"/>
                <a:cs typeface="Calibri"/>
              </a:rPr>
              <a:t> </a:t>
            </a:r>
            <a:r>
              <a:rPr sz="1850" spc="-46" dirty="0">
                <a:solidFill>
                  <a:srgbClr val="1F2937"/>
                </a:solidFill>
                <a:latin typeface="Calibri"/>
                <a:cs typeface="Calibri"/>
              </a:rPr>
              <a:t>resource- </a:t>
            </a:r>
            <a:r>
              <a:rPr sz="1850" spc="-31" dirty="0">
                <a:solidFill>
                  <a:srgbClr val="1F2937"/>
                </a:solidFill>
                <a:latin typeface="Calibri"/>
                <a:cs typeface="Calibri"/>
              </a:rPr>
              <a:t>limited</a:t>
            </a:r>
            <a:r>
              <a:rPr sz="1850" spc="-51" dirty="0">
                <a:solidFill>
                  <a:srgbClr val="1F2937"/>
                </a:solidFill>
                <a:latin typeface="Calibri"/>
                <a:cs typeface="Calibri"/>
              </a:rPr>
              <a:t> </a:t>
            </a:r>
            <a:r>
              <a:rPr sz="1850" spc="-10" dirty="0">
                <a:solidFill>
                  <a:srgbClr val="1F2937"/>
                </a:solidFill>
                <a:latin typeface="Calibri"/>
                <a:cs typeface="Calibri"/>
              </a:rPr>
              <a:t>environments</a:t>
            </a:r>
            <a:endParaRPr sz="1850">
              <a:latin typeface="Calibri"/>
              <a:cs typeface="Calibri"/>
            </a:endParaRPr>
          </a:p>
          <a:p>
            <a:pPr marL="13051" marR="82218" indent="298857">
              <a:lnSpc>
                <a:spcPct val="116300"/>
              </a:lnSpc>
              <a:spcBef>
                <a:spcPts val="714"/>
              </a:spcBef>
              <a:buClr>
                <a:srgbClr val="0FB981"/>
              </a:buClr>
              <a:buSzPct val="102777"/>
              <a:buFont typeface="Yu Gothic"/>
              <a:buChar char="✓"/>
              <a:tabLst>
                <a:tab pos="311907" algn="l"/>
              </a:tabLst>
            </a:pPr>
            <a:r>
              <a:rPr sz="1850" spc="-62" dirty="0">
                <a:solidFill>
                  <a:srgbClr val="1F2937"/>
                </a:solidFill>
                <a:latin typeface="Calibri"/>
                <a:cs typeface="Calibri"/>
              </a:rPr>
              <a:t>Network</a:t>
            </a:r>
            <a:r>
              <a:rPr sz="1850" spc="-67" dirty="0">
                <a:solidFill>
                  <a:srgbClr val="1F2937"/>
                </a:solidFill>
                <a:latin typeface="Calibri"/>
                <a:cs typeface="Calibri"/>
              </a:rPr>
              <a:t> </a:t>
            </a:r>
            <a:r>
              <a:rPr sz="1850" spc="-31" dirty="0">
                <a:solidFill>
                  <a:srgbClr val="1F2937"/>
                </a:solidFill>
                <a:latin typeface="Calibri"/>
                <a:cs typeface="Calibri"/>
              </a:rPr>
              <a:t>latency</a:t>
            </a:r>
            <a:r>
              <a:rPr sz="1850" spc="-67" dirty="0">
                <a:solidFill>
                  <a:srgbClr val="1F2937"/>
                </a:solidFill>
                <a:latin typeface="Calibri"/>
                <a:cs typeface="Calibri"/>
              </a:rPr>
              <a:t> </a:t>
            </a:r>
            <a:r>
              <a:rPr sz="1850" spc="-26" dirty="0">
                <a:solidFill>
                  <a:srgbClr val="1F2937"/>
                </a:solidFill>
                <a:latin typeface="Calibri"/>
                <a:cs typeface="Calibri"/>
              </a:rPr>
              <a:t>issues</a:t>
            </a:r>
            <a:r>
              <a:rPr sz="1850" spc="-67" dirty="0">
                <a:solidFill>
                  <a:srgbClr val="1F2937"/>
                </a:solidFill>
                <a:latin typeface="Calibri"/>
                <a:cs typeface="Calibri"/>
              </a:rPr>
              <a:t> </a:t>
            </a:r>
            <a:r>
              <a:rPr sz="1850" spc="-10" dirty="0">
                <a:solidFill>
                  <a:srgbClr val="1F2937"/>
                </a:solidFill>
                <a:latin typeface="Calibri"/>
                <a:cs typeface="Calibri"/>
              </a:rPr>
              <a:t>a</a:t>
            </a:r>
            <a:r>
              <a:rPr sz="1644" spc="-10" dirty="0">
                <a:solidFill>
                  <a:srgbClr val="1F2937"/>
                </a:solidFill>
              </a:rPr>
              <a:t>ﬀ</a:t>
            </a:r>
            <a:r>
              <a:rPr sz="1850" spc="-10" dirty="0">
                <a:solidFill>
                  <a:srgbClr val="1F2937"/>
                </a:solidFill>
                <a:latin typeface="Calibri"/>
                <a:cs typeface="Calibri"/>
              </a:rPr>
              <a:t>ecting</a:t>
            </a:r>
            <a:r>
              <a:rPr sz="1850" spc="-67" dirty="0">
                <a:solidFill>
                  <a:srgbClr val="1F2937"/>
                </a:solidFill>
                <a:latin typeface="Calibri"/>
                <a:cs typeface="Calibri"/>
              </a:rPr>
              <a:t> </a:t>
            </a:r>
            <a:r>
              <a:rPr sz="1850" spc="-31" dirty="0">
                <a:solidFill>
                  <a:srgbClr val="1F2937"/>
                </a:solidFill>
                <a:latin typeface="Calibri"/>
                <a:cs typeface="Calibri"/>
              </a:rPr>
              <a:t>capture </a:t>
            </a:r>
            <a:r>
              <a:rPr sz="1850" spc="-26" dirty="0">
                <a:solidFill>
                  <a:srgbClr val="1F2937"/>
                </a:solidFill>
                <a:latin typeface="Calibri"/>
                <a:cs typeface="Calibri"/>
              </a:rPr>
              <a:t>timing</a:t>
            </a:r>
            <a:r>
              <a:rPr sz="1850" spc="-62" dirty="0">
                <a:solidFill>
                  <a:srgbClr val="1F2937"/>
                </a:solidFill>
                <a:latin typeface="Calibri"/>
                <a:cs typeface="Calibri"/>
              </a:rPr>
              <a:t> </a:t>
            </a:r>
            <a:r>
              <a:rPr sz="1850" spc="-21" dirty="0">
                <a:solidFill>
                  <a:srgbClr val="1F2937"/>
                </a:solidFill>
                <a:latin typeface="Calibri"/>
                <a:cs typeface="Calibri"/>
              </a:rPr>
              <a:t>and</a:t>
            </a:r>
            <a:r>
              <a:rPr sz="1850" spc="-62" dirty="0">
                <a:solidFill>
                  <a:srgbClr val="1F2937"/>
                </a:solidFill>
                <a:latin typeface="Calibri"/>
                <a:cs typeface="Calibri"/>
              </a:rPr>
              <a:t> </a:t>
            </a:r>
            <a:r>
              <a:rPr sz="1850" spc="-10" dirty="0">
                <a:solidFill>
                  <a:srgbClr val="1F2937"/>
                </a:solidFill>
                <a:latin typeface="Calibri"/>
                <a:cs typeface="Calibri"/>
              </a:rPr>
              <a:t>accuracy</a:t>
            </a:r>
            <a:endParaRPr sz="1850">
              <a:latin typeface="Calibri"/>
              <a:cs typeface="Calibri"/>
            </a:endParaRPr>
          </a:p>
          <a:p>
            <a:pPr marL="13051" marR="39804" indent="298857">
              <a:lnSpc>
                <a:spcPct val="116300"/>
              </a:lnSpc>
              <a:spcBef>
                <a:spcPts val="791"/>
              </a:spcBef>
              <a:buClr>
                <a:srgbClr val="0FB981"/>
              </a:buClr>
              <a:buSzPct val="102777"/>
              <a:buFont typeface="Yu Gothic"/>
              <a:buChar char="✓"/>
              <a:tabLst>
                <a:tab pos="311907" algn="l"/>
              </a:tabLst>
            </a:pPr>
            <a:r>
              <a:rPr sz="1850" spc="-21" dirty="0">
                <a:solidFill>
                  <a:srgbClr val="1F2937"/>
                </a:solidFill>
                <a:latin typeface="Calibri"/>
                <a:cs typeface="Calibri"/>
              </a:rPr>
              <a:t>Bu</a:t>
            </a:r>
            <a:r>
              <a:rPr sz="1644" spc="-21" dirty="0">
                <a:solidFill>
                  <a:srgbClr val="1F2937"/>
                </a:solidFill>
              </a:rPr>
              <a:t>ﬀ</a:t>
            </a:r>
            <a:r>
              <a:rPr sz="1850" spc="-21" dirty="0">
                <a:solidFill>
                  <a:srgbClr val="1F2937"/>
                </a:solidFill>
                <a:latin typeface="Calibri"/>
                <a:cs typeface="Calibri"/>
              </a:rPr>
              <a:t>er</a:t>
            </a:r>
            <a:r>
              <a:rPr sz="1850" spc="-67" dirty="0">
                <a:solidFill>
                  <a:srgbClr val="1F2937"/>
                </a:solidFill>
                <a:latin typeface="Calibri"/>
                <a:cs typeface="Calibri"/>
              </a:rPr>
              <a:t> </a:t>
            </a:r>
            <a:r>
              <a:rPr sz="1850" spc="-57" dirty="0">
                <a:solidFill>
                  <a:srgbClr val="1F2937"/>
                </a:solidFill>
                <a:latin typeface="Calibri"/>
                <a:cs typeface="Calibri"/>
              </a:rPr>
              <a:t>overflow</a:t>
            </a:r>
            <a:r>
              <a:rPr sz="1850" spc="-62" dirty="0">
                <a:solidFill>
                  <a:srgbClr val="1F2937"/>
                </a:solidFill>
                <a:latin typeface="Calibri"/>
                <a:cs typeface="Calibri"/>
              </a:rPr>
              <a:t> </a:t>
            </a:r>
            <a:r>
              <a:rPr sz="1850" spc="-46" dirty="0">
                <a:solidFill>
                  <a:srgbClr val="1F2937"/>
                </a:solidFill>
                <a:latin typeface="Calibri"/>
                <a:cs typeface="Calibri"/>
              </a:rPr>
              <a:t>prevention</a:t>
            </a:r>
            <a:r>
              <a:rPr sz="1850" spc="-62" dirty="0">
                <a:solidFill>
                  <a:srgbClr val="1F2937"/>
                </a:solidFill>
                <a:latin typeface="Calibri"/>
                <a:cs typeface="Calibri"/>
              </a:rPr>
              <a:t> </a:t>
            </a:r>
            <a:r>
              <a:rPr sz="1850" dirty="0">
                <a:solidFill>
                  <a:srgbClr val="1F2937"/>
                </a:solidFill>
                <a:latin typeface="Calibri"/>
                <a:cs typeface="Calibri"/>
              </a:rPr>
              <a:t>in</a:t>
            </a:r>
            <a:r>
              <a:rPr sz="1850" spc="-67" dirty="0">
                <a:solidFill>
                  <a:srgbClr val="1F2937"/>
                </a:solidFill>
                <a:latin typeface="Calibri"/>
                <a:cs typeface="Calibri"/>
              </a:rPr>
              <a:t> </a:t>
            </a:r>
            <a:r>
              <a:rPr sz="1850" spc="-36" dirty="0">
                <a:solidFill>
                  <a:srgbClr val="1F2937"/>
                </a:solidFill>
                <a:latin typeface="Calibri"/>
                <a:cs typeface="Calibri"/>
              </a:rPr>
              <a:t>continuous </a:t>
            </a:r>
            <a:r>
              <a:rPr sz="1850" spc="-46" dirty="0">
                <a:solidFill>
                  <a:srgbClr val="1F2937"/>
                </a:solidFill>
                <a:latin typeface="Calibri"/>
                <a:cs typeface="Calibri"/>
              </a:rPr>
              <a:t>capture</a:t>
            </a:r>
            <a:r>
              <a:rPr sz="1850" spc="-41" dirty="0">
                <a:solidFill>
                  <a:srgbClr val="1F2937"/>
                </a:solidFill>
                <a:latin typeface="Calibri"/>
                <a:cs typeface="Calibri"/>
              </a:rPr>
              <a:t> </a:t>
            </a:r>
            <a:r>
              <a:rPr sz="1850" spc="-10" dirty="0">
                <a:solidFill>
                  <a:srgbClr val="1F2937"/>
                </a:solidFill>
                <a:latin typeface="Calibri"/>
                <a:cs typeface="Calibri"/>
              </a:rPr>
              <a:t>scenarios</a:t>
            </a:r>
            <a:endParaRPr sz="1850">
              <a:latin typeface="Calibri"/>
              <a:cs typeface="Calibri"/>
            </a:endParaRPr>
          </a:p>
        </p:txBody>
      </p:sp>
      <p:grpSp>
        <p:nvGrpSpPr>
          <p:cNvPr id="9" name="object 9"/>
          <p:cNvGrpSpPr/>
          <p:nvPr/>
        </p:nvGrpSpPr>
        <p:grpSpPr>
          <a:xfrm>
            <a:off x="6068692" y="1545203"/>
            <a:ext cx="5034203" cy="4642690"/>
            <a:chOff x="5688425" y="1503711"/>
            <a:chExt cx="4899025" cy="4518025"/>
          </a:xfrm>
        </p:grpSpPr>
        <p:pic>
          <p:nvPicPr>
            <p:cNvPr id="10" name="object 10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5688425" y="1503711"/>
              <a:ext cx="4898612" cy="4517707"/>
            </a:xfrm>
            <a:prstGeom prst="rect">
              <a:avLst/>
            </a:prstGeom>
          </p:spPr>
        </p:pic>
        <p:sp>
          <p:nvSpPr>
            <p:cNvPr id="11" name="object 11"/>
            <p:cNvSpPr/>
            <p:nvPr/>
          </p:nvSpPr>
          <p:spPr>
            <a:xfrm>
              <a:off x="5688425" y="1503711"/>
              <a:ext cx="4899025" cy="4518025"/>
            </a:xfrm>
            <a:custGeom>
              <a:avLst/>
              <a:gdLst/>
              <a:ahLst/>
              <a:cxnLst/>
              <a:rect l="l" t="t" r="r" b="b"/>
              <a:pathLst>
                <a:path w="4899025" h="4518025">
                  <a:moveTo>
                    <a:pt x="4792313" y="4517707"/>
                  </a:moveTo>
                  <a:lnTo>
                    <a:pt x="106299" y="4517707"/>
                  </a:lnTo>
                  <a:lnTo>
                    <a:pt x="95827" y="4517201"/>
                  </a:lnTo>
                  <a:lnTo>
                    <a:pt x="56139" y="4505140"/>
                  </a:lnTo>
                  <a:lnTo>
                    <a:pt x="24087" y="4478810"/>
                  </a:lnTo>
                  <a:lnTo>
                    <a:pt x="4551" y="4442218"/>
                  </a:lnTo>
                  <a:lnTo>
                    <a:pt x="0" y="4411408"/>
                  </a:lnTo>
                  <a:lnTo>
                    <a:pt x="0" y="106299"/>
                  </a:lnTo>
                  <a:lnTo>
                    <a:pt x="8091" y="65620"/>
                  </a:lnTo>
                  <a:lnTo>
                    <a:pt x="31134" y="31134"/>
                  </a:lnTo>
                  <a:lnTo>
                    <a:pt x="65620" y="8091"/>
                  </a:lnTo>
                  <a:lnTo>
                    <a:pt x="106299" y="0"/>
                  </a:lnTo>
                  <a:lnTo>
                    <a:pt x="4792313" y="0"/>
                  </a:lnTo>
                  <a:lnTo>
                    <a:pt x="4802784" y="505"/>
                  </a:lnTo>
                  <a:lnTo>
                    <a:pt x="4813054" y="2022"/>
                  </a:lnTo>
                  <a:lnTo>
                    <a:pt x="4823123" y="4551"/>
                  </a:lnTo>
                  <a:lnTo>
                    <a:pt x="4832991" y="8091"/>
                  </a:lnTo>
                  <a:lnTo>
                    <a:pt x="4834616" y="8858"/>
                  </a:lnTo>
                  <a:lnTo>
                    <a:pt x="99900" y="8858"/>
                  </a:lnTo>
                  <a:lnTo>
                    <a:pt x="93564" y="9482"/>
                  </a:lnTo>
                  <a:lnTo>
                    <a:pt x="57483" y="21725"/>
                  </a:lnTo>
                  <a:lnTo>
                    <a:pt x="28834" y="46844"/>
                  </a:lnTo>
                  <a:lnTo>
                    <a:pt x="11978" y="81014"/>
                  </a:lnTo>
                  <a:lnTo>
                    <a:pt x="8858" y="99900"/>
                  </a:lnTo>
                  <a:lnTo>
                    <a:pt x="8858" y="4417806"/>
                  </a:lnTo>
                  <a:lnTo>
                    <a:pt x="18723" y="4454607"/>
                  </a:lnTo>
                  <a:lnTo>
                    <a:pt x="41922" y="4484833"/>
                  </a:lnTo>
                  <a:lnTo>
                    <a:pt x="74920" y="4503879"/>
                  </a:lnTo>
                  <a:lnTo>
                    <a:pt x="99900" y="4508849"/>
                  </a:lnTo>
                  <a:lnTo>
                    <a:pt x="4834615" y="4508849"/>
                  </a:lnTo>
                  <a:lnTo>
                    <a:pt x="4832991" y="4509615"/>
                  </a:lnTo>
                  <a:lnTo>
                    <a:pt x="4823123" y="4513155"/>
                  </a:lnTo>
                  <a:lnTo>
                    <a:pt x="4813054" y="4515684"/>
                  </a:lnTo>
                  <a:lnTo>
                    <a:pt x="4802784" y="4517201"/>
                  </a:lnTo>
                  <a:lnTo>
                    <a:pt x="4792313" y="4517707"/>
                  </a:lnTo>
                  <a:close/>
                </a:path>
                <a:path w="4899025" h="4518025">
                  <a:moveTo>
                    <a:pt x="4834615" y="4508849"/>
                  </a:moveTo>
                  <a:lnTo>
                    <a:pt x="4798711" y="4508849"/>
                  </a:lnTo>
                  <a:lnTo>
                    <a:pt x="4805047" y="4508224"/>
                  </a:lnTo>
                  <a:lnTo>
                    <a:pt x="4817597" y="4505728"/>
                  </a:lnTo>
                  <a:lnTo>
                    <a:pt x="4851767" y="4488872"/>
                  </a:lnTo>
                  <a:lnTo>
                    <a:pt x="4876886" y="4460223"/>
                  </a:lnTo>
                  <a:lnTo>
                    <a:pt x="4889129" y="4424142"/>
                  </a:lnTo>
                  <a:lnTo>
                    <a:pt x="4889753" y="4417806"/>
                  </a:lnTo>
                  <a:lnTo>
                    <a:pt x="4889753" y="99900"/>
                  </a:lnTo>
                  <a:lnTo>
                    <a:pt x="4879887" y="63099"/>
                  </a:lnTo>
                  <a:lnTo>
                    <a:pt x="4856689" y="32873"/>
                  </a:lnTo>
                  <a:lnTo>
                    <a:pt x="4823690" y="13827"/>
                  </a:lnTo>
                  <a:lnTo>
                    <a:pt x="4798711" y="8858"/>
                  </a:lnTo>
                  <a:lnTo>
                    <a:pt x="4834616" y="8858"/>
                  </a:lnTo>
                  <a:lnTo>
                    <a:pt x="4867477" y="31134"/>
                  </a:lnTo>
                  <a:lnTo>
                    <a:pt x="4890520" y="65620"/>
                  </a:lnTo>
                  <a:lnTo>
                    <a:pt x="4898612" y="106299"/>
                  </a:lnTo>
                  <a:lnTo>
                    <a:pt x="4898612" y="4411408"/>
                  </a:lnTo>
                  <a:lnTo>
                    <a:pt x="4890520" y="4452086"/>
                  </a:lnTo>
                  <a:lnTo>
                    <a:pt x="4867477" y="4486573"/>
                  </a:lnTo>
                  <a:lnTo>
                    <a:pt x="4842472" y="4505140"/>
                  </a:lnTo>
                  <a:lnTo>
                    <a:pt x="4834615" y="4508849"/>
                  </a:lnTo>
                  <a:close/>
                </a:path>
              </a:pathLst>
            </a:custGeom>
            <a:solidFill>
              <a:srgbClr val="0FB981">
                <a:alpha val="30198"/>
              </a:srgbClr>
            </a:solidFill>
          </p:spPr>
          <p:txBody>
            <a:bodyPr wrap="square" lIns="0" tIns="0" rIns="0" bIns="0" rtlCol="0"/>
            <a:lstStyle/>
            <a:p>
              <a:endParaRPr sz="1439"/>
            </a:p>
          </p:txBody>
        </p:sp>
      </p:grpSp>
      <p:sp>
        <p:nvSpPr>
          <p:cNvPr id="12" name="object 12"/>
          <p:cNvSpPr txBox="1"/>
          <p:nvPr/>
        </p:nvSpPr>
        <p:spPr>
          <a:xfrm>
            <a:off x="6529976" y="1663982"/>
            <a:ext cx="4110232" cy="388113"/>
          </a:xfrm>
          <a:prstGeom prst="rect">
            <a:avLst/>
          </a:prstGeom>
        </p:spPr>
        <p:txBody>
          <a:bodyPr vert="horz" wrap="square" lIns="0" tIns="16313" rIns="0" bIns="0" rtlCol="0">
            <a:spAutoFit/>
          </a:bodyPr>
          <a:lstStyle/>
          <a:p>
            <a:pPr marL="13051">
              <a:spcBef>
                <a:spcPts val="128"/>
              </a:spcBef>
            </a:pPr>
            <a:r>
              <a:rPr sz="2415" b="1" spc="72" dirty="0">
                <a:solidFill>
                  <a:srgbClr val="60A5FA"/>
                </a:solidFill>
                <a:latin typeface="Arial Narrow"/>
                <a:cs typeface="Arial Narrow"/>
              </a:rPr>
              <a:t>OPTIMIZATION</a:t>
            </a:r>
            <a:r>
              <a:rPr sz="2415" b="1" spc="-57" dirty="0">
                <a:solidFill>
                  <a:srgbClr val="60A5FA"/>
                </a:solidFill>
                <a:latin typeface="Arial Narrow"/>
                <a:cs typeface="Arial Narrow"/>
              </a:rPr>
              <a:t> </a:t>
            </a:r>
            <a:r>
              <a:rPr sz="2415" b="1" spc="46" dirty="0">
                <a:solidFill>
                  <a:srgbClr val="60A5FA"/>
                </a:solidFill>
                <a:latin typeface="Arial Narrow"/>
                <a:cs typeface="Arial Narrow"/>
              </a:rPr>
              <a:t>SOLUTIONS</a:t>
            </a:r>
            <a:endParaRPr sz="2415" dirty="0">
              <a:latin typeface="Arial Narrow"/>
              <a:cs typeface="Arial Narrow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6512055" y="2228698"/>
            <a:ext cx="4307946" cy="3291494"/>
          </a:xfrm>
          <a:prstGeom prst="rect">
            <a:avLst/>
          </a:prstGeom>
        </p:spPr>
        <p:txBody>
          <a:bodyPr vert="horz" wrap="square" lIns="0" tIns="12398" rIns="0" bIns="0" rtlCol="0">
            <a:spAutoFit/>
          </a:bodyPr>
          <a:lstStyle/>
          <a:p>
            <a:pPr marL="13051" marR="540292" indent="263621">
              <a:lnSpc>
                <a:spcPct val="120000"/>
              </a:lnSpc>
              <a:spcBef>
                <a:spcPts val="98"/>
              </a:spcBef>
              <a:buClr>
                <a:srgbClr val="0FB981"/>
              </a:buClr>
              <a:buSzPct val="106451"/>
              <a:buFont typeface="Yu Gothic"/>
              <a:buChar char="✓"/>
              <a:tabLst>
                <a:tab pos="276671" algn="l"/>
              </a:tabLst>
            </a:pPr>
            <a:r>
              <a:rPr sz="1593" spc="-26" dirty="0">
                <a:solidFill>
                  <a:srgbClr val="1F2937"/>
                </a:solidFill>
                <a:latin typeface="Calibri"/>
                <a:cs typeface="Calibri"/>
              </a:rPr>
              <a:t>Intelligent</a:t>
            </a:r>
            <a:r>
              <a:rPr sz="1593" spc="-15" dirty="0">
                <a:solidFill>
                  <a:srgbClr val="1F2937"/>
                </a:solidFill>
                <a:latin typeface="Calibri"/>
                <a:cs typeface="Calibri"/>
              </a:rPr>
              <a:t> </a:t>
            </a:r>
            <a:r>
              <a:rPr sz="1593" spc="-26" dirty="0">
                <a:solidFill>
                  <a:srgbClr val="1F2937"/>
                </a:solidFill>
                <a:latin typeface="Calibri"/>
                <a:cs typeface="Calibri"/>
              </a:rPr>
              <a:t>filtering</a:t>
            </a:r>
            <a:r>
              <a:rPr sz="1593" spc="-10" dirty="0">
                <a:solidFill>
                  <a:srgbClr val="1F2937"/>
                </a:solidFill>
                <a:latin typeface="Calibri"/>
                <a:cs typeface="Calibri"/>
              </a:rPr>
              <a:t> </a:t>
            </a:r>
            <a:r>
              <a:rPr sz="1593" spc="-31" dirty="0">
                <a:solidFill>
                  <a:srgbClr val="1F2937"/>
                </a:solidFill>
                <a:latin typeface="Calibri"/>
                <a:cs typeface="Calibri"/>
              </a:rPr>
              <a:t>strategies</a:t>
            </a:r>
            <a:r>
              <a:rPr sz="1593" spc="-15" dirty="0">
                <a:solidFill>
                  <a:srgbClr val="1F2937"/>
                </a:solidFill>
                <a:latin typeface="Calibri"/>
                <a:cs typeface="Calibri"/>
              </a:rPr>
              <a:t> </a:t>
            </a:r>
            <a:r>
              <a:rPr sz="1593" spc="-46" dirty="0">
                <a:solidFill>
                  <a:srgbClr val="1F2937"/>
                </a:solidFill>
                <a:latin typeface="Calibri"/>
                <a:cs typeface="Calibri"/>
              </a:rPr>
              <a:t>to</a:t>
            </a:r>
            <a:r>
              <a:rPr sz="1593" spc="-10" dirty="0">
                <a:solidFill>
                  <a:srgbClr val="1F2937"/>
                </a:solidFill>
                <a:latin typeface="Calibri"/>
                <a:cs typeface="Calibri"/>
              </a:rPr>
              <a:t> </a:t>
            </a:r>
            <a:r>
              <a:rPr sz="1593" spc="-46" dirty="0">
                <a:solidFill>
                  <a:srgbClr val="1F2937"/>
                </a:solidFill>
                <a:latin typeface="Calibri"/>
                <a:cs typeface="Calibri"/>
              </a:rPr>
              <a:t>reduce</a:t>
            </a:r>
            <a:r>
              <a:rPr sz="1593" spc="-10" dirty="0">
                <a:solidFill>
                  <a:srgbClr val="1F2937"/>
                </a:solidFill>
                <a:latin typeface="Calibri"/>
                <a:cs typeface="Calibri"/>
              </a:rPr>
              <a:t> </a:t>
            </a:r>
            <a:r>
              <a:rPr sz="1593" spc="-21" dirty="0">
                <a:solidFill>
                  <a:srgbClr val="1F2937"/>
                </a:solidFill>
                <a:latin typeface="Calibri"/>
                <a:cs typeface="Calibri"/>
              </a:rPr>
              <a:t>data </a:t>
            </a:r>
            <a:r>
              <a:rPr sz="1593" spc="-10" dirty="0">
                <a:solidFill>
                  <a:srgbClr val="1F2937"/>
                </a:solidFill>
                <a:latin typeface="Calibri"/>
                <a:cs typeface="Calibri"/>
              </a:rPr>
              <a:t>volume</a:t>
            </a:r>
            <a:endParaRPr sz="1593">
              <a:latin typeface="Calibri"/>
              <a:cs typeface="Calibri"/>
            </a:endParaRPr>
          </a:p>
          <a:p>
            <a:pPr marL="13051" marR="5220" indent="263621">
              <a:lnSpc>
                <a:spcPct val="116199"/>
              </a:lnSpc>
              <a:spcBef>
                <a:spcPts val="642"/>
              </a:spcBef>
              <a:buClr>
                <a:srgbClr val="0FB981"/>
              </a:buClr>
              <a:buSzPct val="106451"/>
              <a:buFont typeface="Yu Gothic"/>
              <a:buChar char="✓"/>
              <a:tabLst>
                <a:tab pos="276671" algn="l"/>
              </a:tabLst>
            </a:pPr>
            <a:r>
              <a:rPr sz="1593" spc="-31" dirty="0">
                <a:solidFill>
                  <a:srgbClr val="1F2937"/>
                </a:solidFill>
                <a:latin typeface="Calibri"/>
                <a:cs typeface="Calibri"/>
              </a:rPr>
              <a:t>Asynchronous</a:t>
            </a:r>
            <a:r>
              <a:rPr sz="1593" spc="-10" dirty="0">
                <a:solidFill>
                  <a:srgbClr val="1F2937"/>
                </a:solidFill>
                <a:latin typeface="Calibri"/>
                <a:cs typeface="Calibri"/>
              </a:rPr>
              <a:t> </a:t>
            </a:r>
            <a:r>
              <a:rPr sz="1593" spc="-21" dirty="0">
                <a:solidFill>
                  <a:srgbClr val="1F2937"/>
                </a:solidFill>
                <a:latin typeface="Calibri"/>
                <a:cs typeface="Calibri"/>
              </a:rPr>
              <a:t>processing</a:t>
            </a:r>
            <a:r>
              <a:rPr sz="1593" spc="-10" dirty="0">
                <a:solidFill>
                  <a:srgbClr val="1F2937"/>
                </a:solidFill>
                <a:latin typeface="Calibri"/>
                <a:cs typeface="Calibri"/>
              </a:rPr>
              <a:t> </a:t>
            </a:r>
            <a:r>
              <a:rPr sz="1593" spc="-26" dirty="0">
                <a:solidFill>
                  <a:srgbClr val="1F2937"/>
                </a:solidFill>
                <a:latin typeface="Calibri"/>
                <a:cs typeface="Calibri"/>
              </a:rPr>
              <a:t>techniques</a:t>
            </a:r>
            <a:r>
              <a:rPr sz="1593" spc="-10" dirty="0">
                <a:solidFill>
                  <a:srgbClr val="1F2937"/>
                </a:solidFill>
                <a:latin typeface="Calibri"/>
                <a:cs typeface="Calibri"/>
              </a:rPr>
              <a:t> </a:t>
            </a:r>
            <a:r>
              <a:rPr sz="1593" spc="-46" dirty="0">
                <a:solidFill>
                  <a:srgbClr val="1F2937"/>
                </a:solidFill>
                <a:latin typeface="Calibri"/>
                <a:cs typeface="Calibri"/>
              </a:rPr>
              <a:t>for</a:t>
            </a:r>
            <a:r>
              <a:rPr sz="1593" spc="-10" dirty="0">
                <a:solidFill>
                  <a:srgbClr val="1F2937"/>
                </a:solidFill>
                <a:latin typeface="Calibri"/>
                <a:cs typeface="Calibri"/>
              </a:rPr>
              <a:t> improved throughput</a:t>
            </a:r>
            <a:endParaRPr sz="1593">
              <a:latin typeface="Calibri"/>
              <a:cs typeface="Calibri"/>
            </a:endParaRPr>
          </a:p>
          <a:p>
            <a:pPr marL="13051" marR="133768" indent="263621">
              <a:lnSpc>
                <a:spcPct val="116199"/>
              </a:lnSpc>
              <a:spcBef>
                <a:spcPts val="647"/>
              </a:spcBef>
              <a:buClr>
                <a:srgbClr val="0FB981"/>
              </a:buClr>
              <a:buSzPct val="106451"/>
              <a:buFont typeface="Yu Gothic"/>
              <a:buChar char="✓"/>
              <a:tabLst>
                <a:tab pos="276671" algn="l"/>
              </a:tabLst>
            </a:pPr>
            <a:r>
              <a:rPr sz="1593" dirty="0">
                <a:solidFill>
                  <a:srgbClr val="1F2937"/>
                </a:solidFill>
                <a:latin typeface="Calibri"/>
                <a:cs typeface="Calibri"/>
              </a:rPr>
              <a:t>Ring</a:t>
            </a:r>
            <a:r>
              <a:rPr sz="1593" spc="-15" dirty="0">
                <a:solidFill>
                  <a:srgbClr val="1F2937"/>
                </a:solidFill>
                <a:latin typeface="Calibri"/>
                <a:cs typeface="Calibri"/>
              </a:rPr>
              <a:t> </a:t>
            </a:r>
            <a:r>
              <a:rPr sz="1593" spc="-10" dirty="0">
                <a:solidFill>
                  <a:srgbClr val="1F2937"/>
                </a:solidFill>
                <a:latin typeface="Calibri"/>
                <a:cs typeface="Calibri"/>
              </a:rPr>
              <a:t>bu</a:t>
            </a:r>
            <a:r>
              <a:rPr sz="1439" spc="-10" dirty="0">
                <a:solidFill>
                  <a:srgbClr val="1F2937"/>
                </a:solidFill>
              </a:rPr>
              <a:t>ﬀ</a:t>
            </a:r>
            <a:r>
              <a:rPr sz="1593" spc="-10" dirty="0">
                <a:solidFill>
                  <a:srgbClr val="1F2937"/>
                </a:solidFill>
                <a:latin typeface="Calibri"/>
                <a:cs typeface="Calibri"/>
              </a:rPr>
              <a:t>er </a:t>
            </a:r>
            <a:r>
              <a:rPr sz="1593" spc="-31" dirty="0">
                <a:solidFill>
                  <a:srgbClr val="1F2937"/>
                </a:solidFill>
                <a:latin typeface="Calibri"/>
                <a:cs typeface="Calibri"/>
              </a:rPr>
              <a:t>implementation</a:t>
            </a:r>
            <a:r>
              <a:rPr sz="1593" spc="-10" dirty="0">
                <a:solidFill>
                  <a:srgbClr val="1F2937"/>
                </a:solidFill>
                <a:latin typeface="Calibri"/>
                <a:cs typeface="Calibri"/>
              </a:rPr>
              <a:t> </a:t>
            </a:r>
            <a:r>
              <a:rPr sz="1593" spc="-46" dirty="0">
                <a:solidFill>
                  <a:srgbClr val="1F2937"/>
                </a:solidFill>
                <a:latin typeface="Calibri"/>
                <a:cs typeface="Calibri"/>
              </a:rPr>
              <a:t>for</a:t>
            </a:r>
            <a:r>
              <a:rPr sz="1593" spc="-10" dirty="0">
                <a:solidFill>
                  <a:srgbClr val="1F2937"/>
                </a:solidFill>
                <a:latin typeface="Calibri"/>
                <a:cs typeface="Calibri"/>
              </a:rPr>
              <a:t> </a:t>
            </a:r>
            <a:r>
              <a:rPr sz="1593" spc="-41" dirty="0">
                <a:solidFill>
                  <a:srgbClr val="1F2937"/>
                </a:solidFill>
                <a:latin typeface="Calibri"/>
                <a:cs typeface="Calibri"/>
              </a:rPr>
              <a:t>memory-</a:t>
            </a:r>
            <a:r>
              <a:rPr sz="1593" spc="-10" dirty="0">
                <a:solidFill>
                  <a:srgbClr val="1F2937"/>
                </a:solidFill>
                <a:latin typeface="Calibri"/>
                <a:cs typeface="Calibri"/>
              </a:rPr>
              <a:t>e</a:t>
            </a:r>
            <a:r>
              <a:rPr sz="1439" spc="-10" dirty="0">
                <a:solidFill>
                  <a:srgbClr val="1F2937"/>
                </a:solidFill>
              </a:rPr>
              <a:t>ﬀ</a:t>
            </a:r>
            <a:r>
              <a:rPr sz="1593" spc="-10" dirty="0">
                <a:solidFill>
                  <a:srgbClr val="1F2937"/>
                </a:solidFill>
                <a:latin typeface="Calibri"/>
                <a:cs typeface="Calibri"/>
              </a:rPr>
              <a:t>icient capture</a:t>
            </a:r>
            <a:endParaRPr sz="1593">
              <a:latin typeface="Calibri"/>
              <a:cs typeface="Calibri"/>
            </a:endParaRPr>
          </a:p>
          <a:p>
            <a:pPr marL="276671" indent="-263621">
              <a:spcBef>
                <a:spcPts val="956"/>
              </a:spcBef>
              <a:buClr>
                <a:srgbClr val="0FB981"/>
              </a:buClr>
              <a:buSzPct val="106451"/>
              <a:buFont typeface="Yu Gothic"/>
              <a:buChar char="✓"/>
              <a:tabLst>
                <a:tab pos="276671" algn="l"/>
              </a:tabLst>
            </a:pPr>
            <a:r>
              <a:rPr sz="1593" dirty="0">
                <a:solidFill>
                  <a:srgbClr val="1F2937"/>
                </a:solidFill>
                <a:latin typeface="Calibri"/>
                <a:cs typeface="Calibri"/>
              </a:rPr>
              <a:t>Load</a:t>
            </a:r>
            <a:r>
              <a:rPr sz="1593" spc="-41" dirty="0">
                <a:solidFill>
                  <a:srgbClr val="1F2937"/>
                </a:solidFill>
                <a:latin typeface="Calibri"/>
                <a:cs typeface="Calibri"/>
              </a:rPr>
              <a:t> </a:t>
            </a:r>
            <a:r>
              <a:rPr sz="1593" spc="-10" dirty="0">
                <a:solidFill>
                  <a:srgbClr val="1F2937"/>
                </a:solidFill>
                <a:latin typeface="Calibri"/>
                <a:cs typeface="Calibri"/>
              </a:rPr>
              <a:t>balancing</a:t>
            </a:r>
            <a:r>
              <a:rPr sz="1593" spc="-36" dirty="0">
                <a:solidFill>
                  <a:srgbClr val="1F2937"/>
                </a:solidFill>
                <a:latin typeface="Calibri"/>
                <a:cs typeface="Calibri"/>
              </a:rPr>
              <a:t> </a:t>
            </a:r>
            <a:r>
              <a:rPr sz="1593" spc="-10" dirty="0">
                <a:solidFill>
                  <a:srgbClr val="1F2937"/>
                </a:solidFill>
                <a:latin typeface="Calibri"/>
                <a:cs typeface="Calibri"/>
              </a:rPr>
              <a:t>across</a:t>
            </a:r>
            <a:r>
              <a:rPr sz="1593" spc="-41" dirty="0">
                <a:solidFill>
                  <a:srgbClr val="1F2937"/>
                </a:solidFill>
                <a:latin typeface="Calibri"/>
                <a:cs typeface="Calibri"/>
              </a:rPr>
              <a:t> </a:t>
            </a:r>
            <a:r>
              <a:rPr sz="1593" spc="-21" dirty="0">
                <a:solidFill>
                  <a:srgbClr val="1F2937"/>
                </a:solidFill>
                <a:latin typeface="Calibri"/>
                <a:cs typeface="Calibri"/>
              </a:rPr>
              <a:t>multiple</a:t>
            </a:r>
            <a:r>
              <a:rPr sz="1593" spc="-36" dirty="0">
                <a:solidFill>
                  <a:srgbClr val="1F2937"/>
                </a:solidFill>
                <a:latin typeface="Calibri"/>
                <a:cs typeface="Calibri"/>
              </a:rPr>
              <a:t> </a:t>
            </a:r>
            <a:r>
              <a:rPr sz="1593" spc="-31" dirty="0">
                <a:solidFill>
                  <a:srgbClr val="1F2937"/>
                </a:solidFill>
                <a:latin typeface="Calibri"/>
                <a:cs typeface="Calibri"/>
              </a:rPr>
              <a:t>capture</a:t>
            </a:r>
            <a:r>
              <a:rPr sz="1593" spc="-36" dirty="0">
                <a:solidFill>
                  <a:srgbClr val="1F2937"/>
                </a:solidFill>
                <a:latin typeface="Calibri"/>
                <a:cs typeface="Calibri"/>
              </a:rPr>
              <a:t> </a:t>
            </a:r>
            <a:r>
              <a:rPr sz="1593" spc="-10" dirty="0">
                <a:solidFill>
                  <a:srgbClr val="1F2937"/>
                </a:solidFill>
                <a:latin typeface="Calibri"/>
                <a:cs typeface="Calibri"/>
              </a:rPr>
              <a:t>interfaces</a:t>
            </a:r>
            <a:endParaRPr sz="1593">
              <a:latin typeface="Calibri"/>
              <a:cs typeface="Calibri"/>
            </a:endParaRPr>
          </a:p>
          <a:p>
            <a:pPr marL="13051" marR="321695" indent="263621">
              <a:lnSpc>
                <a:spcPct val="120000"/>
              </a:lnSpc>
              <a:spcBef>
                <a:spcPts val="575"/>
              </a:spcBef>
              <a:buClr>
                <a:srgbClr val="0FB981"/>
              </a:buClr>
              <a:buSzPct val="106451"/>
              <a:buFont typeface="Yu Gothic"/>
              <a:buChar char="✓"/>
              <a:tabLst>
                <a:tab pos="276671" algn="l"/>
              </a:tabLst>
            </a:pPr>
            <a:r>
              <a:rPr sz="1593" spc="-21" dirty="0">
                <a:solidFill>
                  <a:srgbClr val="1F2937"/>
                </a:solidFill>
                <a:latin typeface="Calibri"/>
                <a:cs typeface="Calibri"/>
              </a:rPr>
              <a:t>Compression</a:t>
            </a:r>
            <a:r>
              <a:rPr sz="1593" spc="-15" dirty="0">
                <a:solidFill>
                  <a:srgbClr val="1F2937"/>
                </a:solidFill>
                <a:latin typeface="Calibri"/>
                <a:cs typeface="Calibri"/>
              </a:rPr>
              <a:t> </a:t>
            </a:r>
            <a:r>
              <a:rPr sz="1593" spc="-26" dirty="0">
                <a:solidFill>
                  <a:srgbClr val="1F2937"/>
                </a:solidFill>
                <a:latin typeface="Calibri"/>
                <a:cs typeface="Calibri"/>
              </a:rPr>
              <a:t>techniques</a:t>
            </a:r>
            <a:r>
              <a:rPr sz="1593" spc="-15" dirty="0">
                <a:solidFill>
                  <a:srgbClr val="1F2937"/>
                </a:solidFill>
                <a:latin typeface="Calibri"/>
                <a:cs typeface="Calibri"/>
              </a:rPr>
              <a:t> </a:t>
            </a:r>
            <a:r>
              <a:rPr sz="1593" spc="-46" dirty="0">
                <a:solidFill>
                  <a:srgbClr val="1F2937"/>
                </a:solidFill>
                <a:latin typeface="Calibri"/>
                <a:cs typeface="Calibri"/>
              </a:rPr>
              <a:t>for</a:t>
            </a:r>
            <a:r>
              <a:rPr sz="1593" spc="-15" dirty="0">
                <a:solidFill>
                  <a:srgbClr val="1F2937"/>
                </a:solidFill>
                <a:latin typeface="Calibri"/>
                <a:cs typeface="Calibri"/>
              </a:rPr>
              <a:t> </a:t>
            </a:r>
            <a:r>
              <a:rPr sz="1593" spc="-21" dirty="0">
                <a:solidFill>
                  <a:srgbClr val="1F2937"/>
                </a:solidFill>
                <a:latin typeface="Calibri"/>
                <a:cs typeface="Calibri"/>
              </a:rPr>
              <a:t>long-</a:t>
            </a:r>
            <a:r>
              <a:rPr sz="1593" spc="-51" dirty="0">
                <a:solidFill>
                  <a:srgbClr val="1F2937"/>
                </a:solidFill>
                <a:latin typeface="Calibri"/>
                <a:cs typeface="Calibri"/>
              </a:rPr>
              <a:t>term</a:t>
            </a:r>
            <a:r>
              <a:rPr sz="1593" spc="-10" dirty="0">
                <a:solidFill>
                  <a:srgbClr val="1F2937"/>
                </a:solidFill>
                <a:latin typeface="Calibri"/>
                <a:cs typeface="Calibri"/>
              </a:rPr>
              <a:t> storage e</a:t>
            </a:r>
            <a:r>
              <a:rPr sz="1439" spc="-10" dirty="0">
                <a:solidFill>
                  <a:srgbClr val="1F2937"/>
                </a:solidFill>
              </a:rPr>
              <a:t>ﬀ</a:t>
            </a:r>
            <a:r>
              <a:rPr sz="1593" spc="-10" dirty="0">
                <a:solidFill>
                  <a:srgbClr val="1F2937"/>
                </a:solidFill>
                <a:latin typeface="Calibri"/>
                <a:cs typeface="Calibri"/>
              </a:rPr>
              <a:t>iciency</a:t>
            </a:r>
            <a:endParaRPr sz="1593">
              <a:latin typeface="Calibri"/>
              <a:cs typeface="Calibri"/>
            </a:endParaRPr>
          </a:p>
          <a:p>
            <a:pPr marL="276671" indent="-263621">
              <a:spcBef>
                <a:spcPts val="884"/>
              </a:spcBef>
              <a:buClr>
                <a:srgbClr val="0FB981"/>
              </a:buClr>
              <a:buSzPct val="106451"/>
              <a:buFont typeface="Yu Gothic"/>
              <a:buChar char="✓"/>
              <a:tabLst>
                <a:tab pos="276671" algn="l"/>
              </a:tabLst>
            </a:pPr>
            <a:r>
              <a:rPr sz="1593" spc="-36" dirty="0">
                <a:solidFill>
                  <a:srgbClr val="1F2937"/>
                </a:solidFill>
                <a:latin typeface="Calibri"/>
                <a:cs typeface="Calibri"/>
              </a:rPr>
              <a:t>Performance</a:t>
            </a:r>
            <a:r>
              <a:rPr sz="1593" spc="-26" dirty="0">
                <a:solidFill>
                  <a:srgbClr val="1F2937"/>
                </a:solidFill>
                <a:latin typeface="Calibri"/>
                <a:cs typeface="Calibri"/>
              </a:rPr>
              <a:t> monitoring </a:t>
            </a:r>
            <a:r>
              <a:rPr sz="1593" dirty="0">
                <a:solidFill>
                  <a:srgbClr val="1F2937"/>
                </a:solidFill>
                <a:latin typeface="Calibri"/>
                <a:cs typeface="Calibri"/>
              </a:rPr>
              <a:t>and</a:t>
            </a:r>
            <a:r>
              <a:rPr sz="1593" spc="-21" dirty="0">
                <a:solidFill>
                  <a:srgbClr val="1F2937"/>
                </a:solidFill>
                <a:latin typeface="Calibri"/>
                <a:cs typeface="Calibri"/>
              </a:rPr>
              <a:t> alerting</a:t>
            </a:r>
            <a:r>
              <a:rPr sz="1593" spc="-26" dirty="0">
                <a:solidFill>
                  <a:srgbClr val="1F2937"/>
                </a:solidFill>
                <a:latin typeface="Calibri"/>
                <a:cs typeface="Calibri"/>
              </a:rPr>
              <a:t> </a:t>
            </a:r>
            <a:r>
              <a:rPr sz="1593" spc="-10" dirty="0">
                <a:solidFill>
                  <a:srgbClr val="1F2937"/>
                </a:solidFill>
                <a:latin typeface="Calibri"/>
                <a:cs typeface="Calibri"/>
              </a:rPr>
              <a:t>systems</a:t>
            </a:r>
            <a:endParaRPr sz="1593">
              <a:latin typeface="Calibri"/>
              <a:cs typeface="Calibri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340760" y="6831898"/>
            <a:ext cx="11549629" cy="19576"/>
          </a:xfrm>
          <a:custGeom>
            <a:avLst/>
            <a:gdLst/>
            <a:ahLst/>
            <a:cxnLst/>
            <a:rect l="l" t="t" r="r" b="b"/>
            <a:pathLst>
              <a:path w="11239500" h="19050">
                <a:moveTo>
                  <a:pt x="11239499" y="19050"/>
                </a:moveTo>
                <a:lnTo>
                  <a:pt x="0" y="19050"/>
                </a:lnTo>
                <a:lnTo>
                  <a:pt x="0" y="0"/>
                </a:lnTo>
                <a:lnTo>
                  <a:pt x="11239499" y="0"/>
                </a:lnTo>
                <a:lnTo>
                  <a:pt x="11239499" y="19050"/>
                </a:lnTo>
                <a:close/>
              </a:path>
            </a:pathLst>
          </a:custGeom>
          <a:solidFill>
            <a:srgbClr val="000000">
              <a:alpha val="27999"/>
            </a:srgbClr>
          </a:solidFill>
        </p:spPr>
        <p:txBody>
          <a:bodyPr wrap="square" lIns="0" tIns="0" rIns="0" bIns="0" rtlCol="0"/>
          <a:lstStyle/>
          <a:p>
            <a:endParaRPr sz="1439"/>
          </a:p>
        </p:txBody>
      </p:sp>
      <p:sp>
        <p:nvSpPr>
          <p:cNvPr id="15" name="object 15"/>
          <p:cNvSpPr txBox="1"/>
          <p:nvPr/>
        </p:nvSpPr>
        <p:spPr>
          <a:xfrm>
            <a:off x="839809" y="6645599"/>
            <a:ext cx="2751030" cy="23750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3051">
              <a:lnSpc>
                <a:spcPts val="1793"/>
              </a:lnSpc>
            </a:pPr>
            <a:r>
              <a:rPr sz="1901" spc="-41" dirty="0">
                <a:solidFill>
                  <a:srgbClr val="F7FAFB"/>
                </a:solidFill>
                <a:latin typeface="Calibri"/>
                <a:cs typeface="Calibri"/>
              </a:rPr>
              <a:t>Performance</a:t>
            </a:r>
            <a:r>
              <a:rPr sz="1901" spc="-10" dirty="0">
                <a:solidFill>
                  <a:srgbClr val="F7FAFB"/>
                </a:solidFill>
                <a:latin typeface="Calibri"/>
                <a:cs typeface="Calibri"/>
              </a:rPr>
              <a:t> Considerations</a:t>
            </a:r>
            <a:endParaRPr sz="1901">
              <a:latin typeface="Calibri"/>
              <a:cs typeface="Calibri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0764352" y="6645599"/>
            <a:ext cx="587922" cy="23750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9152">
              <a:lnSpc>
                <a:spcPts val="1793"/>
              </a:lnSpc>
            </a:pPr>
            <a:r>
              <a:rPr sz="1901" spc="-72" dirty="0">
                <a:solidFill>
                  <a:srgbClr val="F7FAFB"/>
                </a:solidFill>
                <a:latin typeface="Calibri"/>
                <a:cs typeface="Calibri"/>
              </a:rPr>
              <a:t>10/15</a:t>
            </a:r>
            <a:endParaRPr sz="1901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68500" y="119127"/>
            <a:ext cx="8162100" cy="412698"/>
          </a:xfrm>
          <a:prstGeom prst="rect">
            <a:avLst/>
          </a:prstGeom>
        </p:spPr>
        <p:txBody>
          <a:bodyPr spcFirstLastPara="1" vert="horz" wrap="square" lIns="0" tIns="15007" rIns="0" bIns="0" rtlCol="0" anchor="ctr" anchorCtr="0">
            <a:spAutoFit/>
          </a:bodyPr>
          <a:lstStyle/>
          <a:p>
            <a:pPr marL="13051">
              <a:lnSpc>
                <a:spcPct val="100000"/>
              </a:lnSpc>
              <a:spcBef>
                <a:spcPts val="117"/>
              </a:spcBef>
            </a:pPr>
            <a:r>
              <a:rPr dirty="0"/>
              <a:t>RESPONSIBLE</a:t>
            </a:r>
            <a:r>
              <a:rPr spc="-15" dirty="0"/>
              <a:t> </a:t>
            </a:r>
            <a:r>
              <a:rPr dirty="0"/>
              <a:t>CAPTURE</a:t>
            </a:r>
            <a:r>
              <a:rPr spc="-10" dirty="0"/>
              <a:t> PRACTICES</a:t>
            </a:r>
            <a:endParaRPr sz="4316" dirty="0">
              <a:latin typeface="Arial Black"/>
              <a:cs typeface="Arial Black"/>
            </a:endParaRPr>
          </a:p>
        </p:txBody>
      </p:sp>
      <p:sp>
        <p:nvSpPr>
          <p:cNvPr id="23" name="Textplatzhalter 22">
            <a:extLst>
              <a:ext uri="{FF2B5EF4-FFF2-40B4-BE49-F238E27FC236}">
                <a16:creationId xmlns:a16="http://schemas.microsoft.com/office/drawing/2014/main" id="{FAC9A015-914B-3841-906F-290F2600E4A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24" name="Textplatzhalter 23">
            <a:extLst>
              <a:ext uri="{FF2B5EF4-FFF2-40B4-BE49-F238E27FC236}">
                <a16:creationId xmlns:a16="http://schemas.microsoft.com/office/drawing/2014/main" id="{05816869-CF70-631C-D2C3-15562F7CB7AE}"/>
              </a:ext>
            </a:extLst>
          </p:cNvPr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endParaRPr lang="de-DE"/>
          </a:p>
        </p:txBody>
      </p:sp>
      <p:grpSp>
        <p:nvGrpSpPr>
          <p:cNvPr id="4" name="object 4"/>
          <p:cNvGrpSpPr/>
          <p:nvPr/>
        </p:nvGrpSpPr>
        <p:grpSpPr>
          <a:xfrm>
            <a:off x="852860" y="1536101"/>
            <a:ext cx="3250209" cy="4660960"/>
            <a:chOff x="612647" y="1494853"/>
            <a:chExt cx="3162935" cy="4535805"/>
          </a:xfrm>
        </p:grpSpPr>
        <p:pic>
          <p:nvPicPr>
            <p:cNvPr id="5" name="object 5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12647" y="1494853"/>
              <a:ext cx="3162395" cy="4535424"/>
            </a:xfrm>
            <a:prstGeom prst="rect">
              <a:avLst/>
            </a:prstGeom>
          </p:spPr>
        </p:pic>
        <p:sp>
          <p:nvSpPr>
            <p:cNvPr id="6" name="object 6"/>
            <p:cNvSpPr/>
            <p:nvPr/>
          </p:nvSpPr>
          <p:spPr>
            <a:xfrm>
              <a:off x="612647" y="1494853"/>
              <a:ext cx="3162935" cy="4535805"/>
            </a:xfrm>
            <a:custGeom>
              <a:avLst/>
              <a:gdLst/>
              <a:ahLst/>
              <a:cxnLst/>
              <a:rect l="l" t="t" r="r" b="b"/>
              <a:pathLst>
                <a:path w="3162935" h="4535805">
                  <a:moveTo>
                    <a:pt x="3056096" y="4535424"/>
                  </a:moveTo>
                  <a:lnTo>
                    <a:pt x="106299" y="4535424"/>
                  </a:lnTo>
                  <a:lnTo>
                    <a:pt x="95827" y="4534918"/>
                  </a:lnTo>
                  <a:lnTo>
                    <a:pt x="56139" y="4522857"/>
                  </a:lnTo>
                  <a:lnTo>
                    <a:pt x="24087" y="4496526"/>
                  </a:lnTo>
                  <a:lnTo>
                    <a:pt x="4551" y="4459935"/>
                  </a:lnTo>
                  <a:lnTo>
                    <a:pt x="0" y="106299"/>
                  </a:lnTo>
                  <a:lnTo>
                    <a:pt x="505" y="95827"/>
                  </a:lnTo>
                  <a:lnTo>
                    <a:pt x="12566" y="56139"/>
                  </a:lnTo>
                  <a:lnTo>
                    <a:pt x="38896" y="24087"/>
                  </a:lnTo>
                  <a:lnTo>
                    <a:pt x="75488" y="4551"/>
                  </a:lnTo>
                  <a:lnTo>
                    <a:pt x="106299" y="0"/>
                  </a:lnTo>
                  <a:lnTo>
                    <a:pt x="3056096" y="0"/>
                  </a:lnTo>
                  <a:lnTo>
                    <a:pt x="3096774" y="8091"/>
                  </a:lnTo>
                  <a:lnTo>
                    <a:pt x="3098399" y="8858"/>
                  </a:lnTo>
                  <a:lnTo>
                    <a:pt x="99900" y="8858"/>
                  </a:lnTo>
                  <a:lnTo>
                    <a:pt x="93564" y="9482"/>
                  </a:lnTo>
                  <a:lnTo>
                    <a:pt x="57483" y="21725"/>
                  </a:lnTo>
                  <a:lnTo>
                    <a:pt x="28834" y="46844"/>
                  </a:lnTo>
                  <a:lnTo>
                    <a:pt x="11978" y="81014"/>
                  </a:lnTo>
                  <a:lnTo>
                    <a:pt x="8858" y="99900"/>
                  </a:lnTo>
                  <a:lnTo>
                    <a:pt x="8858" y="4435523"/>
                  </a:lnTo>
                  <a:lnTo>
                    <a:pt x="18723" y="4472324"/>
                  </a:lnTo>
                  <a:lnTo>
                    <a:pt x="41922" y="4502549"/>
                  </a:lnTo>
                  <a:lnTo>
                    <a:pt x="74921" y="4521596"/>
                  </a:lnTo>
                  <a:lnTo>
                    <a:pt x="99900" y="4526565"/>
                  </a:lnTo>
                  <a:lnTo>
                    <a:pt x="3098398" y="4526565"/>
                  </a:lnTo>
                  <a:lnTo>
                    <a:pt x="3096774" y="4527332"/>
                  </a:lnTo>
                  <a:lnTo>
                    <a:pt x="3086906" y="4530872"/>
                  </a:lnTo>
                  <a:lnTo>
                    <a:pt x="3076837" y="4533400"/>
                  </a:lnTo>
                  <a:lnTo>
                    <a:pt x="3066567" y="4534918"/>
                  </a:lnTo>
                  <a:lnTo>
                    <a:pt x="3056096" y="4535424"/>
                  </a:lnTo>
                  <a:close/>
                </a:path>
                <a:path w="3162935" h="4535805">
                  <a:moveTo>
                    <a:pt x="3098398" y="4526565"/>
                  </a:moveTo>
                  <a:lnTo>
                    <a:pt x="3062494" y="4526565"/>
                  </a:lnTo>
                  <a:lnTo>
                    <a:pt x="3068830" y="4525941"/>
                  </a:lnTo>
                  <a:lnTo>
                    <a:pt x="3081380" y="4523445"/>
                  </a:lnTo>
                  <a:lnTo>
                    <a:pt x="3115550" y="4506589"/>
                  </a:lnTo>
                  <a:lnTo>
                    <a:pt x="3140669" y="4477939"/>
                  </a:lnTo>
                  <a:lnTo>
                    <a:pt x="3152912" y="4441859"/>
                  </a:lnTo>
                  <a:lnTo>
                    <a:pt x="3153537" y="4435523"/>
                  </a:lnTo>
                  <a:lnTo>
                    <a:pt x="3153537" y="99900"/>
                  </a:lnTo>
                  <a:lnTo>
                    <a:pt x="3143671" y="63099"/>
                  </a:lnTo>
                  <a:lnTo>
                    <a:pt x="3120472" y="32873"/>
                  </a:lnTo>
                  <a:lnTo>
                    <a:pt x="3087473" y="13827"/>
                  </a:lnTo>
                  <a:lnTo>
                    <a:pt x="3062494" y="8858"/>
                  </a:lnTo>
                  <a:lnTo>
                    <a:pt x="3098399" y="8858"/>
                  </a:lnTo>
                  <a:lnTo>
                    <a:pt x="3131260" y="31134"/>
                  </a:lnTo>
                  <a:lnTo>
                    <a:pt x="3154303" y="65620"/>
                  </a:lnTo>
                  <a:lnTo>
                    <a:pt x="3162395" y="106299"/>
                  </a:lnTo>
                  <a:lnTo>
                    <a:pt x="3162395" y="4429125"/>
                  </a:lnTo>
                  <a:lnTo>
                    <a:pt x="3154303" y="4469803"/>
                  </a:lnTo>
                  <a:lnTo>
                    <a:pt x="3131260" y="4504289"/>
                  </a:lnTo>
                  <a:lnTo>
                    <a:pt x="3106255" y="4522857"/>
                  </a:lnTo>
                  <a:lnTo>
                    <a:pt x="3098398" y="4526565"/>
                  </a:lnTo>
                  <a:close/>
                </a:path>
              </a:pathLst>
            </a:custGeom>
            <a:solidFill>
              <a:srgbClr val="F59D0A">
                <a:alpha val="30198"/>
              </a:srgbClr>
            </a:solidFill>
          </p:spPr>
          <p:txBody>
            <a:bodyPr wrap="square" lIns="0" tIns="0" rIns="0" bIns="0" rtlCol="0"/>
            <a:lstStyle/>
            <a:p>
              <a:endParaRPr sz="1439"/>
            </a:p>
          </p:txBody>
        </p:sp>
      </p:grpSp>
      <p:sp>
        <p:nvSpPr>
          <p:cNvPr id="7" name="object 7"/>
          <p:cNvSpPr txBox="1"/>
          <p:nvPr/>
        </p:nvSpPr>
        <p:spPr>
          <a:xfrm>
            <a:off x="1728173" y="1656314"/>
            <a:ext cx="1500147" cy="386135"/>
          </a:xfrm>
          <a:prstGeom prst="rect">
            <a:avLst/>
          </a:prstGeom>
        </p:spPr>
        <p:txBody>
          <a:bodyPr vert="horz" wrap="square" lIns="0" tIns="14355" rIns="0" bIns="0" rtlCol="0">
            <a:spAutoFit/>
          </a:bodyPr>
          <a:lstStyle/>
          <a:p>
            <a:pPr marL="13051">
              <a:spcBef>
                <a:spcPts val="113"/>
              </a:spcBef>
              <a:tabLst>
                <a:tab pos="655136" algn="l"/>
              </a:tabLst>
            </a:pPr>
            <a:r>
              <a:rPr sz="2415" b="1" spc="-21" dirty="0">
                <a:solidFill>
                  <a:srgbClr val="60A5FA"/>
                </a:solidFill>
                <a:latin typeface="Arial Narrow"/>
                <a:cs typeface="Arial Narrow"/>
              </a:rPr>
              <a:t>LEGAL</a:t>
            </a:r>
            <a:endParaRPr sz="2415" dirty="0">
              <a:latin typeface="Arial Narrow"/>
              <a:cs typeface="Arial Narrow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296650" y="1944532"/>
            <a:ext cx="2559841" cy="3769013"/>
          </a:xfrm>
          <a:prstGeom prst="rect">
            <a:avLst/>
          </a:prstGeom>
        </p:spPr>
        <p:txBody>
          <a:bodyPr vert="horz" wrap="square" lIns="0" tIns="195104" rIns="0" bIns="0" rtlCol="0">
            <a:spAutoFit/>
          </a:bodyPr>
          <a:lstStyle/>
          <a:p>
            <a:pPr marL="129852">
              <a:spcBef>
                <a:spcPts val="1536"/>
              </a:spcBef>
            </a:pPr>
            <a:r>
              <a:rPr sz="2415" b="1" spc="-10" dirty="0">
                <a:solidFill>
                  <a:srgbClr val="60A5FA"/>
                </a:solidFill>
                <a:latin typeface="Arial Narrow"/>
                <a:cs typeface="Arial Narrow"/>
              </a:rPr>
              <a:t>REQUIREMENTS</a:t>
            </a:r>
            <a:endParaRPr sz="2415">
              <a:latin typeface="Arial Narrow"/>
              <a:cs typeface="Arial Narrow"/>
            </a:endParaRPr>
          </a:p>
          <a:p>
            <a:pPr marL="13051" marR="5220" indent="263621">
              <a:lnSpc>
                <a:spcPct val="120000"/>
              </a:lnSpc>
              <a:spcBef>
                <a:spcPts val="694"/>
              </a:spcBef>
              <a:buClr>
                <a:srgbClr val="0FB981"/>
              </a:buClr>
              <a:buSzPct val="106451"/>
              <a:buFont typeface="Yu Gothic"/>
              <a:buChar char="✓"/>
              <a:tabLst>
                <a:tab pos="276671" algn="l"/>
              </a:tabLst>
            </a:pPr>
            <a:r>
              <a:rPr sz="1593" spc="-26" dirty="0">
                <a:solidFill>
                  <a:srgbClr val="1F2937"/>
                </a:solidFill>
                <a:latin typeface="Calibri"/>
                <a:cs typeface="Calibri"/>
              </a:rPr>
              <a:t>Obtain</a:t>
            </a:r>
            <a:r>
              <a:rPr sz="1593" spc="-51" dirty="0">
                <a:solidFill>
                  <a:srgbClr val="1F2937"/>
                </a:solidFill>
                <a:latin typeface="Calibri"/>
                <a:cs typeface="Calibri"/>
              </a:rPr>
              <a:t> </a:t>
            </a:r>
            <a:r>
              <a:rPr sz="1593" spc="-31" dirty="0">
                <a:solidFill>
                  <a:srgbClr val="1F2937"/>
                </a:solidFill>
                <a:latin typeface="Calibri"/>
                <a:cs typeface="Calibri"/>
              </a:rPr>
              <a:t>proper</a:t>
            </a:r>
            <a:r>
              <a:rPr sz="1593" spc="-46" dirty="0">
                <a:solidFill>
                  <a:srgbClr val="1F2937"/>
                </a:solidFill>
                <a:latin typeface="Calibri"/>
                <a:cs typeface="Calibri"/>
              </a:rPr>
              <a:t> </a:t>
            </a:r>
            <a:r>
              <a:rPr sz="1593" spc="-10" dirty="0">
                <a:solidFill>
                  <a:srgbClr val="1F2937"/>
                </a:solidFill>
                <a:latin typeface="Calibri"/>
                <a:cs typeface="Calibri"/>
              </a:rPr>
              <a:t>authorization </a:t>
            </a:r>
            <a:r>
              <a:rPr sz="1593" spc="-51" dirty="0">
                <a:solidFill>
                  <a:srgbClr val="1F2937"/>
                </a:solidFill>
                <a:latin typeface="Calibri"/>
                <a:cs typeface="Calibri"/>
              </a:rPr>
              <a:t>before</a:t>
            </a:r>
            <a:r>
              <a:rPr sz="1593" spc="-21" dirty="0">
                <a:solidFill>
                  <a:srgbClr val="1F2937"/>
                </a:solidFill>
                <a:latin typeface="Calibri"/>
                <a:cs typeface="Calibri"/>
              </a:rPr>
              <a:t> capturing</a:t>
            </a:r>
            <a:r>
              <a:rPr sz="1593" spc="-15" dirty="0">
                <a:solidFill>
                  <a:srgbClr val="1F2937"/>
                </a:solidFill>
                <a:latin typeface="Calibri"/>
                <a:cs typeface="Calibri"/>
              </a:rPr>
              <a:t> </a:t>
            </a:r>
            <a:r>
              <a:rPr sz="1593" spc="-36" dirty="0">
                <a:solidFill>
                  <a:srgbClr val="1F2937"/>
                </a:solidFill>
                <a:latin typeface="Calibri"/>
                <a:cs typeface="Calibri"/>
              </a:rPr>
              <a:t>network</a:t>
            </a:r>
            <a:r>
              <a:rPr sz="1593" spc="-21" dirty="0">
                <a:solidFill>
                  <a:srgbClr val="1F2937"/>
                </a:solidFill>
                <a:latin typeface="Calibri"/>
                <a:cs typeface="Calibri"/>
              </a:rPr>
              <a:t> </a:t>
            </a:r>
            <a:r>
              <a:rPr sz="1593" spc="-10" dirty="0">
                <a:solidFill>
                  <a:srgbClr val="1F2937"/>
                </a:solidFill>
                <a:latin typeface="Calibri"/>
                <a:cs typeface="Calibri"/>
              </a:rPr>
              <a:t>tra</a:t>
            </a:r>
            <a:r>
              <a:rPr sz="1439" spc="-10" dirty="0">
                <a:solidFill>
                  <a:srgbClr val="1F2937"/>
                </a:solidFill>
              </a:rPr>
              <a:t>ﬀ</a:t>
            </a:r>
            <a:r>
              <a:rPr sz="1593" spc="-10" dirty="0">
                <a:solidFill>
                  <a:srgbClr val="1F2937"/>
                </a:solidFill>
                <a:latin typeface="Calibri"/>
                <a:cs typeface="Calibri"/>
              </a:rPr>
              <a:t>ic</a:t>
            </a:r>
            <a:endParaRPr sz="1593">
              <a:latin typeface="Calibri"/>
              <a:cs typeface="Calibri"/>
            </a:endParaRPr>
          </a:p>
          <a:p>
            <a:pPr marL="13051" marR="9135" indent="263621">
              <a:lnSpc>
                <a:spcPct val="118100"/>
              </a:lnSpc>
              <a:spcBef>
                <a:spcPts val="611"/>
              </a:spcBef>
              <a:buClr>
                <a:srgbClr val="0FB981"/>
              </a:buClr>
              <a:buSzPct val="106451"/>
              <a:buFont typeface="Yu Gothic"/>
              <a:buChar char="✓"/>
              <a:tabLst>
                <a:tab pos="276671" algn="l"/>
              </a:tabLst>
            </a:pPr>
            <a:r>
              <a:rPr sz="1593" spc="-21" dirty="0">
                <a:solidFill>
                  <a:srgbClr val="1F2937"/>
                </a:solidFill>
                <a:latin typeface="Calibri"/>
                <a:cs typeface="Calibri"/>
              </a:rPr>
              <a:t>Comply</a:t>
            </a:r>
            <a:r>
              <a:rPr sz="1593" spc="-41" dirty="0">
                <a:solidFill>
                  <a:srgbClr val="1F2937"/>
                </a:solidFill>
                <a:latin typeface="Calibri"/>
                <a:cs typeface="Calibri"/>
              </a:rPr>
              <a:t> with</a:t>
            </a:r>
            <a:r>
              <a:rPr sz="1593" spc="-36" dirty="0">
                <a:solidFill>
                  <a:srgbClr val="1F2937"/>
                </a:solidFill>
                <a:latin typeface="Calibri"/>
                <a:cs typeface="Calibri"/>
              </a:rPr>
              <a:t> </a:t>
            </a:r>
            <a:r>
              <a:rPr sz="1593" dirty="0">
                <a:solidFill>
                  <a:srgbClr val="1F2937"/>
                </a:solidFill>
                <a:latin typeface="Calibri"/>
                <a:cs typeface="Calibri"/>
              </a:rPr>
              <a:t>local</a:t>
            </a:r>
            <a:r>
              <a:rPr sz="1593" spc="-41" dirty="0">
                <a:solidFill>
                  <a:srgbClr val="1F2937"/>
                </a:solidFill>
                <a:latin typeface="Calibri"/>
                <a:cs typeface="Calibri"/>
              </a:rPr>
              <a:t> </a:t>
            </a:r>
            <a:r>
              <a:rPr sz="1593" spc="-10" dirty="0">
                <a:solidFill>
                  <a:srgbClr val="1F2937"/>
                </a:solidFill>
                <a:latin typeface="Calibri"/>
                <a:cs typeface="Calibri"/>
              </a:rPr>
              <a:t>privacy </a:t>
            </a:r>
            <a:r>
              <a:rPr sz="1593" spc="-21" dirty="0">
                <a:solidFill>
                  <a:srgbClr val="1F2937"/>
                </a:solidFill>
                <a:latin typeface="Calibri"/>
                <a:cs typeface="Calibri"/>
              </a:rPr>
              <a:t>regulations</a:t>
            </a:r>
            <a:r>
              <a:rPr sz="1593" spc="-51" dirty="0">
                <a:solidFill>
                  <a:srgbClr val="1F2937"/>
                </a:solidFill>
                <a:latin typeface="Calibri"/>
                <a:cs typeface="Calibri"/>
              </a:rPr>
              <a:t> </a:t>
            </a:r>
            <a:r>
              <a:rPr sz="1593" dirty="0">
                <a:solidFill>
                  <a:srgbClr val="1F2937"/>
                </a:solidFill>
                <a:latin typeface="Calibri"/>
                <a:cs typeface="Calibri"/>
              </a:rPr>
              <a:t>and</a:t>
            </a:r>
            <a:r>
              <a:rPr sz="1593" spc="-51" dirty="0">
                <a:solidFill>
                  <a:srgbClr val="1F2937"/>
                </a:solidFill>
                <a:latin typeface="Calibri"/>
                <a:cs typeface="Calibri"/>
              </a:rPr>
              <a:t> </a:t>
            </a:r>
            <a:r>
              <a:rPr sz="1593" spc="-21" dirty="0">
                <a:solidFill>
                  <a:srgbClr val="1F2937"/>
                </a:solidFill>
                <a:latin typeface="Calibri"/>
                <a:cs typeface="Calibri"/>
              </a:rPr>
              <a:t>data</a:t>
            </a:r>
            <a:r>
              <a:rPr sz="1593" spc="-51" dirty="0">
                <a:solidFill>
                  <a:srgbClr val="1F2937"/>
                </a:solidFill>
                <a:latin typeface="Calibri"/>
                <a:cs typeface="Calibri"/>
              </a:rPr>
              <a:t> </a:t>
            </a:r>
            <a:r>
              <a:rPr sz="1593" spc="-10" dirty="0">
                <a:solidFill>
                  <a:srgbClr val="1F2937"/>
                </a:solidFill>
                <a:latin typeface="Calibri"/>
                <a:cs typeface="Calibri"/>
              </a:rPr>
              <a:t>protection </a:t>
            </a:r>
            <a:r>
              <a:rPr sz="1593" spc="-21" dirty="0">
                <a:solidFill>
                  <a:srgbClr val="1F2937"/>
                </a:solidFill>
                <a:latin typeface="Calibri"/>
                <a:cs typeface="Calibri"/>
              </a:rPr>
              <a:t>laws</a:t>
            </a:r>
            <a:endParaRPr sz="1593">
              <a:latin typeface="Calibri"/>
              <a:cs typeface="Calibri"/>
            </a:endParaRPr>
          </a:p>
          <a:p>
            <a:pPr marL="13051" marR="232952" indent="263621">
              <a:lnSpc>
                <a:spcPct val="118100"/>
              </a:lnSpc>
              <a:spcBef>
                <a:spcPts val="611"/>
              </a:spcBef>
              <a:buClr>
                <a:srgbClr val="0FB981"/>
              </a:buClr>
              <a:buSzPct val="106451"/>
              <a:buFont typeface="Yu Gothic"/>
              <a:buChar char="✓"/>
              <a:tabLst>
                <a:tab pos="276671" algn="l"/>
              </a:tabLst>
            </a:pPr>
            <a:r>
              <a:rPr sz="1593" spc="-36" dirty="0">
                <a:solidFill>
                  <a:srgbClr val="1F2937"/>
                </a:solidFill>
                <a:latin typeface="Calibri"/>
                <a:cs typeface="Calibri"/>
              </a:rPr>
              <a:t>Document</a:t>
            </a:r>
            <a:r>
              <a:rPr sz="1593" spc="-21" dirty="0">
                <a:solidFill>
                  <a:srgbClr val="1F2937"/>
                </a:solidFill>
                <a:latin typeface="Calibri"/>
                <a:cs typeface="Calibri"/>
              </a:rPr>
              <a:t> </a:t>
            </a:r>
            <a:r>
              <a:rPr sz="1593" spc="-31" dirty="0">
                <a:solidFill>
                  <a:srgbClr val="1F2937"/>
                </a:solidFill>
                <a:latin typeface="Calibri"/>
                <a:cs typeface="Calibri"/>
              </a:rPr>
              <a:t>capture</a:t>
            </a:r>
            <a:r>
              <a:rPr sz="1593" spc="-21" dirty="0">
                <a:solidFill>
                  <a:srgbClr val="1F2937"/>
                </a:solidFill>
                <a:latin typeface="Calibri"/>
                <a:cs typeface="Calibri"/>
              </a:rPr>
              <a:t> </a:t>
            </a:r>
            <a:r>
              <a:rPr sz="1593" spc="-10" dirty="0">
                <a:solidFill>
                  <a:srgbClr val="1F2937"/>
                </a:solidFill>
                <a:latin typeface="Calibri"/>
                <a:cs typeface="Calibri"/>
              </a:rPr>
              <a:t>scope, </a:t>
            </a:r>
            <a:r>
              <a:rPr sz="1593" spc="-26" dirty="0">
                <a:solidFill>
                  <a:srgbClr val="1F2937"/>
                </a:solidFill>
                <a:latin typeface="Calibri"/>
                <a:cs typeface="Calibri"/>
              </a:rPr>
              <a:t>purpose,</a:t>
            </a:r>
            <a:r>
              <a:rPr sz="1593" spc="-51" dirty="0">
                <a:solidFill>
                  <a:srgbClr val="1F2937"/>
                </a:solidFill>
                <a:latin typeface="Calibri"/>
                <a:cs typeface="Calibri"/>
              </a:rPr>
              <a:t> </a:t>
            </a:r>
            <a:r>
              <a:rPr sz="1593" dirty="0">
                <a:solidFill>
                  <a:srgbClr val="1F2937"/>
                </a:solidFill>
                <a:latin typeface="Calibri"/>
                <a:cs typeface="Calibri"/>
              </a:rPr>
              <a:t>and</a:t>
            </a:r>
            <a:r>
              <a:rPr sz="1593" spc="-46" dirty="0">
                <a:solidFill>
                  <a:srgbClr val="1F2937"/>
                </a:solidFill>
                <a:latin typeface="Calibri"/>
                <a:cs typeface="Calibri"/>
              </a:rPr>
              <a:t> </a:t>
            </a:r>
            <a:r>
              <a:rPr sz="1593" spc="-21" dirty="0">
                <a:solidFill>
                  <a:srgbClr val="1F2937"/>
                </a:solidFill>
                <a:latin typeface="Calibri"/>
                <a:cs typeface="Calibri"/>
              </a:rPr>
              <a:t>data</a:t>
            </a:r>
            <a:r>
              <a:rPr sz="1593" spc="-51" dirty="0">
                <a:solidFill>
                  <a:srgbClr val="1F2937"/>
                </a:solidFill>
                <a:latin typeface="Calibri"/>
                <a:cs typeface="Calibri"/>
              </a:rPr>
              <a:t> </a:t>
            </a:r>
            <a:r>
              <a:rPr sz="1593" spc="-10" dirty="0">
                <a:solidFill>
                  <a:srgbClr val="1F2937"/>
                </a:solidFill>
                <a:latin typeface="Calibri"/>
                <a:cs typeface="Calibri"/>
              </a:rPr>
              <a:t>retention policies</a:t>
            </a:r>
            <a:endParaRPr sz="1593">
              <a:latin typeface="Calibri"/>
              <a:cs typeface="Calibri"/>
            </a:endParaRPr>
          </a:p>
          <a:p>
            <a:pPr marL="13051" marR="184665" indent="263621">
              <a:lnSpc>
                <a:spcPct val="120000"/>
              </a:lnSpc>
              <a:spcBef>
                <a:spcPts val="497"/>
              </a:spcBef>
              <a:buClr>
                <a:srgbClr val="0FB981"/>
              </a:buClr>
              <a:buSzPct val="106451"/>
              <a:buFont typeface="Yu Gothic"/>
              <a:buChar char="✓"/>
              <a:tabLst>
                <a:tab pos="276671" algn="l"/>
              </a:tabLst>
            </a:pPr>
            <a:r>
              <a:rPr sz="1593" spc="-51" dirty="0">
                <a:solidFill>
                  <a:srgbClr val="1F2937"/>
                </a:solidFill>
                <a:latin typeface="Calibri"/>
                <a:cs typeface="Calibri"/>
              </a:rPr>
              <a:t>Maintain </a:t>
            </a:r>
            <a:r>
              <a:rPr sz="1593" spc="-10" dirty="0">
                <a:solidFill>
                  <a:srgbClr val="1F2937"/>
                </a:solidFill>
                <a:latin typeface="Calibri"/>
                <a:cs typeface="Calibri"/>
              </a:rPr>
              <a:t>audit</a:t>
            </a:r>
            <a:r>
              <a:rPr sz="1593" spc="-51" dirty="0">
                <a:solidFill>
                  <a:srgbClr val="1F2937"/>
                </a:solidFill>
                <a:latin typeface="Calibri"/>
                <a:cs typeface="Calibri"/>
              </a:rPr>
              <a:t> </a:t>
            </a:r>
            <a:r>
              <a:rPr sz="1593" spc="-10" dirty="0">
                <a:solidFill>
                  <a:srgbClr val="1F2937"/>
                </a:solidFill>
                <a:latin typeface="Calibri"/>
                <a:cs typeface="Calibri"/>
              </a:rPr>
              <a:t>trails</a:t>
            </a:r>
            <a:r>
              <a:rPr sz="1593" spc="-51" dirty="0">
                <a:solidFill>
                  <a:srgbClr val="1F2937"/>
                </a:solidFill>
                <a:latin typeface="Calibri"/>
                <a:cs typeface="Calibri"/>
              </a:rPr>
              <a:t> </a:t>
            </a:r>
            <a:r>
              <a:rPr sz="1593" spc="-46" dirty="0">
                <a:solidFill>
                  <a:srgbClr val="1F2937"/>
                </a:solidFill>
                <a:latin typeface="Calibri"/>
                <a:cs typeface="Calibri"/>
              </a:rPr>
              <a:t>for</a:t>
            </a:r>
            <a:r>
              <a:rPr sz="1593" spc="-51" dirty="0">
                <a:solidFill>
                  <a:srgbClr val="1F2937"/>
                </a:solidFill>
                <a:latin typeface="Calibri"/>
                <a:cs typeface="Calibri"/>
              </a:rPr>
              <a:t> </a:t>
            </a:r>
            <a:r>
              <a:rPr sz="1593" spc="-26" dirty="0">
                <a:solidFill>
                  <a:srgbClr val="1F2937"/>
                </a:solidFill>
                <a:latin typeface="Calibri"/>
                <a:cs typeface="Calibri"/>
              </a:rPr>
              <a:t>all </a:t>
            </a:r>
            <a:r>
              <a:rPr sz="1593" spc="-31" dirty="0">
                <a:solidFill>
                  <a:srgbClr val="1F2937"/>
                </a:solidFill>
                <a:latin typeface="Calibri"/>
                <a:cs typeface="Calibri"/>
              </a:rPr>
              <a:t>capture</a:t>
            </a:r>
            <a:r>
              <a:rPr sz="1593" spc="-26" dirty="0">
                <a:solidFill>
                  <a:srgbClr val="1F2937"/>
                </a:solidFill>
                <a:latin typeface="Calibri"/>
                <a:cs typeface="Calibri"/>
              </a:rPr>
              <a:t> </a:t>
            </a:r>
            <a:r>
              <a:rPr sz="1593" spc="-10" dirty="0">
                <a:solidFill>
                  <a:srgbClr val="1F2937"/>
                </a:solidFill>
                <a:latin typeface="Calibri"/>
                <a:cs typeface="Calibri"/>
              </a:rPr>
              <a:t>activities</a:t>
            </a:r>
            <a:endParaRPr sz="1593">
              <a:latin typeface="Calibri"/>
              <a:cs typeface="Calibri"/>
            </a:endParaRPr>
          </a:p>
        </p:txBody>
      </p:sp>
      <p:grpSp>
        <p:nvGrpSpPr>
          <p:cNvPr id="9" name="object 9"/>
          <p:cNvGrpSpPr/>
          <p:nvPr/>
        </p:nvGrpSpPr>
        <p:grpSpPr>
          <a:xfrm>
            <a:off x="4284568" y="1536101"/>
            <a:ext cx="3250209" cy="4660960"/>
            <a:chOff x="3952208" y="1494853"/>
            <a:chExt cx="3162935" cy="4535805"/>
          </a:xfrm>
        </p:grpSpPr>
        <p:pic>
          <p:nvPicPr>
            <p:cNvPr id="10" name="object 10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952208" y="1494853"/>
              <a:ext cx="3162395" cy="4535424"/>
            </a:xfrm>
            <a:prstGeom prst="rect">
              <a:avLst/>
            </a:prstGeom>
          </p:spPr>
        </p:pic>
        <p:sp>
          <p:nvSpPr>
            <p:cNvPr id="11" name="object 11"/>
            <p:cNvSpPr/>
            <p:nvPr/>
          </p:nvSpPr>
          <p:spPr>
            <a:xfrm>
              <a:off x="3952208" y="1494853"/>
              <a:ext cx="3162935" cy="4535805"/>
            </a:xfrm>
            <a:custGeom>
              <a:avLst/>
              <a:gdLst/>
              <a:ahLst/>
              <a:cxnLst/>
              <a:rect l="l" t="t" r="r" b="b"/>
              <a:pathLst>
                <a:path w="3162934" h="4535805">
                  <a:moveTo>
                    <a:pt x="3056096" y="4535424"/>
                  </a:moveTo>
                  <a:lnTo>
                    <a:pt x="106299" y="4535424"/>
                  </a:lnTo>
                  <a:lnTo>
                    <a:pt x="95827" y="4534918"/>
                  </a:lnTo>
                  <a:lnTo>
                    <a:pt x="56139" y="4522857"/>
                  </a:lnTo>
                  <a:lnTo>
                    <a:pt x="24087" y="4496526"/>
                  </a:lnTo>
                  <a:lnTo>
                    <a:pt x="4551" y="4459935"/>
                  </a:lnTo>
                  <a:lnTo>
                    <a:pt x="0" y="106299"/>
                  </a:lnTo>
                  <a:lnTo>
                    <a:pt x="505" y="95827"/>
                  </a:lnTo>
                  <a:lnTo>
                    <a:pt x="12566" y="56139"/>
                  </a:lnTo>
                  <a:lnTo>
                    <a:pt x="38896" y="24087"/>
                  </a:lnTo>
                  <a:lnTo>
                    <a:pt x="75488" y="4551"/>
                  </a:lnTo>
                  <a:lnTo>
                    <a:pt x="106299" y="0"/>
                  </a:lnTo>
                  <a:lnTo>
                    <a:pt x="3056096" y="0"/>
                  </a:lnTo>
                  <a:lnTo>
                    <a:pt x="3096774" y="8091"/>
                  </a:lnTo>
                  <a:lnTo>
                    <a:pt x="3098399" y="8858"/>
                  </a:lnTo>
                  <a:lnTo>
                    <a:pt x="99900" y="8858"/>
                  </a:lnTo>
                  <a:lnTo>
                    <a:pt x="93564" y="9482"/>
                  </a:lnTo>
                  <a:lnTo>
                    <a:pt x="57483" y="21725"/>
                  </a:lnTo>
                  <a:lnTo>
                    <a:pt x="28834" y="46844"/>
                  </a:lnTo>
                  <a:lnTo>
                    <a:pt x="11978" y="81014"/>
                  </a:lnTo>
                  <a:lnTo>
                    <a:pt x="8858" y="99900"/>
                  </a:lnTo>
                  <a:lnTo>
                    <a:pt x="8858" y="4435523"/>
                  </a:lnTo>
                  <a:lnTo>
                    <a:pt x="18723" y="4472324"/>
                  </a:lnTo>
                  <a:lnTo>
                    <a:pt x="41922" y="4502549"/>
                  </a:lnTo>
                  <a:lnTo>
                    <a:pt x="74921" y="4521596"/>
                  </a:lnTo>
                  <a:lnTo>
                    <a:pt x="99900" y="4526565"/>
                  </a:lnTo>
                  <a:lnTo>
                    <a:pt x="3098398" y="4526565"/>
                  </a:lnTo>
                  <a:lnTo>
                    <a:pt x="3096774" y="4527332"/>
                  </a:lnTo>
                  <a:lnTo>
                    <a:pt x="3086906" y="4530872"/>
                  </a:lnTo>
                  <a:lnTo>
                    <a:pt x="3076837" y="4533400"/>
                  </a:lnTo>
                  <a:lnTo>
                    <a:pt x="3066567" y="4534918"/>
                  </a:lnTo>
                  <a:lnTo>
                    <a:pt x="3056096" y="4535424"/>
                  </a:lnTo>
                  <a:close/>
                </a:path>
                <a:path w="3162934" h="4535805">
                  <a:moveTo>
                    <a:pt x="3098398" y="4526565"/>
                  </a:moveTo>
                  <a:lnTo>
                    <a:pt x="3062494" y="4526565"/>
                  </a:lnTo>
                  <a:lnTo>
                    <a:pt x="3068830" y="4525941"/>
                  </a:lnTo>
                  <a:lnTo>
                    <a:pt x="3081380" y="4523445"/>
                  </a:lnTo>
                  <a:lnTo>
                    <a:pt x="3115550" y="4506589"/>
                  </a:lnTo>
                  <a:lnTo>
                    <a:pt x="3140669" y="4477939"/>
                  </a:lnTo>
                  <a:lnTo>
                    <a:pt x="3152912" y="4441859"/>
                  </a:lnTo>
                  <a:lnTo>
                    <a:pt x="3153537" y="4435523"/>
                  </a:lnTo>
                  <a:lnTo>
                    <a:pt x="3153537" y="99900"/>
                  </a:lnTo>
                  <a:lnTo>
                    <a:pt x="3143671" y="63099"/>
                  </a:lnTo>
                  <a:lnTo>
                    <a:pt x="3120472" y="32873"/>
                  </a:lnTo>
                  <a:lnTo>
                    <a:pt x="3087473" y="13827"/>
                  </a:lnTo>
                  <a:lnTo>
                    <a:pt x="3062494" y="8858"/>
                  </a:lnTo>
                  <a:lnTo>
                    <a:pt x="3098399" y="8858"/>
                  </a:lnTo>
                  <a:lnTo>
                    <a:pt x="3131260" y="31134"/>
                  </a:lnTo>
                  <a:lnTo>
                    <a:pt x="3154303" y="65620"/>
                  </a:lnTo>
                  <a:lnTo>
                    <a:pt x="3162395" y="106299"/>
                  </a:lnTo>
                  <a:lnTo>
                    <a:pt x="3162395" y="4429125"/>
                  </a:lnTo>
                  <a:lnTo>
                    <a:pt x="3154303" y="4469803"/>
                  </a:lnTo>
                  <a:lnTo>
                    <a:pt x="3131260" y="4504289"/>
                  </a:lnTo>
                  <a:lnTo>
                    <a:pt x="3106255" y="4522857"/>
                  </a:lnTo>
                  <a:lnTo>
                    <a:pt x="3098398" y="4526565"/>
                  </a:lnTo>
                  <a:close/>
                </a:path>
              </a:pathLst>
            </a:custGeom>
            <a:solidFill>
              <a:srgbClr val="8B5CF5">
                <a:alpha val="30198"/>
              </a:srgbClr>
            </a:solidFill>
          </p:spPr>
          <p:txBody>
            <a:bodyPr wrap="square" lIns="0" tIns="0" rIns="0" bIns="0" rtlCol="0"/>
            <a:lstStyle/>
            <a:p>
              <a:endParaRPr sz="1439"/>
            </a:p>
          </p:txBody>
        </p:sp>
      </p:grpSp>
      <p:sp>
        <p:nvSpPr>
          <p:cNvPr id="12" name="object 12"/>
          <p:cNvSpPr txBox="1"/>
          <p:nvPr/>
        </p:nvSpPr>
        <p:spPr>
          <a:xfrm>
            <a:off x="4573613" y="1654856"/>
            <a:ext cx="2674685" cy="788041"/>
          </a:xfrm>
          <a:prstGeom prst="rect">
            <a:avLst/>
          </a:prstGeom>
        </p:spPr>
        <p:txBody>
          <a:bodyPr vert="horz" wrap="square" lIns="0" tIns="52202" rIns="0" bIns="0" rtlCol="0">
            <a:spAutoFit/>
          </a:bodyPr>
          <a:lstStyle/>
          <a:p>
            <a:pPr marL="572265" marR="5220" indent="-559867">
              <a:lnSpc>
                <a:spcPct val="92700"/>
              </a:lnSpc>
              <a:spcBef>
                <a:spcPts val="411"/>
              </a:spcBef>
            </a:pPr>
            <a:r>
              <a:rPr sz="2569" b="1" spc="-10" dirty="0">
                <a:solidFill>
                  <a:srgbClr val="60A5FA"/>
                </a:solidFill>
                <a:latin typeface="Arial Narrow"/>
                <a:cs typeface="Arial Narrow"/>
              </a:rPr>
              <a:t>SECURITY</a:t>
            </a:r>
            <a:r>
              <a:rPr sz="2569" b="1" spc="-87" dirty="0">
                <a:solidFill>
                  <a:srgbClr val="60A5FA"/>
                </a:solidFill>
                <a:latin typeface="Arial Narrow"/>
                <a:cs typeface="Arial Narrow"/>
              </a:rPr>
              <a:t> </a:t>
            </a:r>
            <a:r>
              <a:rPr sz="2569" b="1" spc="-21" dirty="0">
                <a:solidFill>
                  <a:srgbClr val="60A5FA"/>
                </a:solidFill>
                <a:latin typeface="Arial Narrow"/>
                <a:cs typeface="Arial Narrow"/>
              </a:rPr>
              <a:t>BEST </a:t>
            </a:r>
            <a:r>
              <a:rPr sz="2569" b="1" spc="-10" dirty="0">
                <a:solidFill>
                  <a:srgbClr val="60A5FA"/>
                </a:solidFill>
                <a:latin typeface="Arial Narrow"/>
                <a:cs typeface="Arial Narrow"/>
              </a:rPr>
              <a:t>PRACTICES</a:t>
            </a:r>
            <a:endParaRPr sz="2569" dirty="0">
              <a:latin typeface="Arial Narrow"/>
              <a:cs typeface="Arial Narrow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4740305" y="2631177"/>
            <a:ext cx="2499810" cy="1585403"/>
          </a:xfrm>
          <a:prstGeom prst="rect">
            <a:avLst/>
          </a:prstGeom>
        </p:spPr>
        <p:txBody>
          <a:bodyPr vert="horz" wrap="square" lIns="0" tIns="13050" rIns="0" bIns="0" rtlCol="0">
            <a:spAutoFit/>
          </a:bodyPr>
          <a:lstStyle/>
          <a:p>
            <a:pPr marL="13051" marR="5220" indent="275366" algn="just">
              <a:lnSpc>
                <a:spcPct val="116199"/>
              </a:lnSpc>
              <a:spcBef>
                <a:spcPts val="103"/>
              </a:spcBef>
              <a:buClr>
                <a:srgbClr val="0FB981"/>
              </a:buClr>
              <a:buSzPct val="103030"/>
              <a:buFont typeface="Yu Gothic"/>
              <a:buChar char="✓"/>
              <a:tabLst>
                <a:tab pos="288416" algn="l"/>
              </a:tabLst>
            </a:pPr>
            <a:r>
              <a:rPr sz="1696" spc="-41" dirty="0">
                <a:solidFill>
                  <a:srgbClr val="1F2937"/>
                </a:solidFill>
                <a:latin typeface="Calibri"/>
                <a:cs typeface="Calibri"/>
              </a:rPr>
              <a:t>Implement </a:t>
            </a:r>
            <a:r>
              <a:rPr sz="1696" spc="-46" dirty="0">
                <a:solidFill>
                  <a:srgbClr val="1F2937"/>
                </a:solidFill>
                <a:latin typeface="Calibri"/>
                <a:cs typeface="Calibri"/>
              </a:rPr>
              <a:t>secure</a:t>
            </a:r>
            <a:r>
              <a:rPr sz="1696" spc="-36" dirty="0">
                <a:solidFill>
                  <a:srgbClr val="1F2937"/>
                </a:solidFill>
                <a:latin typeface="Calibri"/>
                <a:cs typeface="Calibri"/>
              </a:rPr>
              <a:t> capture file</a:t>
            </a:r>
            <a:r>
              <a:rPr sz="1696" spc="-51" dirty="0">
                <a:solidFill>
                  <a:srgbClr val="1F2937"/>
                </a:solidFill>
                <a:latin typeface="Calibri"/>
                <a:cs typeface="Calibri"/>
              </a:rPr>
              <a:t> </a:t>
            </a:r>
            <a:r>
              <a:rPr sz="1696" spc="-41" dirty="0">
                <a:solidFill>
                  <a:srgbClr val="1F2937"/>
                </a:solidFill>
                <a:latin typeface="Calibri"/>
                <a:cs typeface="Calibri"/>
              </a:rPr>
              <a:t>storage</a:t>
            </a:r>
            <a:r>
              <a:rPr sz="1696" spc="-46" dirty="0">
                <a:solidFill>
                  <a:srgbClr val="1F2937"/>
                </a:solidFill>
                <a:latin typeface="Calibri"/>
                <a:cs typeface="Calibri"/>
              </a:rPr>
              <a:t> </a:t>
            </a:r>
            <a:r>
              <a:rPr sz="1696" spc="-51" dirty="0">
                <a:solidFill>
                  <a:srgbClr val="1F2937"/>
                </a:solidFill>
                <a:latin typeface="Calibri"/>
                <a:cs typeface="Calibri"/>
              </a:rPr>
              <a:t>with</a:t>
            </a:r>
            <a:r>
              <a:rPr sz="1696" spc="-46" dirty="0">
                <a:solidFill>
                  <a:srgbClr val="1F2937"/>
                </a:solidFill>
                <a:latin typeface="Calibri"/>
                <a:cs typeface="Calibri"/>
              </a:rPr>
              <a:t> </a:t>
            </a:r>
            <a:r>
              <a:rPr sz="1696" spc="-10" dirty="0">
                <a:solidFill>
                  <a:srgbClr val="1F2937"/>
                </a:solidFill>
                <a:latin typeface="Calibri"/>
                <a:cs typeface="Calibri"/>
              </a:rPr>
              <a:t>encryption</a:t>
            </a:r>
            <a:endParaRPr sz="1696">
              <a:latin typeface="Calibri"/>
              <a:cs typeface="Calibri"/>
            </a:endParaRPr>
          </a:p>
          <a:p>
            <a:pPr marL="13051" marR="234257" indent="275366" algn="just">
              <a:lnSpc>
                <a:spcPct val="116300"/>
              </a:lnSpc>
              <a:spcBef>
                <a:spcPts val="570"/>
              </a:spcBef>
              <a:buClr>
                <a:srgbClr val="0FB981"/>
              </a:buClr>
              <a:buSzPct val="103030"/>
              <a:buFont typeface="Yu Gothic"/>
              <a:buChar char="✓"/>
              <a:tabLst>
                <a:tab pos="288416" algn="l"/>
              </a:tabLst>
            </a:pPr>
            <a:r>
              <a:rPr sz="1696" spc="-21" dirty="0">
                <a:solidFill>
                  <a:srgbClr val="1F2937"/>
                </a:solidFill>
                <a:latin typeface="Calibri"/>
                <a:cs typeface="Calibri"/>
              </a:rPr>
              <a:t>Establish</a:t>
            </a:r>
            <a:r>
              <a:rPr sz="1696" spc="-36" dirty="0">
                <a:solidFill>
                  <a:srgbClr val="1F2937"/>
                </a:solidFill>
                <a:latin typeface="Calibri"/>
                <a:cs typeface="Calibri"/>
              </a:rPr>
              <a:t> </a:t>
            </a:r>
            <a:r>
              <a:rPr sz="1696" spc="-46" dirty="0">
                <a:solidFill>
                  <a:srgbClr val="1F2937"/>
                </a:solidFill>
                <a:latin typeface="Calibri"/>
                <a:cs typeface="Calibri"/>
              </a:rPr>
              <a:t>proper</a:t>
            </a:r>
            <a:r>
              <a:rPr sz="1696" spc="-36" dirty="0">
                <a:solidFill>
                  <a:srgbClr val="1F2937"/>
                </a:solidFill>
                <a:latin typeface="Calibri"/>
                <a:cs typeface="Calibri"/>
              </a:rPr>
              <a:t> </a:t>
            </a:r>
            <a:r>
              <a:rPr sz="1696" spc="-10" dirty="0">
                <a:solidFill>
                  <a:srgbClr val="1F2937"/>
                </a:solidFill>
                <a:latin typeface="Calibri"/>
                <a:cs typeface="Calibri"/>
              </a:rPr>
              <a:t>access </a:t>
            </a:r>
            <a:r>
              <a:rPr sz="1696" spc="-36" dirty="0">
                <a:solidFill>
                  <a:srgbClr val="1F2937"/>
                </a:solidFill>
                <a:latin typeface="Calibri"/>
                <a:cs typeface="Calibri"/>
              </a:rPr>
              <a:t>control</a:t>
            </a:r>
            <a:r>
              <a:rPr sz="1696" spc="-62" dirty="0">
                <a:solidFill>
                  <a:srgbClr val="1F2937"/>
                </a:solidFill>
                <a:latin typeface="Calibri"/>
                <a:cs typeface="Calibri"/>
              </a:rPr>
              <a:t> </a:t>
            </a:r>
            <a:r>
              <a:rPr sz="1696" spc="-21" dirty="0">
                <a:solidFill>
                  <a:srgbClr val="1F2937"/>
                </a:solidFill>
                <a:latin typeface="Calibri"/>
                <a:cs typeface="Calibri"/>
              </a:rPr>
              <a:t>and</a:t>
            </a:r>
            <a:r>
              <a:rPr sz="1696" spc="-57" dirty="0">
                <a:solidFill>
                  <a:srgbClr val="1F2937"/>
                </a:solidFill>
                <a:latin typeface="Calibri"/>
                <a:cs typeface="Calibri"/>
              </a:rPr>
              <a:t> </a:t>
            </a:r>
            <a:r>
              <a:rPr sz="1696" spc="-31" dirty="0">
                <a:solidFill>
                  <a:srgbClr val="1F2937"/>
                </a:solidFill>
                <a:latin typeface="Calibri"/>
                <a:cs typeface="Calibri"/>
              </a:rPr>
              <a:t>authentication </a:t>
            </a:r>
            <a:r>
              <a:rPr sz="1696" spc="-10" dirty="0">
                <a:solidFill>
                  <a:srgbClr val="1F2937"/>
                </a:solidFill>
                <a:latin typeface="Calibri"/>
                <a:cs typeface="Calibri"/>
              </a:rPr>
              <a:t>mechanisms</a:t>
            </a:r>
            <a:endParaRPr sz="1696">
              <a:latin typeface="Calibri"/>
              <a:cs typeface="Calibri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4740305" y="4287862"/>
            <a:ext cx="2574849" cy="1282034"/>
          </a:xfrm>
          <a:prstGeom prst="rect">
            <a:avLst/>
          </a:prstGeom>
        </p:spPr>
        <p:txBody>
          <a:bodyPr vert="horz" wrap="square" lIns="0" tIns="12398" rIns="0" bIns="0" rtlCol="0">
            <a:spAutoFit/>
          </a:bodyPr>
          <a:lstStyle/>
          <a:p>
            <a:pPr marL="13051" marR="159216" indent="275366">
              <a:lnSpc>
                <a:spcPct val="116300"/>
              </a:lnSpc>
              <a:spcBef>
                <a:spcPts val="98"/>
              </a:spcBef>
              <a:buClr>
                <a:srgbClr val="0FB981"/>
              </a:buClr>
              <a:buSzPct val="103030"/>
              <a:buFont typeface="Yu Gothic"/>
              <a:buChar char="✓"/>
              <a:tabLst>
                <a:tab pos="288416" algn="l"/>
              </a:tabLst>
            </a:pPr>
            <a:r>
              <a:rPr sz="1696" spc="-31" dirty="0">
                <a:solidFill>
                  <a:srgbClr val="1F2937"/>
                </a:solidFill>
                <a:latin typeface="Calibri"/>
                <a:cs typeface="Calibri"/>
              </a:rPr>
              <a:t>Regular</a:t>
            </a:r>
            <a:r>
              <a:rPr sz="1696" spc="-36" dirty="0">
                <a:solidFill>
                  <a:srgbClr val="1F2937"/>
                </a:solidFill>
                <a:latin typeface="Calibri"/>
                <a:cs typeface="Calibri"/>
              </a:rPr>
              <a:t> security </a:t>
            </a:r>
            <a:r>
              <a:rPr sz="1696" spc="-21" dirty="0">
                <a:solidFill>
                  <a:srgbClr val="1F2937"/>
                </a:solidFill>
                <a:latin typeface="Calibri"/>
                <a:cs typeface="Calibri"/>
              </a:rPr>
              <a:t>audits</a:t>
            </a:r>
            <a:r>
              <a:rPr sz="1696" spc="-36" dirty="0">
                <a:solidFill>
                  <a:srgbClr val="1F2937"/>
                </a:solidFill>
                <a:latin typeface="Calibri"/>
                <a:cs typeface="Calibri"/>
              </a:rPr>
              <a:t> </a:t>
            </a:r>
            <a:r>
              <a:rPr sz="1696" spc="-41" dirty="0">
                <a:solidFill>
                  <a:srgbClr val="1F2937"/>
                </a:solidFill>
                <a:latin typeface="Calibri"/>
                <a:cs typeface="Calibri"/>
              </a:rPr>
              <a:t>of capture</a:t>
            </a:r>
            <a:r>
              <a:rPr sz="1696" spc="-31" dirty="0">
                <a:solidFill>
                  <a:srgbClr val="1F2937"/>
                </a:solidFill>
                <a:latin typeface="Calibri"/>
                <a:cs typeface="Calibri"/>
              </a:rPr>
              <a:t> </a:t>
            </a:r>
            <a:r>
              <a:rPr sz="1696" spc="-10" dirty="0">
                <a:solidFill>
                  <a:srgbClr val="1F2937"/>
                </a:solidFill>
                <a:latin typeface="Calibri"/>
                <a:cs typeface="Calibri"/>
              </a:rPr>
              <a:t>infrastructure</a:t>
            </a:r>
            <a:endParaRPr sz="1696">
              <a:latin typeface="Calibri"/>
              <a:cs typeface="Calibri"/>
            </a:endParaRPr>
          </a:p>
          <a:p>
            <a:pPr marL="13051" marR="5220" indent="275366">
              <a:lnSpc>
                <a:spcPct val="116300"/>
              </a:lnSpc>
              <a:spcBef>
                <a:spcPts val="647"/>
              </a:spcBef>
              <a:buClr>
                <a:srgbClr val="0FB981"/>
              </a:buClr>
              <a:buSzPct val="103030"/>
              <a:buFont typeface="Yu Gothic"/>
              <a:buChar char="✓"/>
              <a:tabLst>
                <a:tab pos="288416" algn="l"/>
              </a:tabLst>
            </a:pPr>
            <a:r>
              <a:rPr sz="1696" spc="-31" dirty="0">
                <a:solidFill>
                  <a:srgbClr val="1F2937"/>
                </a:solidFill>
                <a:latin typeface="Calibri"/>
                <a:cs typeface="Calibri"/>
              </a:rPr>
              <a:t>Secure</a:t>
            </a:r>
            <a:r>
              <a:rPr sz="1696" spc="-46" dirty="0">
                <a:solidFill>
                  <a:srgbClr val="1F2937"/>
                </a:solidFill>
                <a:latin typeface="Calibri"/>
                <a:cs typeface="Calibri"/>
              </a:rPr>
              <a:t> </a:t>
            </a:r>
            <a:r>
              <a:rPr sz="1696" spc="-31" dirty="0">
                <a:solidFill>
                  <a:srgbClr val="1F2937"/>
                </a:solidFill>
                <a:latin typeface="Calibri"/>
                <a:cs typeface="Calibri"/>
              </a:rPr>
              <a:t>transmission</a:t>
            </a:r>
            <a:r>
              <a:rPr sz="1696" spc="-41" dirty="0">
                <a:solidFill>
                  <a:srgbClr val="1F2937"/>
                </a:solidFill>
                <a:latin typeface="Calibri"/>
                <a:cs typeface="Calibri"/>
              </a:rPr>
              <a:t> </a:t>
            </a:r>
            <a:r>
              <a:rPr sz="1696" spc="-26" dirty="0">
                <a:solidFill>
                  <a:srgbClr val="1F2937"/>
                </a:solidFill>
                <a:latin typeface="Calibri"/>
                <a:cs typeface="Calibri"/>
              </a:rPr>
              <a:t>of </a:t>
            </a:r>
            <a:r>
              <a:rPr sz="1696" spc="-41" dirty="0">
                <a:solidFill>
                  <a:srgbClr val="1F2937"/>
                </a:solidFill>
                <a:latin typeface="Calibri"/>
                <a:cs typeface="Calibri"/>
              </a:rPr>
              <a:t>capture</a:t>
            </a:r>
            <a:r>
              <a:rPr sz="1696" spc="-51" dirty="0">
                <a:solidFill>
                  <a:srgbClr val="1F2937"/>
                </a:solidFill>
                <a:latin typeface="Calibri"/>
                <a:cs typeface="Calibri"/>
              </a:rPr>
              <a:t> </a:t>
            </a:r>
            <a:r>
              <a:rPr sz="1696" spc="-21" dirty="0">
                <a:solidFill>
                  <a:srgbClr val="1F2937"/>
                </a:solidFill>
                <a:latin typeface="Calibri"/>
                <a:cs typeface="Calibri"/>
              </a:rPr>
              <a:t>data</a:t>
            </a:r>
            <a:r>
              <a:rPr sz="1696" spc="-46" dirty="0">
                <a:solidFill>
                  <a:srgbClr val="1F2937"/>
                </a:solidFill>
                <a:latin typeface="Calibri"/>
                <a:cs typeface="Calibri"/>
              </a:rPr>
              <a:t> </a:t>
            </a:r>
            <a:r>
              <a:rPr sz="1696" spc="-62" dirty="0">
                <a:solidFill>
                  <a:srgbClr val="1F2937"/>
                </a:solidFill>
                <a:latin typeface="Calibri"/>
                <a:cs typeface="Calibri"/>
              </a:rPr>
              <a:t>between</a:t>
            </a:r>
            <a:r>
              <a:rPr sz="1696" spc="-46" dirty="0">
                <a:solidFill>
                  <a:srgbClr val="1F2937"/>
                </a:solidFill>
                <a:latin typeface="Calibri"/>
                <a:cs typeface="Calibri"/>
              </a:rPr>
              <a:t> </a:t>
            </a:r>
            <a:r>
              <a:rPr sz="1696" spc="-36" dirty="0">
                <a:solidFill>
                  <a:srgbClr val="1F2937"/>
                </a:solidFill>
                <a:latin typeface="Calibri"/>
                <a:cs typeface="Calibri"/>
              </a:rPr>
              <a:t>systems</a:t>
            </a:r>
            <a:endParaRPr sz="1696">
              <a:latin typeface="Calibri"/>
              <a:cs typeface="Calibri"/>
            </a:endParaRPr>
          </a:p>
        </p:txBody>
      </p:sp>
      <p:grpSp>
        <p:nvGrpSpPr>
          <p:cNvPr id="15" name="object 15"/>
          <p:cNvGrpSpPr/>
          <p:nvPr/>
        </p:nvGrpSpPr>
        <p:grpSpPr>
          <a:xfrm>
            <a:off x="7716276" y="1536101"/>
            <a:ext cx="3250209" cy="4660960"/>
            <a:chOff x="7291768" y="1494853"/>
            <a:chExt cx="3162935" cy="4535805"/>
          </a:xfrm>
        </p:grpSpPr>
        <p:pic>
          <p:nvPicPr>
            <p:cNvPr id="16" name="object 16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7291768" y="1494853"/>
              <a:ext cx="3162395" cy="4535424"/>
            </a:xfrm>
            <a:prstGeom prst="rect">
              <a:avLst/>
            </a:prstGeom>
          </p:spPr>
        </p:pic>
        <p:sp>
          <p:nvSpPr>
            <p:cNvPr id="17" name="object 17"/>
            <p:cNvSpPr/>
            <p:nvPr/>
          </p:nvSpPr>
          <p:spPr>
            <a:xfrm>
              <a:off x="7291768" y="1494853"/>
              <a:ext cx="3162935" cy="4535805"/>
            </a:xfrm>
            <a:custGeom>
              <a:avLst/>
              <a:gdLst/>
              <a:ahLst/>
              <a:cxnLst/>
              <a:rect l="l" t="t" r="r" b="b"/>
              <a:pathLst>
                <a:path w="3162934" h="4535805">
                  <a:moveTo>
                    <a:pt x="3056096" y="4535424"/>
                  </a:moveTo>
                  <a:lnTo>
                    <a:pt x="106299" y="4535424"/>
                  </a:lnTo>
                  <a:lnTo>
                    <a:pt x="95827" y="4534918"/>
                  </a:lnTo>
                  <a:lnTo>
                    <a:pt x="56139" y="4522857"/>
                  </a:lnTo>
                  <a:lnTo>
                    <a:pt x="24087" y="4496526"/>
                  </a:lnTo>
                  <a:lnTo>
                    <a:pt x="4551" y="4459935"/>
                  </a:lnTo>
                  <a:lnTo>
                    <a:pt x="0" y="106299"/>
                  </a:lnTo>
                  <a:lnTo>
                    <a:pt x="505" y="95827"/>
                  </a:lnTo>
                  <a:lnTo>
                    <a:pt x="12566" y="56139"/>
                  </a:lnTo>
                  <a:lnTo>
                    <a:pt x="38896" y="24087"/>
                  </a:lnTo>
                  <a:lnTo>
                    <a:pt x="75488" y="4551"/>
                  </a:lnTo>
                  <a:lnTo>
                    <a:pt x="106299" y="0"/>
                  </a:lnTo>
                  <a:lnTo>
                    <a:pt x="3056096" y="0"/>
                  </a:lnTo>
                  <a:lnTo>
                    <a:pt x="3096774" y="8091"/>
                  </a:lnTo>
                  <a:lnTo>
                    <a:pt x="3098399" y="8858"/>
                  </a:lnTo>
                  <a:lnTo>
                    <a:pt x="99900" y="8858"/>
                  </a:lnTo>
                  <a:lnTo>
                    <a:pt x="93564" y="9482"/>
                  </a:lnTo>
                  <a:lnTo>
                    <a:pt x="57483" y="21725"/>
                  </a:lnTo>
                  <a:lnTo>
                    <a:pt x="28834" y="46844"/>
                  </a:lnTo>
                  <a:lnTo>
                    <a:pt x="11978" y="81014"/>
                  </a:lnTo>
                  <a:lnTo>
                    <a:pt x="8858" y="99900"/>
                  </a:lnTo>
                  <a:lnTo>
                    <a:pt x="8858" y="4435523"/>
                  </a:lnTo>
                  <a:lnTo>
                    <a:pt x="18723" y="4472324"/>
                  </a:lnTo>
                  <a:lnTo>
                    <a:pt x="41922" y="4502549"/>
                  </a:lnTo>
                  <a:lnTo>
                    <a:pt x="74921" y="4521596"/>
                  </a:lnTo>
                  <a:lnTo>
                    <a:pt x="99900" y="4526565"/>
                  </a:lnTo>
                  <a:lnTo>
                    <a:pt x="3098398" y="4526565"/>
                  </a:lnTo>
                  <a:lnTo>
                    <a:pt x="3096774" y="4527332"/>
                  </a:lnTo>
                  <a:lnTo>
                    <a:pt x="3086906" y="4530872"/>
                  </a:lnTo>
                  <a:lnTo>
                    <a:pt x="3076837" y="4533400"/>
                  </a:lnTo>
                  <a:lnTo>
                    <a:pt x="3066567" y="4534918"/>
                  </a:lnTo>
                  <a:lnTo>
                    <a:pt x="3056096" y="4535424"/>
                  </a:lnTo>
                  <a:close/>
                </a:path>
                <a:path w="3162934" h="4535805">
                  <a:moveTo>
                    <a:pt x="3098398" y="4526565"/>
                  </a:moveTo>
                  <a:lnTo>
                    <a:pt x="3062494" y="4526565"/>
                  </a:lnTo>
                  <a:lnTo>
                    <a:pt x="3068830" y="4525941"/>
                  </a:lnTo>
                  <a:lnTo>
                    <a:pt x="3081380" y="4523445"/>
                  </a:lnTo>
                  <a:lnTo>
                    <a:pt x="3115550" y="4506589"/>
                  </a:lnTo>
                  <a:lnTo>
                    <a:pt x="3140669" y="4477939"/>
                  </a:lnTo>
                  <a:lnTo>
                    <a:pt x="3152912" y="4441859"/>
                  </a:lnTo>
                  <a:lnTo>
                    <a:pt x="3153537" y="4435523"/>
                  </a:lnTo>
                  <a:lnTo>
                    <a:pt x="3153537" y="99900"/>
                  </a:lnTo>
                  <a:lnTo>
                    <a:pt x="3143671" y="63099"/>
                  </a:lnTo>
                  <a:lnTo>
                    <a:pt x="3120472" y="32873"/>
                  </a:lnTo>
                  <a:lnTo>
                    <a:pt x="3087473" y="13827"/>
                  </a:lnTo>
                  <a:lnTo>
                    <a:pt x="3062494" y="8858"/>
                  </a:lnTo>
                  <a:lnTo>
                    <a:pt x="3098399" y="8858"/>
                  </a:lnTo>
                  <a:lnTo>
                    <a:pt x="3131260" y="31134"/>
                  </a:lnTo>
                  <a:lnTo>
                    <a:pt x="3154303" y="65620"/>
                  </a:lnTo>
                  <a:lnTo>
                    <a:pt x="3162395" y="106299"/>
                  </a:lnTo>
                  <a:lnTo>
                    <a:pt x="3162395" y="4429125"/>
                  </a:lnTo>
                  <a:lnTo>
                    <a:pt x="3154303" y="4469803"/>
                  </a:lnTo>
                  <a:lnTo>
                    <a:pt x="3131260" y="4504289"/>
                  </a:lnTo>
                  <a:lnTo>
                    <a:pt x="3106255" y="4522857"/>
                  </a:lnTo>
                  <a:lnTo>
                    <a:pt x="3098398" y="4526565"/>
                  </a:lnTo>
                  <a:close/>
                </a:path>
              </a:pathLst>
            </a:custGeom>
            <a:solidFill>
              <a:srgbClr val="0FB981">
                <a:alpha val="30198"/>
              </a:srgbClr>
            </a:solidFill>
          </p:spPr>
          <p:txBody>
            <a:bodyPr wrap="square" lIns="0" tIns="0" rIns="0" bIns="0" rtlCol="0"/>
            <a:lstStyle/>
            <a:p>
              <a:endParaRPr sz="1439"/>
            </a:p>
          </p:txBody>
        </p:sp>
      </p:grpSp>
      <p:sp>
        <p:nvSpPr>
          <p:cNvPr id="18" name="object 18"/>
          <p:cNvSpPr txBox="1"/>
          <p:nvPr/>
        </p:nvSpPr>
        <p:spPr>
          <a:xfrm>
            <a:off x="8495441" y="1656313"/>
            <a:ext cx="1696556" cy="386135"/>
          </a:xfrm>
          <a:prstGeom prst="rect">
            <a:avLst/>
          </a:prstGeom>
        </p:spPr>
        <p:txBody>
          <a:bodyPr vert="horz" wrap="square" lIns="0" tIns="14355" rIns="0" bIns="0" rtlCol="0">
            <a:spAutoFit/>
          </a:bodyPr>
          <a:lstStyle/>
          <a:p>
            <a:pPr marL="13051">
              <a:spcBef>
                <a:spcPts val="113"/>
              </a:spcBef>
            </a:pPr>
            <a:r>
              <a:rPr sz="2415" b="1" spc="-10" dirty="0">
                <a:solidFill>
                  <a:srgbClr val="60A5FA"/>
                </a:solidFill>
                <a:latin typeface="Arial Narrow"/>
                <a:cs typeface="Arial Narrow"/>
              </a:rPr>
              <a:t>ETHICAL</a:t>
            </a:r>
            <a:endParaRPr sz="2415" dirty="0">
              <a:latin typeface="Arial Narrow"/>
              <a:cs typeface="Arial Narrow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8162057" y="1944532"/>
            <a:ext cx="2476319" cy="3769013"/>
          </a:xfrm>
          <a:prstGeom prst="rect">
            <a:avLst/>
          </a:prstGeom>
        </p:spPr>
        <p:txBody>
          <a:bodyPr vert="horz" wrap="square" lIns="0" tIns="195104" rIns="0" bIns="0" rtlCol="0">
            <a:spAutoFit/>
          </a:bodyPr>
          <a:lstStyle/>
          <a:p>
            <a:pPr marL="379118">
              <a:spcBef>
                <a:spcPts val="1536"/>
              </a:spcBef>
            </a:pPr>
            <a:r>
              <a:rPr sz="2415" b="1" spc="-10" dirty="0">
                <a:solidFill>
                  <a:srgbClr val="60A5FA"/>
                </a:solidFill>
                <a:latin typeface="Arial Narrow"/>
                <a:cs typeface="Arial Narrow"/>
              </a:rPr>
              <a:t>GUIDELINES</a:t>
            </a:r>
            <a:endParaRPr sz="2415">
              <a:latin typeface="Arial Narrow"/>
              <a:cs typeface="Arial Narrow"/>
            </a:endParaRPr>
          </a:p>
          <a:p>
            <a:pPr marL="13051" marR="44372" indent="263621">
              <a:lnSpc>
                <a:spcPct val="120000"/>
              </a:lnSpc>
              <a:spcBef>
                <a:spcPts val="694"/>
              </a:spcBef>
              <a:buClr>
                <a:srgbClr val="0FB981"/>
              </a:buClr>
              <a:buSzPct val="106451"/>
              <a:buFont typeface="Yu Gothic"/>
              <a:buChar char="✓"/>
              <a:tabLst>
                <a:tab pos="276671" algn="l"/>
              </a:tabLst>
            </a:pPr>
            <a:r>
              <a:rPr sz="1593" spc="-51" dirty="0">
                <a:solidFill>
                  <a:srgbClr val="1F2937"/>
                </a:solidFill>
                <a:latin typeface="Calibri"/>
                <a:cs typeface="Calibri"/>
              </a:rPr>
              <a:t>Minimize</a:t>
            </a:r>
            <a:r>
              <a:rPr sz="1593" spc="-36" dirty="0">
                <a:solidFill>
                  <a:srgbClr val="1F2937"/>
                </a:solidFill>
                <a:latin typeface="Calibri"/>
                <a:cs typeface="Calibri"/>
              </a:rPr>
              <a:t> </a:t>
            </a:r>
            <a:r>
              <a:rPr sz="1593" spc="-21" dirty="0">
                <a:solidFill>
                  <a:srgbClr val="1F2937"/>
                </a:solidFill>
                <a:latin typeface="Calibri"/>
                <a:cs typeface="Calibri"/>
              </a:rPr>
              <a:t>data</a:t>
            </a:r>
            <a:r>
              <a:rPr sz="1593" spc="-36" dirty="0">
                <a:solidFill>
                  <a:srgbClr val="1F2937"/>
                </a:solidFill>
                <a:latin typeface="Calibri"/>
                <a:cs typeface="Calibri"/>
              </a:rPr>
              <a:t> </a:t>
            </a:r>
            <a:r>
              <a:rPr sz="1593" spc="-21" dirty="0">
                <a:solidFill>
                  <a:srgbClr val="1F2937"/>
                </a:solidFill>
                <a:latin typeface="Calibri"/>
                <a:cs typeface="Calibri"/>
              </a:rPr>
              <a:t>collection</a:t>
            </a:r>
            <a:r>
              <a:rPr sz="1593" spc="-36" dirty="0">
                <a:solidFill>
                  <a:srgbClr val="1F2937"/>
                </a:solidFill>
                <a:latin typeface="Calibri"/>
                <a:cs typeface="Calibri"/>
              </a:rPr>
              <a:t> </a:t>
            </a:r>
            <a:r>
              <a:rPr sz="1593" spc="-26" dirty="0">
                <a:solidFill>
                  <a:srgbClr val="1F2937"/>
                </a:solidFill>
                <a:latin typeface="Calibri"/>
                <a:cs typeface="Calibri"/>
              </a:rPr>
              <a:t>to </a:t>
            </a:r>
            <a:r>
              <a:rPr sz="1593" spc="-10" dirty="0">
                <a:solidFill>
                  <a:srgbClr val="1F2937"/>
                </a:solidFill>
                <a:latin typeface="Calibri"/>
                <a:cs typeface="Calibri"/>
              </a:rPr>
              <a:t>only</a:t>
            </a:r>
            <a:r>
              <a:rPr sz="1593" spc="-51" dirty="0">
                <a:solidFill>
                  <a:srgbClr val="1F2937"/>
                </a:solidFill>
                <a:latin typeface="Calibri"/>
                <a:cs typeface="Calibri"/>
              </a:rPr>
              <a:t> </a:t>
            </a:r>
            <a:r>
              <a:rPr sz="1593" spc="-41" dirty="0">
                <a:solidFill>
                  <a:srgbClr val="1F2937"/>
                </a:solidFill>
                <a:latin typeface="Calibri"/>
                <a:cs typeface="Calibri"/>
              </a:rPr>
              <a:t>what</a:t>
            </a:r>
            <a:r>
              <a:rPr sz="1593" spc="-46" dirty="0">
                <a:solidFill>
                  <a:srgbClr val="1F2937"/>
                </a:solidFill>
                <a:latin typeface="Calibri"/>
                <a:cs typeface="Calibri"/>
              </a:rPr>
              <a:t> </a:t>
            </a:r>
            <a:r>
              <a:rPr sz="1593" dirty="0">
                <a:solidFill>
                  <a:srgbClr val="1F2937"/>
                </a:solidFill>
                <a:latin typeface="Calibri"/>
                <a:cs typeface="Calibri"/>
              </a:rPr>
              <a:t>is</a:t>
            </a:r>
            <a:r>
              <a:rPr sz="1593" spc="-46" dirty="0">
                <a:solidFill>
                  <a:srgbClr val="1F2937"/>
                </a:solidFill>
                <a:latin typeface="Calibri"/>
                <a:cs typeface="Calibri"/>
              </a:rPr>
              <a:t> </a:t>
            </a:r>
            <a:r>
              <a:rPr sz="1593" spc="-10" dirty="0">
                <a:solidFill>
                  <a:srgbClr val="1F2937"/>
                </a:solidFill>
                <a:latin typeface="Calibri"/>
                <a:cs typeface="Calibri"/>
              </a:rPr>
              <a:t>necessary</a:t>
            </a:r>
            <a:endParaRPr sz="1593">
              <a:latin typeface="Calibri"/>
              <a:cs typeface="Calibri"/>
            </a:endParaRPr>
          </a:p>
          <a:p>
            <a:pPr marL="13051" marR="360847" indent="263621">
              <a:lnSpc>
                <a:spcPct val="118100"/>
              </a:lnSpc>
              <a:spcBef>
                <a:spcPts val="611"/>
              </a:spcBef>
              <a:buClr>
                <a:srgbClr val="0FB981"/>
              </a:buClr>
              <a:buSzPct val="106451"/>
              <a:buFont typeface="Yu Gothic"/>
              <a:buChar char="✓"/>
              <a:tabLst>
                <a:tab pos="276671" algn="l"/>
              </a:tabLst>
            </a:pPr>
            <a:r>
              <a:rPr sz="1593" spc="-26" dirty="0">
                <a:solidFill>
                  <a:srgbClr val="1F2937"/>
                </a:solidFill>
                <a:latin typeface="Calibri"/>
                <a:cs typeface="Calibri"/>
              </a:rPr>
              <a:t>Protect</a:t>
            </a:r>
            <a:r>
              <a:rPr sz="1593" spc="-36" dirty="0">
                <a:solidFill>
                  <a:srgbClr val="1F2937"/>
                </a:solidFill>
                <a:latin typeface="Calibri"/>
                <a:cs typeface="Calibri"/>
              </a:rPr>
              <a:t> </a:t>
            </a:r>
            <a:r>
              <a:rPr sz="1593" spc="-10" dirty="0">
                <a:solidFill>
                  <a:srgbClr val="1F2937"/>
                </a:solidFill>
                <a:latin typeface="Calibri"/>
                <a:cs typeface="Calibri"/>
              </a:rPr>
              <a:t>personally </a:t>
            </a:r>
            <a:r>
              <a:rPr sz="1593" spc="-26" dirty="0">
                <a:solidFill>
                  <a:srgbClr val="1F2937"/>
                </a:solidFill>
                <a:latin typeface="Calibri"/>
                <a:cs typeface="Calibri"/>
              </a:rPr>
              <a:t>identifiable</a:t>
            </a:r>
            <a:r>
              <a:rPr sz="1593" dirty="0">
                <a:solidFill>
                  <a:srgbClr val="1F2937"/>
                </a:solidFill>
                <a:latin typeface="Calibri"/>
                <a:cs typeface="Calibri"/>
              </a:rPr>
              <a:t> </a:t>
            </a:r>
            <a:r>
              <a:rPr sz="1593" spc="-26" dirty="0">
                <a:solidFill>
                  <a:srgbClr val="1F2937"/>
                </a:solidFill>
                <a:latin typeface="Calibri"/>
                <a:cs typeface="Calibri"/>
              </a:rPr>
              <a:t>information</a:t>
            </a:r>
            <a:r>
              <a:rPr sz="1593" spc="5" dirty="0">
                <a:solidFill>
                  <a:srgbClr val="1F2937"/>
                </a:solidFill>
                <a:latin typeface="Calibri"/>
                <a:cs typeface="Calibri"/>
              </a:rPr>
              <a:t> </a:t>
            </a:r>
            <a:r>
              <a:rPr sz="1593" spc="-26" dirty="0">
                <a:solidFill>
                  <a:srgbClr val="1F2937"/>
                </a:solidFill>
                <a:latin typeface="Calibri"/>
                <a:cs typeface="Calibri"/>
              </a:rPr>
              <a:t>in </a:t>
            </a:r>
            <a:r>
              <a:rPr sz="1593" spc="-10" dirty="0">
                <a:solidFill>
                  <a:srgbClr val="1F2937"/>
                </a:solidFill>
                <a:latin typeface="Calibri"/>
                <a:cs typeface="Calibri"/>
              </a:rPr>
              <a:t>captures</a:t>
            </a:r>
            <a:endParaRPr sz="1593">
              <a:latin typeface="Calibri"/>
              <a:cs typeface="Calibri"/>
            </a:endParaRPr>
          </a:p>
          <a:p>
            <a:pPr marL="13051" marR="332788" indent="263621">
              <a:lnSpc>
                <a:spcPct val="118100"/>
              </a:lnSpc>
              <a:spcBef>
                <a:spcPts val="611"/>
              </a:spcBef>
              <a:buClr>
                <a:srgbClr val="0FB981"/>
              </a:buClr>
              <a:buSzPct val="106451"/>
              <a:buFont typeface="Yu Gothic"/>
              <a:buChar char="✓"/>
              <a:tabLst>
                <a:tab pos="276671" algn="l"/>
              </a:tabLst>
            </a:pPr>
            <a:r>
              <a:rPr sz="1593" spc="-31" dirty="0">
                <a:solidFill>
                  <a:srgbClr val="1F2937"/>
                </a:solidFill>
                <a:latin typeface="Calibri"/>
                <a:cs typeface="Calibri"/>
              </a:rPr>
              <a:t>Implement</a:t>
            </a:r>
            <a:r>
              <a:rPr sz="1593" spc="-21" dirty="0">
                <a:solidFill>
                  <a:srgbClr val="1F2937"/>
                </a:solidFill>
                <a:latin typeface="Calibri"/>
                <a:cs typeface="Calibri"/>
              </a:rPr>
              <a:t> data </a:t>
            </a:r>
            <a:r>
              <a:rPr sz="1593" spc="-26" dirty="0">
                <a:solidFill>
                  <a:srgbClr val="1F2937"/>
                </a:solidFill>
                <a:latin typeface="Calibri"/>
                <a:cs typeface="Calibri"/>
              </a:rPr>
              <a:t>anonymization</a:t>
            </a:r>
            <a:r>
              <a:rPr sz="1593" spc="41" dirty="0">
                <a:solidFill>
                  <a:srgbClr val="1F2937"/>
                </a:solidFill>
                <a:latin typeface="Calibri"/>
                <a:cs typeface="Calibri"/>
              </a:rPr>
              <a:t> </a:t>
            </a:r>
            <a:r>
              <a:rPr sz="1593" spc="-10" dirty="0">
                <a:solidFill>
                  <a:srgbClr val="1F2937"/>
                </a:solidFill>
                <a:latin typeface="Calibri"/>
                <a:cs typeface="Calibri"/>
              </a:rPr>
              <a:t>techniques </a:t>
            </a:r>
            <a:r>
              <a:rPr sz="1593" spc="-51" dirty="0">
                <a:solidFill>
                  <a:srgbClr val="1F2937"/>
                </a:solidFill>
                <a:latin typeface="Calibri"/>
                <a:cs typeface="Calibri"/>
              </a:rPr>
              <a:t>where </a:t>
            </a:r>
            <a:r>
              <a:rPr sz="1593" spc="-10" dirty="0">
                <a:solidFill>
                  <a:srgbClr val="1F2937"/>
                </a:solidFill>
                <a:latin typeface="Calibri"/>
                <a:cs typeface="Calibri"/>
              </a:rPr>
              <a:t>appropriate</a:t>
            </a:r>
            <a:endParaRPr sz="1593">
              <a:latin typeface="Calibri"/>
              <a:cs typeface="Calibri"/>
            </a:endParaRPr>
          </a:p>
          <a:p>
            <a:pPr marL="13051" marR="5220" indent="263621">
              <a:lnSpc>
                <a:spcPct val="120000"/>
              </a:lnSpc>
              <a:spcBef>
                <a:spcPts val="497"/>
              </a:spcBef>
              <a:buClr>
                <a:srgbClr val="0FB981"/>
              </a:buClr>
              <a:buSzPct val="106451"/>
              <a:buFont typeface="Yu Gothic"/>
              <a:buChar char="✓"/>
              <a:tabLst>
                <a:tab pos="276671" algn="l"/>
              </a:tabLst>
            </a:pPr>
            <a:r>
              <a:rPr sz="1593" spc="-21" dirty="0">
                <a:solidFill>
                  <a:srgbClr val="1F2937"/>
                </a:solidFill>
                <a:latin typeface="Calibri"/>
                <a:cs typeface="Calibri"/>
              </a:rPr>
              <a:t>Regular</a:t>
            </a:r>
            <a:r>
              <a:rPr sz="1593" spc="-57" dirty="0">
                <a:solidFill>
                  <a:srgbClr val="1F2937"/>
                </a:solidFill>
                <a:latin typeface="Calibri"/>
                <a:cs typeface="Calibri"/>
              </a:rPr>
              <a:t> </a:t>
            </a:r>
            <a:r>
              <a:rPr sz="1593" spc="-41" dirty="0">
                <a:solidFill>
                  <a:srgbClr val="1F2937"/>
                </a:solidFill>
                <a:latin typeface="Calibri"/>
                <a:cs typeface="Calibri"/>
              </a:rPr>
              <a:t>review</a:t>
            </a:r>
            <a:r>
              <a:rPr sz="1593" spc="-51" dirty="0">
                <a:solidFill>
                  <a:srgbClr val="1F2937"/>
                </a:solidFill>
                <a:latin typeface="Calibri"/>
                <a:cs typeface="Calibri"/>
              </a:rPr>
              <a:t> </a:t>
            </a:r>
            <a:r>
              <a:rPr sz="1593" dirty="0">
                <a:solidFill>
                  <a:srgbClr val="1F2937"/>
                </a:solidFill>
                <a:latin typeface="Calibri"/>
                <a:cs typeface="Calibri"/>
              </a:rPr>
              <a:t>and</a:t>
            </a:r>
            <a:r>
              <a:rPr sz="1593" spc="-51" dirty="0">
                <a:solidFill>
                  <a:srgbClr val="1F2937"/>
                </a:solidFill>
                <a:latin typeface="Calibri"/>
                <a:cs typeface="Calibri"/>
              </a:rPr>
              <a:t> </a:t>
            </a:r>
            <a:r>
              <a:rPr sz="1593" spc="-10" dirty="0">
                <a:solidFill>
                  <a:srgbClr val="1F2937"/>
                </a:solidFill>
                <a:latin typeface="Calibri"/>
                <a:cs typeface="Calibri"/>
              </a:rPr>
              <a:t>purging </a:t>
            </a:r>
            <a:r>
              <a:rPr sz="1593" spc="-36" dirty="0">
                <a:solidFill>
                  <a:srgbClr val="1F2937"/>
                </a:solidFill>
                <a:latin typeface="Calibri"/>
                <a:cs typeface="Calibri"/>
              </a:rPr>
              <a:t>of</a:t>
            </a:r>
            <a:r>
              <a:rPr sz="1593" spc="-41" dirty="0">
                <a:solidFill>
                  <a:srgbClr val="1F2937"/>
                </a:solidFill>
                <a:latin typeface="Calibri"/>
                <a:cs typeface="Calibri"/>
              </a:rPr>
              <a:t> </a:t>
            </a:r>
            <a:r>
              <a:rPr sz="1593" spc="-31" dirty="0">
                <a:solidFill>
                  <a:srgbClr val="1F2937"/>
                </a:solidFill>
                <a:latin typeface="Calibri"/>
                <a:cs typeface="Calibri"/>
              </a:rPr>
              <a:t>stored</a:t>
            </a:r>
            <a:r>
              <a:rPr sz="1593" spc="-41" dirty="0">
                <a:solidFill>
                  <a:srgbClr val="1F2937"/>
                </a:solidFill>
                <a:latin typeface="Calibri"/>
                <a:cs typeface="Calibri"/>
              </a:rPr>
              <a:t> </a:t>
            </a:r>
            <a:r>
              <a:rPr sz="1593" spc="-31" dirty="0">
                <a:solidFill>
                  <a:srgbClr val="1F2937"/>
                </a:solidFill>
                <a:latin typeface="Calibri"/>
                <a:cs typeface="Calibri"/>
              </a:rPr>
              <a:t>capture</a:t>
            </a:r>
            <a:r>
              <a:rPr sz="1593" spc="-36" dirty="0">
                <a:solidFill>
                  <a:srgbClr val="1F2937"/>
                </a:solidFill>
                <a:latin typeface="Calibri"/>
                <a:cs typeface="Calibri"/>
              </a:rPr>
              <a:t> </a:t>
            </a:r>
            <a:r>
              <a:rPr sz="1593" spc="-21" dirty="0">
                <a:solidFill>
                  <a:srgbClr val="1F2937"/>
                </a:solidFill>
                <a:latin typeface="Calibri"/>
                <a:cs typeface="Calibri"/>
              </a:rPr>
              <a:t>data</a:t>
            </a:r>
            <a:endParaRPr sz="1593">
              <a:latin typeface="Calibri"/>
              <a:cs typeface="Calibri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340760" y="6831898"/>
            <a:ext cx="11549629" cy="19576"/>
          </a:xfrm>
          <a:custGeom>
            <a:avLst/>
            <a:gdLst/>
            <a:ahLst/>
            <a:cxnLst/>
            <a:rect l="l" t="t" r="r" b="b"/>
            <a:pathLst>
              <a:path w="11239500" h="19050">
                <a:moveTo>
                  <a:pt x="11239499" y="19050"/>
                </a:moveTo>
                <a:lnTo>
                  <a:pt x="0" y="19050"/>
                </a:lnTo>
                <a:lnTo>
                  <a:pt x="0" y="0"/>
                </a:lnTo>
                <a:lnTo>
                  <a:pt x="11239499" y="0"/>
                </a:lnTo>
                <a:lnTo>
                  <a:pt x="11239499" y="19050"/>
                </a:lnTo>
                <a:close/>
              </a:path>
            </a:pathLst>
          </a:custGeom>
          <a:solidFill>
            <a:srgbClr val="000000">
              <a:alpha val="27999"/>
            </a:srgbClr>
          </a:solidFill>
        </p:spPr>
        <p:txBody>
          <a:bodyPr wrap="square" lIns="0" tIns="0" rIns="0" bIns="0" rtlCol="0"/>
          <a:lstStyle/>
          <a:p>
            <a:endParaRPr sz="1439"/>
          </a:p>
        </p:txBody>
      </p:sp>
      <p:sp>
        <p:nvSpPr>
          <p:cNvPr id="21" name="object 21"/>
          <p:cNvSpPr txBox="1"/>
          <p:nvPr/>
        </p:nvSpPr>
        <p:spPr>
          <a:xfrm>
            <a:off x="839808" y="6648399"/>
            <a:ext cx="3042055" cy="23916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3051">
              <a:lnSpc>
                <a:spcPts val="1778"/>
              </a:lnSpc>
            </a:pPr>
            <a:r>
              <a:rPr sz="1952" spc="-36" dirty="0">
                <a:solidFill>
                  <a:srgbClr val="F7FAFB"/>
                </a:solidFill>
                <a:latin typeface="Calibri"/>
                <a:cs typeface="Calibri"/>
              </a:rPr>
              <a:t>Security</a:t>
            </a:r>
            <a:r>
              <a:rPr sz="1952" spc="-67" dirty="0">
                <a:solidFill>
                  <a:srgbClr val="F7FAFB"/>
                </a:solidFill>
                <a:latin typeface="Calibri"/>
                <a:cs typeface="Calibri"/>
              </a:rPr>
              <a:t> </a:t>
            </a:r>
            <a:r>
              <a:rPr sz="1952" spc="-235" dirty="0">
                <a:solidFill>
                  <a:srgbClr val="F7FAFB"/>
                </a:solidFill>
                <a:latin typeface="Calibri"/>
                <a:cs typeface="Calibri"/>
              </a:rPr>
              <a:t>&amp;</a:t>
            </a:r>
            <a:r>
              <a:rPr sz="1952" spc="-67" dirty="0">
                <a:solidFill>
                  <a:srgbClr val="F7FAFB"/>
                </a:solidFill>
                <a:latin typeface="Calibri"/>
                <a:cs typeface="Calibri"/>
              </a:rPr>
              <a:t> </a:t>
            </a:r>
            <a:r>
              <a:rPr sz="1952" spc="-31" dirty="0">
                <a:solidFill>
                  <a:srgbClr val="F7FAFB"/>
                </a:solidFill>
                <a:latin typeface="Calibri"/>
                <a:cs typeface="Calibri"/>
              </a:rPr>
              <a:t>Legal</a:t>
            </a:r>
            <a:r>
              <a:rPr sz="1952" spc="-67" dirty="0">
                <a:solidFill>
                  <a:srgbClr val="F7FAFB"/>
                </a:solidFill>
                <a:latin typeface="Calibri"/>
                <a:cs typeface="Calibri"/>
              </a:rPr>
              <a:t> </a:t>
            </a:r>
            <a:r>
              <a:rPr sz="1952" spc="-31" dirty="0">
                <a:solidFill>
                  <a:srgbClr val="F7FAFB"/>
                </a:solidFill>
                <a:latin typeface="Calibri"/>
                <a:cs typeface="Calibri"/>
              </a:rPr>
              <a:t>Considerations</a:t>
            </a:r>
            <a:endParaRPr sz="1952">
              <a:latin typeface="Calibri"/>
              <a:cs typeface="Calibri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10764352" y="6648399"/>
            <a:ext cx="587922" cy="23916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9152">
              <a:lnSpc>
                <a:spcPts val="1778"/>
              </a:lnSpc>
            </a:pPr>
            <a:r>
              <a:rPr sz="1952" spc="-98" dirty="0">
                <a:solidFill>
                  <a:srgbClr val="F7FAFB"/>
                </a:solidFill>
                <a:latin typeface="Calibri"/>
                <a:cs typeface="Calibri"/>
              </a:rPr>
              <a:t>11/15</a:t>
            </a:r>
            <a:endParaRPr sz="1952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vert="horz" wrap="square" lIns="0" tIns="17618" rIns="0" bIns="0" rtlCol="0" anchor="ctr" anchorCtr="0">
            <a:spAutoFit/>
          </a:bodyPr>
          <a:lstStyle/>
          <a:p>
            <a:pPr marL="13051">
              <a:lnSpc>
                <a:spcPct val="100000"/>
              </a:lnSpc>
              <a:spcBef>
                <a:spcPts val="139"/>
              </a:spcBef>
            </a:pPr>
            <a:r>
              <a:rPr sz="4316" b="0" spc="-478" dirty="0">
                <a:solidFill>
                  <a:srgbClr val="3B81F5"/>
                </a:solidFill>
                <a:latin typeface="Arial Black"/>
                <a:cs typeface="Arial Black"/>
              </a:rPr>
              <a:t></a:t>
            </a:r>
            <a:r>
              <a:rPr sz="4316" b="0" spc="504" dirty="0">
                <a:solidFill>
                  <a:srgbClr val="3B81F5"/>
                </a:solidFill>
                <a:latin typeface="Arial Black"/>
                <a:cs typeface="Arial Black"/>
              </a:rPr>
              <a:t> </a:t>
            </a:r>
            <a:r>
              <a:rPr spc="82" dirty="0"/>
              <a:t>WHEN</a:t>
            </a:r>
            <a:r>
              <a:rPr spc="-72" dirty="0"/>
              <a:t> </a:t>
            </a:r>
            <a:r>
              <a:rPr spc="82" dirty="0"/>
              <a:t>THINGS</a:t>
            </a:r>
            <a:r>
              <a:rPr spc="-67" dirty="0"/>
              <a:t> </a:t>
            </a:r>
            <a:r>
              <a:rPr spc="134" dirty="0"/>
              <a:t>DON'T</a:t>
            </a:r>
            <a:r>
              <a:rPr spc="-72" dirty="0"/>
              <a:t> </a:t>
            </a:r>
            <a:r>
              <a:rPr spc="-21" dirty="0"/>
              <a:t>WORK</a:t>
            </a:r>
            <a:endParaRPr sz="4316" dirty="0">
              <a:latin typeface="Arial Black"/>
              <a:cs typeface="Arial Black"/>
            </a:endParaRPr>
          </a:p>
        </p:txBody>
      </p:sp>
      <p:sp>
        <p:nvSpPr>
          <p:cNvPr id="23" name="Textplatzhalter 22">
            <a:extLst>
              <a:ext uri="{FF2B5EF4-FFF2-40B4-BE49-F238E27FC236}">
                <a16:creationId xmlns:a16="http://schemas.microsoft.com/office/drawing/2014/main" id="{C1E27513-6F23-302E-8999-0A7C5A7D6FD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24" name="Textplatzhalter 23">
            <a:extLst>
              <a:ext uri="{FF2B5EF4-FFF2-40B4-BE49-F238E27FC236}">
                <a16:creationId xmlns:a16="http://schemas.microsoft.com/office/drawing/2014/main" id="{4F958CF2-B37C-CD95-BA98-4510B3CE00BA}"/>
              </a:ext>
            </a:extLst>
          </p:cNvPr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endParaRPr lang="de-DE"/>
          </a:p>
        </p:txBody>
      </p:sp>
      <p:grpSp>
        <p:nvGrpSpPr>
          <p:cNvPr id="4" name="object 4"/>
          <p:cNvGrpSpPr/>
          <p:nvPr/>
        </p:nvGrpSpPr>
        <p:grpSpPr>
          <a:xfrm>
            <a:off x="852860" y="1536101"/>
            <a:ext cx="3250209" cy="4660960"/>
            <a:chOff x="612647" y="1494853"/>
            <a:chExt cx="3162935" cy="4535805"/>
          </a:xfrm>
        </p:grpSpPr>
        <p:pic>
          <p:nvPicPr>
            <p:cNvPr id="5" name="object 5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12647" y="1494853"/>
              <a:ext cx="3162395" cy="4535424"/>
            </a:xfrm>
            <a:prstGeom prst="rect">
              <a:avLst/>
            </a:prstGeom>
          </p:spPr>
        </p:pic>
        <p:sp>
          <p:nvSpPr>
            <p:cNvPr id="6" name="object 6"/>
            <p:cNvSpPr/>
            <p:nvPr/>
          </p:nvSpPr>
          <p:spPr>
            <a:xfrm>
              <a:off x="612647" y="1494853"/>
              <a:ext cx="3162935" cy="4535805"/>
            </a:xfrm>
            <a:custGeom>
              <a:avLst/>
              <a:gdLst/>
              <a:ahLst/>
              <a:cxnLst/>
              <a:rect l="l" t="t" r="r" b="b"/>
              <a:pathLst>
                <a:path w="3162935" h="4535805">
                  <a:moveTo>
                    <a:pt x="3056096" y="4535424"/>
                  </a:moveTo>
                  <a:lnTo>
                    <a:pt x="106299" y="4535424"/>
                  </a:lnTo>
                  <a:lnTo>
                    <a:pt x="95827" y="4534918"/>
                  </a:lnTo>
                  <a:lnTo>
                    <a:pt x="56139" y="4522857"/>
                  </a:lnTo>
                  <a:lnTo>
                    <a:pt x="24087" y="4496526"/>
                  </a:lnTo>
                  <a:lnTo>
                    <a:pt x="4551" y="4459935"/>
                  </a:lnTo>
                  <a:lnTo>
                    <a:pt x="0" y="106299"/>
                  </a:lnTo>
                  <a:lnTo>
                    <a:pt x="505" y="95827"/>
                  </a:lnTo>
                  <a:lnTo>
                    <a:pt x="12566" y="56139"/>
                  </a:lnTo>
                  <a:lnTo>
                    <a:pt x="38896" y="24087"/>
                  </a:lnTo>
                  <a:lnTo>
                    <a:pt x="75488" y="4551"/>
                  </a:lnTo>
                  <a:lnTo>
                    <a:pt x="106299" y="0"/>
                  </a:lnTo>
                  <a:lnTo>
                    <a:pt x="3056096" y="0"/>
                  </a:lnTo>
                  <a:lnTo>
                    <a:pt x="3096774" y="8091"/>
                  </a:lnTo>
                  <a:lnTo>
                    <a:pt x="3098399" y="8858"/>
                  </a:lnTo>
                  <a:lnTo>
                    <a:pt x="99900" y="8858"/>
                  </a:lnTo>
                  <a:lnTo>
                    <a:pt x="93564" y="9482"/>
                  </a:lnTo>
                  <a:lnTo>
                    <a:pt x="57483" y="21725"/>
                  </a:lnTo>
                  <a:lnTo>
                    <a:pt x="28834" y="46844"/>
                  </a:lnTo>
                  <a:lnTo>
                    <a:pt x="11978" y="81014"/>
                  </a:lnTo>
                  <a:lnTo>
                    <a:pt x="8858" y="99900"/>
                  </a:lnTo>
                  <a:lnTo>
                    <a:pt x="8858" y="4435523"/>
                  </a:lnTo>
                  <a:lnTo>
                    <a:pt x="18723" y="4472324"/>
                  </a:lnTo>
                  <a:lnTo>
                    <a:pt x="41922" y="4502549"/>
                  </a:lnTo>
                  <a:lnTo>
                    <a:pt x="74921" y="4521596"/>
                  </a:lnTo>
                  <a:lnTo>
                    <a:pt x="99900" y="4526565"/>
                  </a:lnTo>
                  <a:lnTo>
                    <a:pt x="3098398" y="4526565"/>
                  </a:lnTo>
                  <a:lnTo>
                    <a:pt x="3096774" y="4527332"/>
                  </a:lnTo>
                  <a:lnTo>
                    <a:pt x="3086906" y="4530872"/>
                  </a:lnTo>
                  <a:lnTo>
                    <a:pt x="3076837" y="4533400"/>
                  </a:lnTo>
                  <a:lnTo>
                    <a:pt x="3066567" y="4534918"/>
                  </a:lnTo>
                  <a:lnTo>
                    <a:pt x="3056096" y="4535424"/>
                  </a:lnTo>
                  <a:close/>
                </a:path>
                <a:path w="3162935" h="4535805">
                  <a:moveTo>
                    <a:pt x="3098398" y="4526565"/>
                  </a:moveTo>
                  <a:lnTo>
                    <a:pt x="3062494" y="4526565"/>
                  </a:lnTo>
                  <a:lnTo>
                    <a:pt x="3068830" y="4525941"/>
                  </a:lnTo>
                  <a:lnTo>
                    <a:pt x="3081380" y="4523445"/>
                  </a:lnTo>
                  <a:lnTo>
                    <a:pt x="3115550" y="4506589"/>
                  </a:lnTo>
                  <a:lnTo>
                    <a:pt x="3140669" y="4477939"/>
                  </a:lnTo>
                  <a:lnTo>
                    <a:pt x="3152912" y="4441859"/>
                  </a:lnTo>
                  <a:lnTo>
                    <a:pt x="3153537" y="4435523"/>
                  </a:lnTo>
                  <a:lnTo>
                    <a:pt x="3153537" y="99900"/>
                  </a:lnTo>
                  <a:lnTo>
                    <a:pt x="3143671" y="63099"/>
                  </a:lnTo>
                  <a:lnTo>
                    <a:pt x="3120472" y="32873"/>
                  </a:lnTo>
                  <a:lnTo>
                    <a:pt x="3087473" y="13827"/>
                  </a:lnTo>
                  <a:lnTo>
                    <a:pt x="3062494" y="8858"/>
                  </a:lnTo>
                  <a:lnTo>
                    <a:pt x="3098399" y="8858"/>
                  </a:lnTo>
                  <a:lnTo>
                    <a:pt x="3131260" y="31134"/>
                  </a:lnTo>
                  <a:lnTo>
                    <a:pt x="3154303" y="65620"/>
                  </a:lnTo>
                  <a:lnTo>
                    <a:pt x="3162395" y="106299"/>
                  </a:lnTo>
                  <a:lnTo>
                    <a:pt x="3162395" y="4429125"/>
                  </a:lnTo>
                  <a:lnTo>
                    <a:pt x="3154303" y="4469803"/>
                  </a:lnTo>
                  <a:lnTo>
                    <a:pt x="3131260" y="4504289"/>
                  </a:lnTo>
                  <a:lnTo>
                    <a:pt x="3106255" y="4522857"/>
                  </a:lnTo>
                  <a:lnTo>
                    <a:pt x="3098398" y="4526565"/>
                  </a:lnTo>
                  <a:close/>
                </a:path>
              </a:pathLst>
            </a:custGeom>
            <a:solidFill>
              <a:srgbClr val="F59D0A">
                <a:alpha val="30198"/>
              </a:srgbClr>
            </a:solidFill>
          </p:spPr>
          <p:txBody>
            <a:bodyPr wrap="square" lIns="0" tIns="0" rIns="0" bIns="0" rtlCol="0"/>
            <a:lstStyle/>
            <a:p>
              <a:endParaRPr sz="1439"/>
            </a:p>
          </p:txBody>
        </p:sp>
      </p:grpSp>
      <p:sp>
        <p:nvSpPr>
          <p:cNvPr id="7" name="object 7"/>
          <p:cNvSpPr txBox="1"/>
          <p:nvPr/>
        </p:nvSpPr>
        <p:spPr>
          <a:xfrm>
            <a:off x="1229660" y="1656313"/>
            <a:ext cx="2497199" cy="386135"/>
          </a:xfrm>
          <a:prstGeom prst="rect">
            <a:avLst/>
          </a:prstGeom>
        </p:spPr>
        <p:txBody>
          <a:bodyPr vert="horz" wrap="square" lIns="0" tIns="14355" rIns="0" bIns="0" rtlCol="0">
            <a:spAutoFit/>
          </a:bodyPr>
          <a:lstStyle/>
          <a:p>
            <a:pPr marL="13051">
              <a:spcBef>
                <a:spcPts val="113"/>
              </a:spcBef>
            </a:pPr>
            <a:r>
              <a:rPr sz="2415" b="1" spc="57" dirty="0">
                <a:solidFill>
                  <a:srgbClr val="60A5FA"/>
                </a:solidFill>
                <a:latin typeface="Arial Narrow"/>
                <a:cs typeface="Arial Narrow"/>
              </a:rPr>
              <a:t>PERMISSION</a:t>
            </a:r>
            <a:r>
              <a:rPr sz="2415" b="1" spc="-62" dirty="0">
                <a:solidFill>
                  <a:srgbClr val="60A5FA"/>
                </a:solidFill>
                <a:latin typeface="Arial Narrow"/>
                <a:cs typeface="Arial Narrow"/>
              </a:rPr>
              <a:t> </a:t>
            </a:r>
            <a:r>
              <a:rPr sz="2415" b="1" spc="46" dirty="0">
                <a:solidFill>
                  <a:srgbClr val="60A5FA"/>
                </a:solidFill>
                <a:latin typeface="Arial Narrow"/>
                <a:cs typeface="Arial Narrow"/>
              </a:rPr>
              <a:t>&amp;</a:t>
            </a:r>
            <a:endParaRPr sz="2415" dirty="0">
              <a:latin typeface="Arial Narrow"/>
              <a:cs typeface="Arial Narrow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460355" y="2122691"/>
            <a:ext cx="2035867" cy="388772"/>
          </a:xfrm>
          <a:prstGeom prst="rect">
            <a:avLst/>
          </a:prstGeom>
        </p:spPr>
        <p:txBody>
          <a:bodyPr vert="horz" wrap="square" lIns="0" tIns="16966" rIns="0" bIns="0" rtlCol="0">
            <a:spAutoFit/>
          </a:bodyPr>
          <a:lstStyle/>
          <a:p>
            <a:pPr marL="13051">
              <a:spcBef>
                <a:spcPts val="134"/>
              </a:spcBef>
            </a:pPr>
            <a:r>
              <a:rPr sz="2415" b="1" spc="-72" dirty="0">
                <a:solidFill>
                  <a:srgbClr val="60A5FA"/>
                </a:solidFill>
                <a:latin typeface="Arial Narrow"/>
                <a:cs typeface="Arial Narrow"/>
              </a:rPr>
              <a:t>ACCESS</a:t>
            </a:r>
            <a:r>
              <a:rPr sz="2415" b="1" spc="-31" dirty="0">
                <a:solidFill>
                  <a:srgbClr val="60A5FA"/>
                </a:solidFill>
                <a:latin typeface="Arial Narrow"/>
                <a:cs typeface="Arial Narrow"/>
              </a:rPr>
              <a:t> </a:t>
            </a:r>
            <a:r>
              <a:rPr sz="2415" b="1" spc="-10" dirty="0">
                <a:solidFill>
                  <a:srgbClr val="60A5FA"/>
                </a:solidFill>
                <a:latin typeface="Arial Narrow"/>
                <a:cs typeface="Arial Narrow"/>
              </a:rPr>
              <a:t>ISSUES</a:t>
            </a:r>
            <a:endParaRPr sz="2415">
              <a:latin typeface="Arial Narrow"/>
              <a:cs typeface="Arial Narrow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296650" y="2583702"/>
            <a:ext cx="2446303" cy="3121512"/>
          </a:xfrm>
          <a:prstGeom prst="rect">
            <a:avLst/>
          </a:prstGeom>
        </p:spPr>
        <p:txBody>
          <a:bodyPr vert="horz" wrap="square" lIns="0" tIns="12398" rIns="0" bIns="0" rtlCol="0">
            <a:spAutoFit/>
          </a:bodyPr>
          <a:lstStyle/>
          <a:p>
            <a:pPr marL="13051" marR="65253" indent="263621">
              <a:lnSpc>
                <a:spcPct val="120000"/>
              </a:lnSpc>
              <a:spcBef>
                <a:spcPts val="98"/>
              </a:spcBef>
              <a:buClr>
                <a:srgbClr val="0FB981"/>
              </a:buClr>
              <a:buSzPct val="106451"/>
              <a:buFont typeface="Yu Gothic"/>
              <a:buChar char="✓"/>
              <a:tabLst>
                <a:tab pos="276671" algn="l"/>
              </a:tabLst>
            </a:pPr>
            <a:r>
              <a:rPr sz="1593" spc="-31" dirty="0">
                <a:solidFill>
                  <a:srgbClr val="1F2937"/>
                </a:solidFill>
                <a:latin typeface="Calibri"/>
                <a:cs typeface="Calibri"/>
              </a:rPr>
              <a:t>Administrative</a:t>
            </a:r>
            <a:r>
              <a:rPr sz="1593" spc="-15" dirty="0">
                <a:solidFill>
                  <a:srgbClr val="1F2937"/>
                </a:solidFill>
                <a:latin typeface="Calibri"/>
                <a:cs typeface="Calibri"/>
              </a:rPr>
              <a:t> </a:t>
            </a:r>
            <a:r>
              <a:rPr sz="1593" spc="-10" dirty="0">
                <a:solidFill>
                  <a:srgbClr val="1F2937"/>
                </a:solidFill>
                <a:latin typeface="Calibri"/>
                <a:cs typeface="Calibri"/>
              </a:rPr>
              <a:t>privileges </a:t>
            </a:r>
            <a:r>
              <a:rPr sz="1593" spc="-36" dirty="0">
                <a:solidFill>
                  <a:srgbClr val="1F2937"/>
                </a:solidFill>
                <a:latin typeface="Calibri"/>
                <a:cs typeface="Calibri"/>
              </a:rPr>
              <a:t>required</a:t>
            </a:r>
            <a:r>
              <a:rPr sz="1593" spc="-31" dirty="0">
                <a:solidFill>
                  <a:srgbClr val="1F2937"/>
                </a:solidFill>
                <a:latin typeface="Calibri"/>
                <a:cs typeface="Calibri"/>
              </a:rPr>
              <a:t> </a:t>
            </a:r>
            <a:r>
              <a:rPr sz="1593" spc="-46" dirty="0">
                <a:solidFill>
                  <a:srgbClr val="1F2937"/>
                </a:solidFill>
                <a:latin typeface="Calibri"/>
                <a:cs typeface="Calibri"/>
              </a:rPr>
              <a:t>for</a:t>
            </a:r>
            <a:r>
              <a:rPr sz="1593" spc="-31" dirty="0">
                <a:solidFill>
                  <a:srgbClr val="1F2937"/>
                </a:solidFill>
                <a:latin typeface="Calibri"/>
                <a:cs typeface="Calibri"/>
              </a:rPr>
              <a:t> </a:t>
            </a:r>
            <a:r>
              <a:rPr sz="1593" spc="-36" dirty="0">
                <a:solidFill>
                  <a:srgbClr val="1F2937"/>
                </a:solidFill>
                <a:latin typeface="Calibri"/>
                <a:cs typeface="Calibri"/>
              </a:rPr>
              <a:t>low-</a:t>
            </a:r>
            <a:r>
              <a:rPr sz="1593" spc="-21" dirty="0">
                <a:solidFill>
                  <a:srgbClr val="1F2937"/>
                </a:solidFill>
                <a:latin typeface="Calibri"/>
                <a:cs typeface="Calibri"/>
              </a:rPr>
              <a:t>level</a:t>
            </a:r>
            <a:r>
              <a:rPr sz="1593" spc="-31" dirty="0">
                <a:solidFill>
                  <a:srgbClr val="1F2937"/>
                </a:solidFill>
                <a:latin typeface="Calibri"/>
                <a:cs typeface="Calibri"/>
              </a:rPr>
              <a:t> </a:t>
            </a:r>
            <a:r>
              <a:rPr sz="1593" spc="-10" dirty="0">
                <a:solidFill>
                  <a:srgbClr val="1F2937"/>
                </a:solidFill>
                <a:latin typeface="Calibri"/>
                <a:cs typeface="Calibri"/>
              </a:rPr>
              <a:t>capture</a:t>
            </a:r>
            <a:endParaRPr sz="1593">
              <a:latin typeface="Calibri"/>
              <a:cs typeface="Calibri"/>
            </a:endParaRPr>
          </a:p>
          <a:p>
            <a:pPr marL="13051" marR="233603" indent="263621">
              <a:lnSpc>
                <a:spcPct val="118100"/>
              </a:lnSpc>
              <a:spcBef>
                <a:spcPts val="606"/>
              </a:spcBef>
              <a:buClr>
                <a:srgbClr val="0FB981"/>
              </a:buClr>
              <a:buSzPct val="106451"/>
              <a:buFont typeface="Yu Gothic"/>
              <a:buChar char="✓"/>
              <a:tabLst>
                <a:tab pos="276671" algn="l"/>
              </a:tabLst>
            </a:pPr>
            <a:r>
              <a:rPr sz="1593" spc="-41" dirty="0">
                <a:solidFill>
                  <a:srgbClr val="1F2937"/>
                </a:solidFill>
                <a:latin typeface="Calibri"/>
                <a:cs typeface="Calibri"/>
              </a:rPr>
              <a:t>User </a:t>
            </a:r>
            <a:r>
              <a:rPr sz="1593" spc="-21" dirty="0">
                <a:solidFill>
                  <a:srgbClr val="1F2937"/>
                </a:solidFill>
                <a:latin typeface="Calibri"/>
                <a:cs typeface="Calibri"/>
              </a:rPr>
              <a:t>group</a:t>
            </a:r>
            <a:r>
              <a:rPr sz="1593" spc="-41" dirty="0">
                <a:solidFill>
                  <a:srgbClr val="1F2937"/>
                </a:solidFill>
                <a:latin typeface="Calibri"/>
                <a:cs typeface="Calibri"/>
              </a:rPr>
              <a:t> </a:t>
            </a:r>
            <a:r>
              <a:rPr sz="1593" spc="-26" dirty="0">
                <a:solidFill>
                  <a:srgbClr val="1F2937"/>
                </a:solidFill>
                <a:latin typeface="Calibri"/>
                <a:cs typeface="Calibri"/>
              </a:rPr>
              <a:t>membership </a:t>
            </a:r>
            <a:r>
              <a:rPr sz="1593" spc="-36" dirty="0">
                <a:solidFill>
                  <a:srgbClr val="1F2937"/>
                </a:solidFill>
                <a:latin typeface="Calibri"/>
                <a:cs typeface="Calibri"/>
              </a:rPr>
              <a:t>requirements</a:t>
            </a:r>
            <a:r>
              <a:rPr sz="1593" dirty="0">
                <a:solidFill>
                  <a:srgbClr val="1F2937"/>
                </a:solidFill>
                <a:latin typeface="Calibri"/>
                <a:cs typeface="Calibri"/>
              </a:rPr>
              <a:t> </a:t>
            </a:r>
            <a:r>
              <a:rPr sz="1593" spc="-10" dirty="0">
                <a:solidFill>
                  <a:srgbClr val="1F2937"/>
                </a:solidFill>
                <a:latin typeface="Calibri"/>
                <a:cs typeface="Calibri"/>
              </a:rPr>
              <a:t>(wireshark, dialout</a:t>
            </a:r>
            <a:r>
              <a:rPr sz="1593" spc="-72" dirty="0">
                <a:solidFill>
                  <a:srgbClr val="1F2937"/>
                </a:solidFill>
                <a:latin typeface="Calibri"/>
                <a:cs typeface="Calibri"/>
              </a:rPr>
              <a:t> </a:t>
            </a:r>
            <a:r>
              <a:rPr sz="1593" spc="-10" dirty="0">
                <a:solidFill>
                  <a:srgbClr val="1F2937"/>
                </a:solidFill>
                <a:latin typeface="Calibri"/>
                <a:cs typeface="Calibri"/>
              </a:rPr>
              <a:t>groups)</a:t>
            </a:r>
            <a:endParaRPr sz="1593">
              <a:latin typeface="Calibri"/>
              <a:cs typeface="Calibri"/>
            </a:endParaRPr>
          </a:p>
          <a:p>
            <a:pPr marL="13051" marR="5220" indent="263621">
              <a:lnSpc>
                <a:spcPct val="118100"/>
              </a:lnSpc>
              <a:spcBef>
                <a:spcPts val="611"/>
              </a:spcBef>
              <a:buClr>
                <a:srgbClr val="0FB981"/>
              </a:buClr>
              <a:buSzPct val="106451"/>
              <a:buFont typeface="Yu Gothic"/>
              <a:buChar char="✓"/>
              <a:tabLst>
                <a:tab pos="276671" algn="l"/>
              </a:tabLst>
            </a:pPr>
            <a:r>
              <a:rPr sz="1593" spc="-10" dirty="0">
                <a:solidFill>
                  <a:srgbClr val="1F2937"/>
                </a:solidFill>
                <a:latin typeface="Calibri"/>
                <a:cs typeface="Calibri"/>
              </a:rPr>
              <a:t>File</a:t>
            </a:r>
            <a:r>
              <a:rPr sz="1593" spc="-26" dirty="0">
                <a:solidFill>
                  <a:srgbClr val="1F2937"/>
                </a:solidFill>
                <a:latin typeface="Calibri"/>
                <a:cs typeface="Calibri"/>
              </a:rPr>
              <a:t> system </a:t>
            </a:r>
            <a:r>
              <a:rPr sz="1593" spc="-21" dirty="0">
                <a:solidFill>
                  <a:srgbClr val="1F2937"/>
                </a:solidFill>
                <a:latin typeface="Calibri"/>
                <a:cs typeface="Calibri"/>
              </a:rPr>
              <a:t>permissions </a:t>
            </a:r>
            <a:r>
              <a:rPr sz="1593" spc="-26" dirty="0">
                <a:solidFill>
                  <a:srgbClr val="1F2937"/>
                </a:solidFill>
                <a:latin typeface="Calibri"/>
                <a:cs typeface="Calibri"/>
              </a:rPr>
              <a:t>for extcap</a:t>
            </a:r>
            <a:r>
              <a:rPr sz="1593" spc="-46" dirty="0">
                <a:solidFill>
                  <a:srgbClr val="1F2937"/>
                </a:solidFill>
                <a:latin typeface="Calibri"/>
                <a:cs typeface="Calibri"/>
              </a:rPr>
              <a:t> </a:t>
            </a:r>
            <a:r>
              <a:rPr sz="1593" spc="-26" dirty="0">
                <a:solidFill>
                  <a:srgbClr val="1F2937"/>
                </a:solidFill>
                <a:latin typeface="Calibri"/>
                <a:cs typeface="Calibri"/>
              </a:rPr>
              <a:t>directory</a:t>
            </a:r>
            <a:r>
              <a:rPr sz="1593" spc="-41" dirty="0">
                <a:solidFill>
                  <a:srgbClr val="1F2937"/>
                </a:solidFill>
                <a:latin typeface="Calibri"/>
                <a:cs typeface="Calibri"/>
              </a:rPr>
              <a:t> </a:t>
            </a:r>
            <a:r>
              <a:rPr sz="1593" spc="-26" dirty="0">
                <a:solidFill>
                  <a:srgbClr val="1F2937"/>
                </a:solidFill>
                <a:latin typeface="Calibri"/>
                <a:cs typeface="Calibri"/>
              </a:rPr>
              <a:t>and </a:t>
            </a:r>
            <a:r>
              <a:rPr sz="1593" spc="-10" dirty="0">
                <a:solidFill>
                  <a:srgbClr val="1F2937"/>
                </a:solidFill>
                <a:latin typeface="Calibri"/>
                <a:cs typeface="Calibri"/>
              </a:rPr>
              <a:t>executables</a:t>
            </a:r>
            <a:endParaRPr sz="1593">
              <a:latin typeface="Calibri"/>
              <a:cs typeface="Calibri"/>
            </a:endParaRPr>
          </a:p>
          <a:p>
            <a:pPr marL="13051" marR="511580" indent="263621">
              <a:lnSpc>
                <a:spcPct val="120000"/>
              </a:lnSpc>
              <a:spcBef>
                <a:spcPts val="502"/>
              </a:spcBef>
              <a:buClr>
                <a:srgbClr val="0FB981"/>
              </a:buClr>
              <a:buSzPct val="106451"/>
              <a:buFont typeface="Yu Gothic"/>
              <a:buChar char="✓"/>
              <a:tabLst>
                <a:tab pos="276671" algn="l"/>
              </a:tabLst>
            </a:pPr>
            <a:r>
              <a:rPr sz="1593" spc="-21" dirty="0">
                <a:solidFill>
                  <a:srgbClr val="1F2937"/>
                </a:solidFill>
                <a:latin typeface="Calibri"/>
                <a:cs typeface="Calibri"/>
              </a:rPr>
              <a:t>Firewall</a:t>
            </a:r>
            <a:r>
              <a:rPr sz="1593" spc="-62" dirty="0">
                <a:solidFill>
                  <a:srgbClr val="1F2937"/>
                </a:solidFill>
                <a:latin typeface="Calibri"/>
                <a:cs typeface="Calibri"/>
              </a:rPr>
              <a:t> </a:t>
            </a:r>
            <a:r>
              <a:rPr sz="1593" dirty="0">
                <a:solidFill>
                  <a:srgbClr val="1F2937"/>
                </a:solidFill>
                <a:latin typeface="Calibri"/>
                <a:cs typeface="Calibri"/>
              </a:rPr>
              <a:t>and</a:t>
            </a:r>
            <a:r>
              <a:rPr sz="1593" spc="-62" dirty="0">
                <a:solidFill>
                  <a:srgbClr val="1F2937"/>
                </a:solidFill>
                <a:latin typeface="Calibri"/>
                <a:cs typeface="Calibri"/>
              </a:rPr>
              <a:t> </a:t>
            </a:r>
            <a:r>
              <a:rPr sz="1593" spc="-10" dirty="0">
                <a:solidFill>
                  <a:srgbClr val="1F2937"/>
                </a:solidFill>
                <a:latin typeface="Calibri"/>
                <a:cs typeface="Calibri"/>
              </a:rPr>
              <a:t>security </a:t>
            </a:r>
            <a:r>
              <a:rPr sz="1593" spc="-26" dirty="0">
                <a:solidFill>
                  <a:srgbClr val="1F2937"/>
                </a:solidFill>
                <a:latin typeface="Calibri"/>
                <a:cs typeface="Calibri"/>
              </a:rPr>
              <a:t>so</a:t>
            </a:r>
            <a:r>
              <a:rPr sz="1593" spc="-26" dirty="0">
                <a:solidFill>
                  <a:srgbClr val="1F2937"/>
                </a:solidFill>
              </a:rPr>
              <a:t>ft</a:t>
            </a:r>
            <a:r>
              <a:rPr sz="1593" spc="-26" dirty="0">
                <a:solidFill>
                  <a:srgbClr val="1F2937"/>
                </a:solidFill>
                <a:latin typeface="Calibri"/>
                <a:cs typeface="Calibri"/>
              </a:rPr>
              <a:t>ware</a:t>
            </a:r>
            <a:r>
              <a:rPr sz="1593" spc="-41" dirty="0">
                <a:solidFill>
                  <a:srgbClr val="1F2937"/>
                </a:solidFill>
                <a:latin typeface="Calibri"/>
                <a:cs typeface="Calibri"/>
              </a:rPr>
              <a:t> </a:t>
            </a:r>
            <a:r>
              <a:rPr sz="1593" spc="-10" dirty="0">
                <a:solidFill>
                  <a:srgbClr val="1F2937"/>
                </a:solidFill>
                <a:latin typeface="Calibri"/>
                <a:cs typeface="Calibri"/>
              </a:rPr>
              <a:t>interference</a:t>
            </a:r>
            <a:endParaRPr sz="1593">
              <a:latin typeface="Calibri"/>
              <a:cs typeface="Calibri"/>
            </a:endParaRPr>
          </a:p>
        </p:txBody>
      </p:sp>
      <p:grpSp>
        <p:nvGrpSpPr>
          <p:cNvPr id="10" name="object 10"/>
          <p:cNvGrpSpPr/>
          <p:nvPr/>
        </p:nvGrpSpPr>
        <p:grpSpPr>
          <a:xfrm>
            <a:off x="4284568" y="1536101"/>
            <a:ext cx="3250209" cy="4660960"/>
            <a:chOff x="3952208" y="1494853"/>
            <a:chExt cx="3162935" cy="4535805"/>
          </a:xfrm>
        </p:grpSpPr>
        <p:pic>
          <p:nvPicPr>
            <p:cNvPr id="11" name="object 11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952208" y="1494853"/>
              <a:ext cx="3162395" cy="4535424"/>
            </a:xfrm>
            <a:prstGeom prst="rect">
              <a:avLst/>
            </a:prstGeom>
          </p:spPr>
        </p:pic>
        <p:sp>
          <p:nvSpPr>
            <p:cNvPr id="12" name="object 12"/>
            <p:cNvSpPr/>
            <p:nvPr/>
          </p:nvSpPr>
          <p:spPr>
            <a:xfrm>
              <a:off x="3952208" y="1494853"/>
              <a:ext cx="3162935" cy="4535805"/>
            </a:xfrm>
            <a:custGeom>
              <a:avLst/>
              <a:gdLst/>
              <a:ahLst/>
              <a:cxnLst/>
              <a:rect l="l" t="t" r="r" b="b"/>
              <a:pathLst>
                <a:path w="3162934" h="4535805">
                  <a:moveTo>
                    <a:pt x="3056096" y="4535424"/>
                  </a:moveTo>
                  <a:lnTo>
                    <a:pt x="106299" y="4535424"/>
                  </a:lnTo>
                  <a:lnTo>
                    <a:pt x="95827" y="4534918"/>
                  </a:lnTo>
                  <a:lnTo>
                    <a:pt x="56139" y="4522857"/>
                  </a:lnTo>
                  <a:lnTo>
                    <a:pt x="24087" y="4496526"/>
                  </a:lnTo>
                  <a:lnTo>
                    <a:pt x="4551" y="4459935"/>
                  </a:lnTo>
                  <a:lnTo>
                    <a:pt x="0" y="106299"/>
                  </a:lnTo>
                  <a:lnTo>
                    <a:pt x="505" y="95827"/>
                  </a:lnTo>
                  <a:lnTo>
                    <a:pt x="12566" y="56139"/>
                  </a:lnTo>
                  <a:lnTo>
                    <a:pt x="38896" y="24087"/>
                  </a:lnTo>
                  <a:lnTo>
                    <a:pt x="75488" y="4551"/>
                  </a:lnTo>
                  <a:lnTo>
                    <a:pt x="106299" y="0"/>
                  </a:lnTo>
                  <a:lnTo>
                    <a:pt x="3056096" y="0"/>
                  </a:lnTo>
                  <a:lnTo>
                    <a:pt x="3096774" y="8091"/>
                  </a:lnTo>
                  <a:lnTo>
                    <a:pt x="3098399" y="8858"/>
                  </a:lnTo>
                  <a:lnTo>
                    <a:pt x="99900" y="8858"/>
                  </a:lnTo>
                  <a:lnTo>
                    <a:pt x="93564" y="9482"/>
                  </a:lnTo>
                  <a:lnTo>
                    <a:pt x="57483" y="21725"/>
                  </a:lnTo>
                  <a:lnTo>
                    <a:pt x="28834" y="46844"/>
                  </a:lnTo>
                  <a:lnTo>
                    <a:pt x="11978" y="81014"/>
                  </a:lnTo>
                  <a:lnTo>
                    <a:pt x="8858" y="99900"/>
                  </a:lnTo>
                  <a:lnTo>
                    <a:pt x="8858" y="4435523"/>
                  </a:lnTo>
                  <a:lnTo>
                    <a:pt x="18723" y="4472324"/>
                  </a:lnTo>
                  <a:lnTo>
                    <a:pt x="41922" y="4502549"/>
                  </a:lnTo>
                  <a:lnTo>
                    <a:pt x="74921" y="4521596"/>
                  </a:lnTo>
                  <a:lnTo>
                    <a:pt x="99900" y="4526565"/>
                  </a:lnTo>
                  <a:lnTo>
                    <a:pt x="3098398" y="4526565"/>
                  </a:lnTo>
                  <a:lnTo>
                    <a:pt x="3096774" y="4527332"/>
                  </a:lnTo>
                  <a:lnTo>
                    <a:pt x="3086906" y="4530872"/>
                  </a:lnTo>
                  <a:lnTo>
                    <a:pt x="3076837" y="4533400"/>
                  </a:lnTo>
                  <a:lnTo>
                    <a:pt x="3066567" y="4534918"/>
                  </a:lnTo>
                  <a:lnTo>
                    <a:pt x="3056096" y="4535424"/>
                  </a:lnTo>
                  <a:close/>
                </a:path>
                <a:path w="3162934" h="4535805">
                  <a:moveTo>
                    <a:pt x="3098398" y="4526565"/>
                  </a:moveTo>
                  <a:lnTo>
                    <a:pt x="3062494" y="4526565"/>
                  </a:lnTo>
                  <a:lnTo>
                    <a:pt x="3068830" y="4525941"/>
                  </a:lnTo>
                  <a:lnTo>
                    <a:pt x="3081380" y="4523445"/>
                  </a:lnTo>
                  <a:lnTo>
                    <a:pt x="3115550" y="4506589"/>
                  </a:lnTo>
                  <a:lnTo>
                    <a:pt x="3140669" y="4477939"/>
                  </a:lnTo>
                  <a:lnTo>
                    <a:pt x="3152912" y="4441859"/>
                  </a:lnTo>
                  <a:lnTo>
                    <a:pt x="3153537" y="4435523"/>
                  </a:lnTo>
                  <a:lnTo>
                    <a:pt x="3153537" y="99900"/>
                  </a:lnTo>
                  <a:lnTo>
                    <a:pt x="3143671" y="63099"/>
                  </a:lnTo>
                  <a:lnTo>
                    <a:pt x="3120472" y="32873"/>
                  </a:lnTo>
                  <a:lnTo>
                    <a:pt x="3087473" y="13827"/>
                  </a:lnTo>
                  <a:lnTo>
                    <a:pt x="3062494" y="8858"/>
                  </a:lnTo>
                  <a:lnTo>
                    <a:pt x="3098399" y="8858"/>
                  </a:lnTo>
                  <a:lnTo>
                    <a:pt x="3131260" y="31134"/>
                  </a:lnTo>
                  <a:lnTo>
                    <a:pt x="3154303" y="65620"/>
                  </a:lnTo>
                  <a:lnTo>
                    <a:pt x="3162395" y="106299"/>
                  </a:lnTo>
                  <a:lnTo>
                    <a:pt x="3162395" y="4429125"/>
                  </a:lnTo>
                  <a:lnTo>
                    <a:pt x="3154303" y="4469803"/>
                  </a:lnTo>
                  <a:lnTo>
                    <a:pt x="3131260" y="4504289"/>
                  </a:lnTo>
                  <a:lnTo>
                    <a:pt x="3106255" y="4522857"/>
                  </a:lnTo>
                  <a:lnTo>
                    <a:pt x="3098398" y="4526565"/>
                  </a:lnTo>
                  <a:close/>
                </a:path>
              </a:pathLst>
            </a:custGeom>
            <a:solidFill>
              <a:srgbClr val="8B5CF5">
                <a:alpha val="30198"/>
              </a:srgbClr>
            </a:solidFill>
          </p:spPr>
          <p:txBody>
            <a:bodyPr wrap="square" lIns="0" tIns="0" rIns="0" bIns="0" rtlCol="0"/>
            <a:lstStyle/>
            <a:p>
              <a:endParaRPr sz="1439"/>
            </a:p>
          </p:txBody>
        </p:sp>
      </p:grpSp>
      <p:sp>
        <p:nvSpPr>
          <p:cNvPr id="13" name="object 13"/>
          <p:cNvSpPr txBox="1"/>
          <p:nvPr/>
        </p:nvSpPr>
        <p:spPr>
          <a:xfrm>
            <a:off x="5050222" y="1657769"/>
            <a:ext cx="1721351" cy="370298"/>
          </a:xfrm>
          <a:prstGeom prst="rect">
            <a:avLst/>
          </a:prstGeom>
        </p:spPr>
        <p:txBody>
          <a:bodyPr vert="horz" wrap="square" lIns="0" tIns="14355" rIns="0" bIns="0" rtlCol="0">
            <a:spAutoFit/>
          </a:bodyPr>
          <a:lstStyle/>
          <a:p>
            <a:pPr marL="13051">
              <a:spcBef>
                <a:spcPts val="113"/>
              </a:spcBef>
            </a:pPr>
            <a:r>
              <a:rPr sz="2312" b="1" dirty="0">
                <a:solidFill>
                  <a:srgbClr val="60A5FA"/>
                </a:solidFill>
                <a:latin typeface="Arial Narrow"/>
                <a:cs typeface="Arial Narrow"/>
              </a:rPr>
              <a:t>DRIVER</a:t>
            </a:r>
            <a:r>
              <a:rPr sz="2312" b="1" spc="-36" dirty="0">
                <a:solidFill>
                  <a:srgbClr val="60A5FA"/>
                </a:solidFill>
                <a:latin typeface="Arial Narrow"/>
                <a:cs typeface="Arial Narrow"/>
              </a:rPr>
              <a:t> </a:t>
            </a:r>
            <a:r>
              <a:rPr sz="2312" b="1" spc="31" dirty="0">
                <a:solidFill>
                  <a:srgbClr val="60A5FA"/>
                </a:solidFill>
                <a:latin typeface="Arial Narrow"/>
                <a:cs typeface="Arial Narrow"/>
              </a:rPr>
              <a:t>&amp;</a:t>
            </a:r>
            <a:endParaRPr sz="2312" dirty="0">
              <a:latin typeface="Arial Narrow"/>
              <a:cs typeface="Arial Narrow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4945115" y="2100984"/>
            <a:ext cx="1931463" cy="743891"/>
          </a:xfrm>
          <a:prstGeom prst="rect">
            <a:avLst/>
          </a:prstGeom>
        </p:spPr>
        <p:txBody>
          <a:bodyPr vert="horz" wrap="square" lIns="0" tIns="31974" rIns="0" bIns="0" rtlCol="0">
            <a:spAutoFit/>
          </a:bodyPr>
          <a:lstStyle/>
          <a:p>
            <a:pPr marL="267536" marR="5220" indent="-255138">
              <a:lnSpc>
                <a:spcPts val="2723"/>
              </a:lnSpc>
              <a:spcBef>
                <a:spcPts val="252"/>
              </a:spcBef>
            </a:pPr>
            <a:r>
              <a:rPr sz="2312" b="1" spc="-10" dirty="0">
                <a:solidFill>
                  <a:srgbClr val="60A5FA"/>
                </a:solidFill>
                <a:latin typeface="Arial Narrow"/>
                <a:cs typeface="Arial Narrow"/>
              </a:rPr>
              <a:t>COMPATIBILITY PROBLEMS</a:t>
            </a:r>
            <a:endParaRPr sz="2312">
              <a:latin typeface="Arial Narrow"/>
              <a:cs typeface="Arial Narrow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4718544" y="2891235"/>
            <a:ext cx="2601603" cy="546721"/>
          </a:xfrm>
          <a:prstGeom prst="rect">
            <a:avLst/>
          </a:prstGeom>
        </p:spPr>
        <p:txBody>
          <a:bodyPr vert="horz" wrap="square" lIns="0" tIns="13050" rIns="0" bIns="0" rtlCol="0">
            <a:spAutoFit/>
          </a:bodyPr>
          <a:lstStyle/>
          <a:p>
            <a:pPr marL="13051" marR="5220" indent="248612">
              <a:lnSpc>
                <a:spcPct val="116199"/>
              </a:lnSpc>
              <a:spcBef>
                <a:spcPts val="103"/>
              </a:spcBef>
              <a:buClr>
                <a:srgbClr val="0FB981"/>
              </a:buClr>
              <a:buSzPct val="103333"/>
              <a:buFont typeface="Yu Gothic"/>
              <a:buChar char="✓"/>
              <a:tabLst>
                <a:tab pos="261663" algn="l"/>
              </a:tabLst>
            </a:pPr>
            <a:r>
              <a:rPr sz="1541" spc="-31" dirty="0">
                <a:solidFill>
                  <a:srgbClr val="1F2937"/>
                </a:solidFill>
                <a:latin typeface="Calibri"/>
                <a:cs typeface="Calibri"/>
              </a:rPr>
              <a:t>NPCAP </a:t>
            </a:r>
            <a:r>
              <a:rPr sz="1541" spc="-26" dirty="0">
                <a:solidFill>
                  <a:srgbClr val="1F2937"/>
                </a:solidFill>
                <a:latin typeface="Calibri"/>
                <a:cs typeface="Calibri"/>
              </a:rPr>
              <a:t>installation</a:t>
            </a:r>
            <a:r>
              <a:rPr sz="1541" spc="-31" dirty="0">
                <a:solidFill>
                  <a:srgbClr val="1F2937"/>
                </a:solidFill>
                <a:latin typeface="Calibri"/>
                <a:cs typeface="Calibri"/>
              </a:rPr>
              <a:t> </a:t>
            </a:r>
            <a:r>
              <a:rPr sz="1541" spc="-26" dirty="0">
                <a:solidFill>
                  <a:srgbClr val="1F2937"/>
                </a:solidFill>
                <a:latin typeface="Calibri"/>
                <a:cs typeface="Calibri"/>
              </a:rPr>
              <a:t>verification and</a:t>
            </a:r>
            <a:r>
              <a:rPr sz="1541" spc="-57" dirty="0">
                <a:solidFill>
                  <a:srgbClr val="1F2937"/>
                </a:solidFill>
                <a:latin typeface="Calibri"/>
                <a:cs typeface="Calibri"/>
              </a:rPr>
              <a:t> </a:t>
            </a:r>
            <a:r>
              <a:rPr sz="1541" spc="-10" dirty="0">
                <a:solidFill>
                  <a:srgbClr val="1F2937"/>
                </a:solidFill>
                <a:latin typeface="Calibri"/>
                <a:cs typeface="Calibri"/>
              </a:rPr>
              <a:t>troubleshooting</a:t>
            </a:r>
            <a:endParaRPr sz="1541">
              <a:latin typeface="Calibri"/>
              <a:cs typeface="Calibri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4718544" y="3510216"/>
            <a:ext cx="2589205" cy="1800911"/>
          </a:xfrm>
          <a:prstGeom prst="rect">
            <a:avLst/>
          </a:prstGeom>
        </p:spPr>
        <p:txBody>
          <a:bodyPr vert="horz" wrap="square" lIns="0" tIns="13050" rIns="0" bIns="0" rtlCol="0">
            <a:spAutoFit/>
          </a:bodyPr>
          <a:lstStyle/>
          <a:p>
            <a:pPr marL="13051" marR="5220" indent="248612">
              <a:lnSpc>
                <a:spcPct val="116199"/>
              </a:lnSpc>
              <a:spcBef>
                <a:spcPts val="103"/>
              </a:spcBef>
              <a:buClr>
                <a:srgbClr val="0FB981"/>
              </a:buClr>
              <a:buSzPct val="103333"/>
              <a:buFont typeface="Yu Gothic"/>
              <a:buChar char="✓"/>
              <a:tabLst>
                <a:tab pos="261663" algn="l"/>
              </a:tabLst>
            </a:pPr>
            <a:r>
              <a:rPr sz="1541" spc="-41" dirty="0">
                <a:solidFill>
                  <a:srgbClr val="1F2937"/>
                </a:solidFill>
                <a:latin typeface="Calibri"/>
                <a:cs typeface="Calibri"/>
              </a:rPr>
              <a:t>Operating</a:t>
            </a:r>
            <a:r>
              <a:rPr sz="1541" spc="-31" dirty="0">
                <a:solidFill>
                  <a:srgbClr val="1F2937"/>
                </a:solidFill>
                <a:latin typeface="Calibri"/>
                <a:cs typeface="Calibri"/>
              </a:rPr>
              <a:t> </a:t>
            </a:r>
            <a:r>
              <a:rPr sz="1541" spc="-10" dirty="0">
                <a:solidFill>
                  <a:srgbClr val="1F2937"/>
                </a:solidFill>
                <a:latin typeface="Calibri"/>
                <a:cs typeface="Calibri"/>
              </a:rPr>
              <a:t>system </a:t>
            </a:r>
            <a:r>
              <a:rPr sz="1541" spc="-31" dirty="0">
                <a:solidFill>
                  <a:srgbClr val="1F2937"/>
                </a:solidFill>
                <a:latin typeface="Calibri"/>
                <a:cs typeface="Calibri"/>
              </a:rPr>
              <a:t>compatibility </a:t>
            </a:r>
            <a:r>
              <a:rPr sz="1541" spc="-41" dirty="0">
                <a:solidFill>
                  <a:srgbClr val="1F2937"/>
                </a:solidFill>
                <a:latin typeface="Calibri"/>
                <a:cs typeface="Calibri"/>
              </a:rPr>
              <a:t>with</a:t>
            </a:r>
            <a:r>
              <a:rPr sz="1541" spc="-26" dirty="0">
                <a:solidFill>
                  <a:srgbClr val="1F2937"/>
                </a:solidFill>
                <a:latin typeface="Calibri"/>
                <a:cs typeface="Calibri"/>
              </a:rPr>
              <a:t> </a:t>
            </a:r>
            <a:r>
              <a:rPr sz="1541" spc="-41" dirty="0">
                <a:solidFill>
                  <a:srgbClr val="1F2937"/>
                </a:solidFill>
                <a:latin typeface="Calibri"/>
                <a:cs typeface="Calibri"/>
              </a:rPr>
              <a:t>capture</a:t>
            </a:r>
            <a:r>
              <a:rPr sz="1541" spc="-31" dirty="0">
                <a:solidFill>
                  <a:srgbClr val="1F2937"/>
                </a:solidFill>
                <a:latin typeface="Calibri"/>
                <a:cs typeface="Calibri"/>
              </a:rPr>
              <a:t> </a:t>
            </a:r>
            <a:r>
              <a:rPr sz="1541" spc="-21" dirty="0">
                <a:solidFill>
                  <a:srgbClr val="1F2937"/>
                </a:solidFill>
                <a:latin typeface="Calibri"/>
                <a:cs typeface="Calibri"/>
              </a:rPr>
              <a:t>drivers</a:t>
            </a:r>
            <a:endParaRPr sz="1541">
              <a:latin typeface="Calibri"/>
              <a:cs typeface="Calibri"/>
            </a:endParaRPr>
          </a:p>
          <a:p>
            <a:pPr marL="13051" marR="76998" indent="248612">
              <a:lnSpc>
                <a:spcPct val="116300"/>
              </a:lnSpc>
              <a:spcBef>
                <a:spcPts val="570"/>
              </a:spcBef>
              <a:buClr>
                <a:srgbClr val="0FB981"/>
              </a:buClr>
              <a:buSzPct val="103333"/>
              <a:buFont typeface="Yu Gothic"/>
              <a:buChar char="✓"/>
              <a:tabLst>
                <a:tab pos="261663" algn="l"/>
              </a:tabLst>
            </a:pPr>
            <a:r>
              <a:rPr sz="1541" spc="-51" dirty="0">
                <a:solidFill>
                  <a:srgbClr val="1F2937"/>
                </a:solidFill>
                <a:latin typeface="Calibri"/>
                <a:cs typeface="Calibri"/>
              </a:rPr>
              <a:t>Hardware</a:t>
            </a:r>
            <a:r>
              <a:rPr sz="1541" spc="-31" dirty="0">
                <a:solidFill>
                  <a:srgbClr val="1F2937"/>
                </a:solidFill>
                <a:latin typeface="Calibri"/>
                <a:cs typeface="Calibri"/>
              </a:rPr>
              <a:t> </a:t>
            </a:r>
            <a:r>
              <a:rPr sz="1541" spc="-41" dirty="0">
                <a:solidFill>
                  <a:srgbClr val="1F2937"/>
                </a:solidFill>
                <a:latin typeface="Calibri"/>
                <a:cs typeface="Calibri"/>
              </a:rPr>
              <a:t>driver</a:t>
            </a:r>
            <a:r>
              <a:rPr sz="1541" spc="-31" dirty="0">
                <a:solidFill>
                  <a:srgbClr val="1F2937"/>
                </a:solidFill>
                <a:latin typeface="Calibri"/>
                <a:cs typeface="Calibri"/>
              </a:rPr>
              <a:t> </a:t>
            </a:r>
            <a:r>
              <a:rPr sz="1541" spc="-26" dirty="0">
                <a:solidFill>
                  <a:srgbClr val="1F2937"/>
                </a:solidFill>
                <a:latin typeface="Calibri"/>
                <a:cs typeface="Calibri"/>
              </a:rPr>
              <a:t>conflicts and </a:t>
            </a:r>
            <a:r>
              <a:rPr sz="1541" spc="-36" dirty="0">
                <a:solidFill>
                  <a:srgbClr val="1F2937"/>
                </a:solidFill>
                <a:latin typeface="Calibri"/>
                <a:cs typeface="Calibri"/>
              </a:rPr>
              <a:t>resolution</a:t>
            </a:r>
            <a:r>
              <a:rPr sz="1541" spc="-15" dirty="0">
                <a:solidFill>
                  <a:srgbClr val="1F2937"/>
                </a:solidFill>
                <a:latin typeface="Calibri"/>
                <a:cs typeface="Calibri"/>
              </a:rPr>
              <a:t> </a:t>
            </a:r>
            <a:r>
              <a:rPr sz="1541" spc="-10" dirty="0">
                <a:solidFill>
                  <a:srgbClr val="1F2937"/>
                </a:solidFill>
                <a:latin typeface="Calibri"/>
                <a:cs typeface="Calibri"/>
              </a:rPr>
              <a:t>strategies</a:t>
            </a:r>
            <a:endParaRPr sz="1541">
              <a:latin typeface="Calibri"/>
              <a:cs typeface="Calibri"/>
            </a:endParaRPr>
          </a:p>
          <a:p>
            <a:pPr marL="13051" marR="12398" indent="248612">
              <a:lnSpc>
                <a:spcPct val="116300"/>
              </a:lnSpc>
              <a:spcBef>
                <a:spcPts val="575"/>
              </a:spcBef>
              <a:buClr>
                <a:srgbClr val="0FB981"/>
              </a:buClr>
              <a:buSzPct val="103333"/>
              <a:buFont typeface="Yu Gothic"/>
              <a:buChar char="✓"/>
              <a:tabLst>
                <a:tab pos="261663" algn="l"/>
              </a:tabLst>
            </a:pPr>
            <a:r>
              <a:rPr sz="1541" spc="-57" dirty="0">
                <a:solidFill>
                  <a:srgbClr val="1F2937"/>
                </a:solidFill>
                <a:latin typeface="Calibri"/>
                <a:cs typeface="Calibri"/>
              </a:rPr>
              <a:t>Version</a:t>
            </a:r>
            <a:r>
              <a:rPr sz="1541" spc="-26" dirty="0">
                <a:solidFill>
                  <a:srgbClr val="1F2937"/>
                </a:solidFill>
                <a:latin typeface="Calibri"/>
                <a:cs typeface="Calibri"/>
              </a:rPr>
              <a:t> </a:t>
            </a:r>
            <a:r>
              <a:rPr sz="1541" spc="-31" dirty="0">
                <a:solidFill>
                  <a:srgbClr val="1F2937"/>
                </a:solidFill>
                <a:latin typeface="Calibri"/>
                <a:cs typeface="Calibri"/>
              </a:rPr>
              <a:t>compatibility</a:t>
            </a:r>
            <a:r>
              <a:rPr sz="1541" spc="-21" dirty="0">
                <a:solidFill>
                  <a:srgbClr val="1F2937"/>
                </a:solidFill>
                <a:latin typeface="Calibri"/>
                <a:cs typeface="Calibri"/>
              </a:rPr>
              <a:t> </a:t>
            </a:r>
            <a:r>
              <a:rPr sz="1541" spc="-41" dirty="0">
                <a:solidFill>
                  <a:srgbClr val="1F2937"/>
                </a:solidFill>
                <a:latin typeface="Calibri"/>
                <a:cs typeface="Calibri"/>
              </a:rPr>
              <a:t>between </a:t>
            </a:r>
            <a:r>
              <a:rPr sz="1541" spc="-57" dirty="0">
                <a:solidFill>
                  <a:srgbClr val="1F2937"/>
                </a:solidFill>
                <a:latin typeface="Calibri"/>
                <a:cs typeface="Calibri"/>
              </a:rPr>
              <a:t>Wireshark</a:t>
            </a:r>
            <a:r>
              <a:rPr sz="1541" spc="-41" dirty="0">
                <a:solidFill>
                  <a:srgbClr val="1F2937"/>
                </a:solidFill>
                <a:latin typeface="Calibri"/>
                <a:cs typeface="Calibri"/>
              </a:rPr>
              <a:t> </a:t>
            </a:r>
            <a:r>
              <a:rPr sz="1541" spc="-26" dirty="0">
                <a:solidFill>
                  <a:srgbClr val="1F2937"/>
                </a:solidFill>
                <a:latin typeface="Calibri"/>
                <a:cs typeface="Calibri"/>
              </a:rPr>
              <a:t>and</a:t>
            </a:r>
            <a:r>
              <a:rPr sz="1541" spc="-41" dirty="0">
                <a:solidFill>
                  <a:srgbClr val="1F2937"/>
                </a:solidFill>
                <a:latin typeface="Calibri"/>
                <a:cs typeface="Calibri"/>
              </a:rPr>
              <a:t> capture </a:t>
            </a:r>
            <a:r>
              <a:rPr sz="1541" spc="-21" dirty="0">
                <a:solidFill>
                  <a:srgbClr val="1F2937"/>
                </a:solidFill>
                <a:latin typeface="Calibri"/>
                <a:cs typeface="Calibri"/>
              </a:rPr>
              <a:t>tools</a:t>
            </a:r>
            <a:endParaRPr sz="1541">
              <a:latin typeface="Calibri"/>
              <a:cs typeface="Calibri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8050975" y="1656313"/>
            <a:ext cx="2585290" cy="386135"/>
          </a:xfrm>
          <a:prstGeom prst="rect">
            <a:avLst/>
          </a:prstGeom>
        </p:spPr>
        <p:txBody>
          <a:bodyPr vert="horz" wrap="square" lIns="0" tIns="14355" rIns="0" bIns="0" rtlCol="0">
            <a:spAutoFit/>
          </a:bodyPr>
          <a:lstStyle/>
          <a:p>
            <a:pPr marL="13051">
              <a:spcBef>
                <a:spcPts val="113"/>
              </a:spcBef>
            </a:pPr>
            <a:r>
              <a:rPr sz="2415" b="1" spc="-10" dirty="0">
                <a:solidFill>
                  <a:srgbClr val="60A5FA"/>
                </a:solidFill>
                <a:latin typeface="Arial Narrow"/>
                <a:cs typeface="Arial Narrow"/>
              </a:rPr>
              <a:t>PERFORMANCE</a:t>
            </a:r>
            <a:endParaRPr sz="2415" dirty="0">
              <a:latin typeface="Arial Narrow"/>
              <a:cs typeface="Arial Narrow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7976020" y="2122691"/>
            <a:ext cx="2735370" cy="388772"/>
          </a:xfrm>
          <a:prstGeom prst="rect">
            <a:avLst/>
          </a:prstGeom>
        </p:spPr>
        <p:txBody>
          <a:bodyPr vert="horz" wrap="square" lIns="0" tIns="16966" rIns="0" bIns="0" rtlCol="0">
            <a:spAutoFit/>
          </a:bodyPr>
          <a:lstStyle/>
          <a:p>
            <a:pPr marL="13051">
              <a:spcBef>
                <a:spcPts val="134"/>
              </a:spcBef>
            </a:pPr>
            <a:r>
              <a:rPr sz="2415" b="1" spc="98" dirty="0">
                <a:solidFill>
                  <a:srgbClr val="60A5FA"/>
                </a:solidFill>
                <a:latin typeface="Arial Narrow"/>
                <a:cs typeface="Arial Narrow"/>
              </a:rPr>
              <a:t>&amp;</a:t>
            </a:r>
            <a:r>
              <a:rPr sz="2415" b="1" spc="-26" dirty="0">
                <a:solidFill>
                  <a:srgbClr val="60A5FA"/>
                </a:solidFill>
                <a:latin typeface="Arial Narrow"/>
                <a:cs typeface="Arial Narrow"/>
              </a:rPr>
              <a:t> </a:t>
            </a:r>
            <a:r>
              <a:rPr sz="2415" b="1" dirty="0">
                <a:solidFill>
                  <a:srgbClr val="60A5FA"/>
                </a:solidFill>
                <a:latin typeface="Arial Narrow"/>
                <a:cs typeface="Arial Narrow"/>
              </a:rPr>
              <a:t>RESOURCE</a:t>
            </a:r>
            <a:r>
              <a:rPr sz="2415" b="1" spc="-21" dirty="0">
                <a:solidFill>
                  <a:srgbClr val="60A5FA"/>
                </a:solidFill>
                <a:latin typeface="Arial Narrow"/>
                <a:cs typeface="Arial Narrow"/>
              </a:rPr>
              <a:t> </a:t>
            </a:r>
            <a:r>
              <a:rPr sz="2415" b="1" spc="-10" dirty="0">
                <a:solidFill>
                  <a:srgbClr val="60A5FA"/>
                </a:solidFill>
                <a:latin typeface="Arial Narrow"/>
                <a:cs typeface="Arial Narrow"/>
              </a:rPr>
              <a:t>ISSUES</a:t>
            </a:r>
            <a:endParaRPr sz="2415">
              <a:latin typeface="Arial Narrow"/>
              <a:cs typeface="Arial Narrow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8162057" y="2582481"/>
            <a:ext cx="2463268" cy="2826723"/>
          </a:xfrm>
          <a:prstGeom prst="rect">
            <a:avLst/>
          </a:prstGeom>
        </p:spPr>
        <p:txBody>
          <a:bodyPr vert="horz" wrap="square" lIns="0" tIns="13703" rIns="0" bIns="0" rtlCol="0">
            <a:spAutoFit/>
          </a:bodyPr>
          <a:lstStyle/>
          <a:p>
            <a:pPr marL="13051" marR="46329" indent="263621">
              <a:lnSpc>
                <a:spcPct val="120000"/>
              </a:lnSpc>
              <a:spcBef>
                <a:spcPts val="108"/>
              </a:spcBef>
              <a:buClr>
                <a:srgbClr val="0FB981"/>
              </a:buClr>
              <a:buSzPct val="106451"/>
              <a:buFont typeface="Yu Gothic"/>
              <a:buChar char="✓"/>
              <a:tabLst>
                <a:tab pos="276671" algn="l"/>
              </a:tabLst>
            </a:pPr>
            <a:r>
              <a:rPr sz="1593" spc="-21" dirty="0">
                <a:solidFill>
                  <a:srgbClr val="1F2937"/>
                </a:solidFill>
                <a:latin typeface="Calibri"/>
                <a:cs typeface="Calibri"/>
              </a:rPr>
              <a:t>Bu</a:t>
            </a:r>
            <a:r>
              <a:rPr sz="1593" spc="-21" dirty="0">
                <a:solidFill>
                  <a:srgbClr val="1F2937"/>
                </a:solidFill>
              </a:rPr>
              <a:t>ﬀ</a:t>
            </a:r>
            <a:r>
              <a:rPr sz="1593" spc="-21" dirty="0">
                <a:solidFill>
                  <a:srgbClr val="1F2937"/>
                </a:solidFill>
                <a:latin typeface="Calibri"/>
                <a:cs typeface="Calibri"/>
              </a:rPr>
              <a:t>er</a:t>
            </a:r>
            <a:r>
              <a:rPr sz="1593" spc="-31" dirty="0">
                <a:solidFill>
                  <a:srgbClr val="1F2937"/>
                </a:solidFill>
                <a:latin typeface="Calibri"/>
                <a:cs typeface="Calibri"/>
              </a:rPr>
              <a:t> </a:t>
            </a:r>
            <a:r>
              <a:rPr sz="1593" spc="-41" dirty="0">
                <a:solidFill>
                  <a:srgbClr val="1F2937"/>
                </a:solidFill>
                <a:latin typeface="Calibri"/>
                <a:cs typeface="Calibri"/>
              </a:rPr>
              <a:t>overflow</a:t>
            </a:r>
            <a:r>
              <a:rPr sz="1593" spc="-31" dirty="0">
                <a:solidFill>
                  <a:srgbClr val="1F2937"/>
                </a:solidFill>
                <a:latin typeface="Calibri"/>
                <a:cs typeface="Calibri"/>
              </a:rPr>
              <a:t> </a:t>
            </a:r>
            <a:r>
              <a:rPr sz="1593" spc="-26" dirty="0">
                <a:solidFill>
                  <a:srgbClr val="1F2937"/>
                </a:solidFill>
                <a:latin typeface="Calibri"/>
                <a:cs typeface="Calibri"/>
              </a:rPr>
              <a:t>prevention </a:t>
            </a:r>
            <a:r>
              <a:rPr sz="1593" dirty="0">
                <a:solidFill>
                  <a:srgbClr val="1F2937"/>
                </a:solidFill>
                <a:latin typeface="Calibri"/>
                <a:cs typeface="Calibri"/>
              </a:rPr>
              <a:t>and</a:t>
            </a:r>
            <a:r>
              <a:rPr sz="1593" spc="-57" dirty="0">
                <a:solidFill>
                  <a:srgbClr val="1F2937"/>
                </a:solidFill>
                <a:latin typeface="Calibri"/>
                <a:cs typeface="Calibri"/>
              </a:rPr>
              <a:t> </a:t>
            </a:r>
            <a:r>
              <a:rPr sz="1593" spc="-36" dirty="0">
                <a:solidFill>
                  <a:srgbClr val="1F2937"/>
                </a:solidFill>
                <a:latin typeface="Calibri"/>
                <a:cs typeface="Calibri"/>
              </a:rPr>
              <a:t>memory</a:t>
            </a:r>
            <a:r>
              <a:rPr sz="1593" spc="-57" dirty="0">
                <a:solidFill>
                  <a:srgbClr val="1F2937"/>
                </a:solidFill>
                <a:latin typeface="Calibri"/>
                <a:cs typeface="Calibri"/>
              </a:rPr>
              <a:t> </a:t>
            </a:r>
            <a:r>
              <a:rPr sz="1593" spc="-10" dirty="0">
                <a:solidFill>
                  <a:srgbClr val="1F2937"/>
                </a:solidFill>
                <a:latin typeface="Calibri"/>
                <a:cs typeface="Calibri"/>
              </a:rPr>
              <a:t>management</a:t>
            </a:r>
            <a:endParaRPr sz="1593">
              <a:latin typeface="Calibri"/>
              <a:cs typeface="Calibri"/>
            </a:endParaRPr>
          </a:p>
          <a:p>
            <a:pPr marL="13051" marR="6525" indent="263621">
              <a:lnSpc>
                <a:spcPct val="116199"/>
              </a:lnSpc>
              <a:spcBef>
                <a:spcPts val="642"/>
              </a:spcBef>
              <a:buClr>
                <a:srgbClr val="0FB981"/>
              </a:buClr>
              <a:buSzPct val="106451"/>
              <a:buFont typeface="Yu Gothic"/>
              <a:buChar char="✓"/>
              <a:tabLst>
                <a:tab pos="276671" algn="l"/>
              </a:tabLst>
            </a:pPr>
            <a:r>
              <a:rPr sz="1593" dirty="0">
                <a:solidFill>
                  <a:srgbClr val="1F2937"/>
                </a:solidFill>
                <a:latin typeface="Calibri"/>
                <a:cs typeface="Calibri"/>
              </a:rPr>
              <a:t>CPU</a:t>
            </a:r>
            <a:r>
              <a:rPr sz="1593" spc="-31" dirty="0">
                <a:solidFill>
                  <a:srgbClr val="1F2937"/>
                </a:solidFill>
                <a:latin typeface="Calibri"/>
                <a:cs typeface="Calibri"/>
              </a:rPr>
              <a:t> </a:t>
            </a:r>
            <a:r>
              <a:rPr sz="1593" spc="-21" dirty="0">
                <a:solidFill>
                  <a:srgbClr val="1F2937"/>
                </a:solidFill>
                <a:latin typeface="Calibri"/>
                <a:cs typeface="Calibri"/>
              </a:rPr>
              <a:t>usage</a:t>
            </a:r>
            <a:r>
              <a:rPr sz="1593" spc="-26" dirty="0">
                <a:solidFill>
                  <a:srgbClr val="1F2937"/>
                </a:solidFill>
                <a:latin typeface="Calibri"/>
                <a:cs typeface="Calibri"/>
              </a:rPr>
              <a:t> optimization for high-</a:t>
            </a:r>
            <a:r>
              <a:rPr sz="1593" spc="-31" dirty="0">
                <a:solidFill>
                  <a:srgbClr val="1F2937"/>
                </a:solidFill>
                <a:latin typeface="Calibri"/>
                <a:cs typeface="Calibri"/>
              </a:rPr>
              <a:t>volume</a:t>
            </a:r>
            <a:r>
              <a:rPr sz="1593" spc="5" dirty="0">
                <a:solidFill>
                  <a:srgbClr val="1F2937"/>
                </a:solidFill>
                <a:latin typeface="Calibri"/>
                <a:cs typeface="Calibri"/>
              </a:rPr>
              <a:t> </a:t>
            </a:r>
            <a:r>
              <a:rPr sz="1593" spc="-10" dirty="0">
                <a:solidFill>
                  <a:srgbClr val="1F2937"/>
                </a:solidFill>
                <a:latin typeface="Calibri"/>
                <a:cs typeface="Calibri"/>
              </a:rPr>
              <a:t>captures</a:t>
            </a:r>
            <a:endParaRPr sz="1593">
              <a:latin typeface="Calibri"/>
              <a:cs typeface="Calibri"/>
            </a:endParaRPr>
          </a:p>
          <a:p>
            <a:pPr marL="13051" marR="5220" indent="263621">
              <a:lnSpc>
                <a:spcPct val="120000"/>
              </a:lnSpc>
              <a:spcBef>
                <a:spcPts val="575"/>
              </a:spcBef>
              <a:buClr>
                <a:srgbClr val="0FB981"/>
              </a:buClr>
              <a:buSzPct val="106451"/>
              <a:buFont typeface="Yu Gothic"/>
              <a:buChar char="✓"/>
              <a:tabLst>
                <a:tab pos="276671" algn="l"/>
              </a:tabLst>
            </a:pPr>
            <a:r>
              <a:rPr sz="1593" spc="-72" dirty="0">
                <a:solidFill>
                  <a:srgbClr val="1F2937"/>
                </a:solidFill>
                <a:latin typeface="Calibri"/>
                <a:cs typeface="Calibri"/>
              </a:rPr>
              <a:t>Memory</a:t>
            </a:r>
            <a:r>
              <a:rPr sz="1593" spc="-41" dirty="0">
                <a:solidFill>
                  <a:srgbClr val="1F2937"/>
                </a:solidFill>
                <a:latin typeface="Calibri"/>
                <a:cs typeface="Calibri"/>
              </a:rPr>
              <a:t> </a:t>
            </a:r>
            <a:r>
              <a:rPr sz="1593" spc="-10" dirty="0">
                <a:solidFill>
                  <a:srgbClr val="1F2937"/>
                </a:solidFill>
                <a:latin typeface="Calibri"/>
                <a:cs typeface="Calibri"/>
              </a:rPr>
              <a:t>leak</a:t>
            </a:r>
            <a:r>
              <a:rPr sz="1593" spc="-41" dirty="0">
                <a:solidFill>
                  <a:srgbClr val="1F2937"/>
                </a:solidFill>
                <a:latin typeface="Calibri"/>
                <a:cs typeface="Calibri"/>
              </a:rPr>
              <a:t> </a:t>
            </a:r>
            <a:r>
              <a:rPr sz="1593" spc="-36" dirty="0">
                <a:solidFill>
                  <a:srgbClr val="1F2937"/>
                </a:solidFill>
                <a:latin typeface="Calibri"/>
                <a:cs typeface="Calibri"/>
              </a:rPr>
              <a:t>detection </a:t>
            </a:r>
            <a:r>
              <a:rPr sz="1593" spc="-26" dirty="0">
                <a:solidFill>
                  <a:srgbClr val="1F2937"/>
                </a:solidFill>
                <a:latin typeface="Calibri"/>
                <a:cs typeface="Calibri"/>
              </a:rPr>
              <a:t>and </a:t>
            </a:r>
            <a:r>
              <a:rPr sz="1593" spc="-31" dirty="0">
                <a:solidFill>
                  <a:srgbClr val="1F2937"/>
                </a:solidFill>
                <a:latin typeface="Calibri"/>
                <a:cs typeface="Calibri"/>
              </a:rPr>
              <a:t>prevention</a:t>
            </a:r>
            <a:r>
              <a:rPr sz="1593" spc="-26" dirty="0">
                <a:solidFill>
                  <a:srgbClr val="1F2937"/>
                </a:solidFill>
                <a:latin typeface="Calibri"/>
                <a:cs typeface="Calibri"/>
              </a:rPr>
              <a:t> </a:t>
            </a:r>
            <a:r>
              <a:rPr sz="1593" spc="-10" dirty="0">
                <a:solidFill>
                  <a:srgbClr val="1F2937"/>
                </a:solidFill>
                <a:latin typeface="Calibri"/>
                <a:cs typeface="Calibri"/>
              </a:rPr>
              <a:t>strategies</a:t>
            </a:r>
            <a:endParaRPr sz="1593">
              <a:latin typeface="Calibri"/>
              <a:cs typeface="Calibri"/>
            </a:endParaRPr>
          </a:p>
          <a:p>
            <a:pPr marL="13051" marR="176182" indent="263621">
              <a:lnSpc>
                <a:spcPct val="118100"/>
              </a:lnSpc>
              <a:spcBef>
                <a:spcPts val="539"/>
              </a:spcBef>
              <a:buClr>
                <a:srgbClr val="0FB981"/>
              </a:buClr>
              <a:buSzPct val="106451"/>
              <a:buFont typeface="Yu Gothic"/>
              <a:buChar char="✓"/>
              <a:tabLst>
                <a:tab pos="276671" algn="l"/>
              </a:tabLst>
            </a:pPr>
            <a:r>
              <a:rPr sz="1593" spc="-46" dirty="0">
                <a:solidFill>
                  <a:srgbClr val="1F2937"/>
                </a:solidFill>
                <a:latin typeface="Calibri"/>
                <a:cs typeface="Calibri"/>
              </a:rPr>
              <a:t>Network</a:t>
            </a:r>
            <a:r>
              <a:rPr sz="1593" spc="-26" dirty="0">
                <a:solidFill>
                  <a:srgbClr val="1F2937"/>
                </a:solidFill>
                <a:latin typeface="Calibri"/>
                <a:cs typeface="Calibri"/>
              </a:rPr>
              <a:t> </a:t>
            </a:r>
            <a:r>
              <a:rPr sz="1593" spc="-10" dirty="0">
                <a:solidFill>
                  <a:srgbClr val="1F2937"/>
                </a:solidFill>
                <a:latin typeface="Calibri"/>
                <a:cs typeface="Calibri"/>
              </a:rPr>
              <a:t>bandwidth </a:t>
            </a:r>
            <a:r>
              <a:rPr sz="1593" spc="-21" dirty="0">
                <a:solidFill>
                  <a:srgbClr val="1F2937"/>
                </a:solidFill>
                <a:latin typeface="Calibri"/>
                <a:cs typeface="Calibri"/>
              </a:rPr>
              <a:t>limitations</a:t>
            </a:r>
            <a:r>
              <a:rPr sz="1593" spc="-41" dirty="0">
                <a:solidFill>
                  <a:srgbClr val="1F2937"/>
                </a:solidFill>
                <a:latin typeface="Calibri"/>
                <a:cs typeface="Calibri"/>
              </a:rPr>
              <a:t> </a:t>
            </a:r>
            <a:r>
              <a:rPr sz="1593" dirty="0">
                <a:solidFill>
                  <a:srgbClr val="1F2937"/>
                </a:solidFill>
                <a:latin typeface="Calibri"/>
                <a:cs typeface="Calibri"/>
              </a:rPr>
              <a:t>and</a:t>
            </a:r>
            <a:r>
              <a:rPr sz="1593" spc="-36" dirty="0">
                <a:solidFill>
                  <a:srgbClr val="1F2937"/>
                </a:solidFill>
                <a:latin typeface="Calibri"/>
                <a:cs typeface="Calibri"/>
              </a:rPr>
              <a:t> </a:t>
            </a:r>
            <a:r>
              <a:rPr sz="1593" spc="-10" dirty="0">
                <a:solidFill>
                  <a:srgbClr val="1F2937"/>
                </a:solidFill>
                <a:latin typeface="Calibri"/>
                <a:cs typeface="Calibri"/>
              </a:rPr>
              <a:t>optimization techniques</a:t>
            </a:r>
            <a:endParaRPr sz="1593">
              <a:latin typeface="Calibri"/>
              <a:cs typeface="Calibri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340760" y="6831898"/>
            <a:ext cx="11549629" cy="19576"/>
          </a:xfrm>
          <a:custGeom>
            <a:avLst/>
            <a:gdLst/>
            <a:ahLst/>
            <a:cxnLst/>
            <a:rect l="l" t="t" r="r" b="b"/>
            <a:pathLst>
              <a:path w="11239500" h="19050">
                <a:moveTo>
                  <a:pt x="11239499" y="19050"/>
                </a:moveTo>
                <a:lnTo>
                  <a:pt x="0" y="19050"/>
                </a:lnTo>
                <a:lnTo>
                  <a:pt x="0" y="0"/>
                </a:lnTo>
                <a:lnTo>
                  <a:pt x="11239499" y="0"/>
                </a:lnTo>
                <a:lnTo>
                  <a:pt x="11239499" y="19050"/>
                </a:lnTo>
                <a:close/>
              </a:path>
            </a:pathLst>
          </a:custGeom>
          <a:solidFill>
            <a:srgbClr val="000000">
              <a:alpha val="27999"/>
            </a:srgbClr>
          </a:solidFill>
        </p:spPr>
        <p:txBody>
          <a:bodyPr wrap="square" lIns="0" tIns="0" rIns="0" bIns="0" rtlCol="0"/>
          <a:lstStyle/>
          <a:p>
            <a:endParaRPr sz="1439"/>
          </a:p>
        </p:txBody>
      </p:sp>
      <p:sp>
        <p:nvSpPr>
          <p:cNvPr id="21" name="object 21"/>
          <p:cNvSpPr txBox="1"/>
          <p:nvPr/>
        </p:nvSpPr>
        <p:spPr>
          <a:xfrm>
            <a:off x="839809" y="6648399"/>
            <a:ext cx="3171907" cy="23916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3051">
              <a:lnSpc>
                <a:spcPts val="1778"/>
              </a:lnSpc>
            </a:pPr>
            <a:r>
              <a:rPr sz="1952" spc="-57" dirty="0">
                <a:solidFill>
                  <a:srgbClr val="F7FAFB"/>
                </a:solidFill>
                <a:latin typeface="Calibri"/>
                <a:cs typeface="Calibri"/>
              </a:rPr>
              <a:t>Troubleshooting</a:t>
            </a:r>
            <a:r>
              <a:rPr sz="1952" spc="-21" dirty="0">
                <a:solidFill>
                  <a:srgbClr val="F7FAFB"/>
                </a:solidFill>
                <a:latin typeface="Calibri"/>
                <a:cs typeface="Calibri"/>
              </a:rPr>
              <a:t> </a:t>
            </a:r>
            <a:r>
              <a:rPr sz="1952" spc="-67" dirty="0">
                <a:solidFill>
                  <a:srgbClr val="F7FAFB"/>
                </a:solidFill>
                <a:latin typeface="Calibri"/>
                <a:cs typeface="Calibri"/>
              </a:rPr>
              <a:t>Common</a:t>
            </a:r>
            <a:r>
              <a:rPr sz="1952" spc="-15" dirty="0">
                <a:solidFill>
                  <a:srgbClr val="F7FAFB"/>
                </a:solidFill>
                <a:latin typeface="Calibri"/>
                <a:cs typeface="Calibri"/>
              </a:rPr>
              <a:t> </a:t>
            </a:r>
            <a:r>
              <a:rPr sz="1952" spc="-10" dirty="0">
                <a:solidFill>
                  <a:srgbClr val="F7FAFB"/>
                </a:solidFill>
                <a:latin typeface="Calibri"/>
                <a:cs typeface="Calibri"/>
              </a:rPr>
              <a:t>Issues</a:t>
            </a:r>
            <a:endParaRPr sz="1952">
              <a:latin typeface="Calibri"/>
              <a:cs typeface="Calibri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10764352" y="6648399"/>
            <a:ext cx="587922" cy="23916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9152">
              <a:lnSpc>
                <a:spcPts val="1778"/>
              </a:lnSpc>
            </a:pPr>
            <a:r>
              <a:rPr sz="1952" spc="-98" dirty="0">
                <a:solidFill>
                  <a:srgbClr val="F7FAFB"/>
                </a:solidFill>
                <a:latin typeface="Calibri"/>
                <a:cs typeface="Calibri"/>
              </a:rPr>
              <a:t>12/15</a:t>
            </a:r>
            <a:endParaRPr sz="1952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vert="horz" wrap="square" lIns="0" tIns="15007" rIns="0" bIns="0" rtlCol="0" anchor="ctr" anchorCtr="0">
            <a:spAutoFit/>
          </a:bodyPr>
          <a:lstStyle/>
          <a:p>
            <a:pPr marL="13051">
              <a:lnSpc>
                <a:spcPct val="100000"/>
              </a:lnSpc>
              <a:spcBef>
                <a:spcPts val="117"/>
              </a:spcBef>
            </a:pPr>
            <a:r>
              <a:rPr spc="-26" dirty="0"/>
              <a:t>EXPERT-</a:t>
            </a:r>
            <a:r>
              <a:rPr spc="-36" dirty="0"/>
              <a:t>LEVEL</a:t>
            </a:r>
            <a:r>
              <a:rPr spc="-82" dirty="0"/>
              <a:t> </a:t>
            </a:r>
            <a:r>
              <a:rPr spc="51" dirty="0"/>
              <a:t>TECHNIQUES</a:t>
            </a:r>
            <a:endParaRPr sz="4316" dirty="0">
              <a:latin typeface="Arial Black"/>
              <a:cs typeface="Arial Black"/>
            </a:endParaRPr>
          </a:p>
        </p:txBody>
      </p:sp>
      <p:sp>
        <p:nvSpPr>
          <p:cNvPr id="19" name="Textplatzhalter 18">
            <a:extLst>
              <a:ext uri="{FF2B5EF4-FFF2-40B4-BE49-F238E27FC236}">
                <a16:creationId xmlns:a16="http://schemas.microsoft.com/office/drawing/2014/main" id="{B80048E3-2C99-BFB8-1F6F-B4DC7435252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fontScale="55000" lnSpcReduction="20000"/>
          </a:bodyPr>
          <a:lstStyle/>
          <a:p>
            <a:pPr marL="13051">
              <a:lnSpc>
                <a:spcPct val="100000"/>
              </a:lnSpc>
              <a:spcBef>
                <a:spcPts val="123"/>
              </a:spcBef>
            </a:pPr>
            <a:r>
              <a:rPr lang="de-AT" sz="1593" spc="123" dirty="0">
                <a:solidFill>
                  <a:srgbClr val="F59D0A"/>
                </a:solidFill>
                <a:latin typeface="Segoe UI Symbol"/>
                <a:cs typeface="Segoe UI Symbol"/>
              </a:rPr>
              <a:t>⭐</a:t>
            </a:r>
            <a:r>
              <a:rPr lang="de-AT" sz="1593" spc="67" dirty="0">
                <a:solidFill>
                  <a:srgbClr val="F59D0A"/>
                </a:solidFill>
                <a:latin typeface="Segoe UI Symbol"/>
                <a:cs typeface="Segoe UI Symbol"/>
              </a:rPr>
              <a:t>  </a:t>
            </a:r>
            <a:r>
              <a:rPr lang="de-AT" dirty="0"/>
              <a:t>Custom Display Filters: Protocol-</a:t>
            </a:r>
            <a:r>
              <a:rPr lang="de-AT" dirty="0" err="1"/>
              <a:t>specific</a:t>
            </a:r>
            <a:r>
              <a:rPr lang="de-AT" dirty="0"/>
              <a:t> </a:t>
            </a:r>
            <a:r>
              <a:rPr lang="de-AT" dirty="0" err="1"/>
              <a:t>filtering</a:t>
            </a:r>
            <a:r>
              <a:rPr lang="de-AT" dirty="0"/>
              <a:t> </a:t>
            </a:r>
            <a:r>
              <a:rPr lang="de-AT" dirty="0" err="1"/>
              <a:t>techniques</a:t>
            </a:r>
            <a:r>
              <a:rPr lang="de-AT" dirty="0"/>
              <a:t> </a:t>
            </a:r>
            <a:r>
              <a:rPr lang="de-AT" dirty="0" err="1"/>
              <a:t>for</a:t>
            </a:r>
            <a:r>
              <a:rPr lang="de-AT" dirty="0"/>
              <a:t> </a:t>
            </a:r>
            <a:r>
              <a:rPr lang="de-AT" dirty="0" err="1"/>
              <a:t>unusual</a:t>
            </a:r>
            <a:r>
              <a:rPr lang="de-AT" dirty="0"/>
              <a:t> </a:t>
            </a:r>
            <a:r>
              <a:rPr lang="de-AT" dirty="0" err="1"/>
              <a:t>capture</a:t>
            </a:r>
            <a:r>
              <a:rPr lang="de-AT" dirty="0"/>
              <a:t> </a:t>
            </a:r>
            <a:r>
              <a:rPr lang="de-AT" dirty="0" err="1"/>
              <a:t>sources</a:t>
            </a:r>
            <a:endParaRPr lang="de-AT" dirty="0"/>
          </a:p>
          <a:p>
            <a:pPr>
              <a:lnSpc>
                <a:spcPct val="100000"/>
              </a:lnSpc>
              <a:spcBef>
                <a:spcPts val="365"/>
              </a:spcBef>
            </a:pPr>
            <a:endParaRPr lang="de-AT" dirty="0"/>
          </a:p>
          <a:p>
            <a:pPr marL="1091235" lvl="2">
              <a:lnSpc>
                <a:spcPct val="100000"/>
              </a:lnSpc>
            </a:pPr>
            <a:r>
              <a:rPr lang="de-AT" dirty="0" err="1"/>
              <a:t>tcp.port</a:t>
            </a:r>
            <a:r>
              <a:rPr lang="de-AT" dirty="0"/>
              <a:t> == 443 and </a:t>
            </a:r>
            <a:r>
              <a:rPr lang="de-AT" dirty="0" err="1"/>
              <a:t>tls.handshake.type</a:t>
            </a:r>
            <a:r>
              <a:rPr lang="de-AT" dirty="0"/>
              <a:t> == 1</a:t>
            </a:r>
          </a:p>
          <a:p>
            <a:pPr>
              <a:lnSpc>
                <a:spcPct val="100000"/>
              </a:lnSpc>
              <a:spcBef>
                <a:spcPts val="1053"/>
              </a:spcBef>
            </a:pPr>
            <a:endParaRPr lang="de-AT" dirty="0"/>
          </a:p>
          <a:p>
            <a:pPr marL="13051">
              <a:lnSpc>
                <a:spcPct val="100000"/>
              </a:lnSpc>
            </a:pPr>
            <a:r>
              <a:rPr lang="de-AT" dirty="0"/>
              <a:t>⭐  </a:t>
            </a:r>
            <a:r>
              <a:rPr lang="de-AT" dirty="0" err="1"/>
              <a:t>Lua</a:t>
            </a:r>
            <a:r>
              <a:rPr lang="de-AT" dirty="0"/>
              <a:t> Scripting Integration: </a:t>
            </a:r>
          </a:p>
          <a:p>
            <a:pPr marL="470251" lvl="1">
              <a:lnSpc>
                <a:spcPct val="100000"/>
              </a:lnSpc>
            </a:pPr>
            <a:r>
              <a:rPr lang="de-AT" dirty="0" err="1"/>
              <a:t>Automated</a:t>
            </a:r>
            <a:r>
              <a:rPr lang="de-AT" dirty="0"/>
              <a:t> </a:t>
            </a:r>
            <a:r>
              <a:rPr lang="de-AT" dirty="0" err="1"/>
              <a:t>analysis</a:t>
            </a:r>
            <a:r>
              <a:rPr lang="de-AT" dirty="0"/>
              <a:t> and </a:t>
            </a:r>
            <a:r>
              <a:rPr lang="de-AT" dirty="0" err="1"/>
              <a:t>custom</a:t>
            </a:r>
            <a:r>
              <a:rPr lang="de-AT" dirty="0"/>
              <a:t> </a:t>
            </a:r>
            <a:r>
              <a:rPr lang="de-AT" dirty="0" err="1"/>
              <a:t>protocol</a:t>
            </a:r>
            <a:r>
              <a:rPr lang="de-AT" dirty="0"/>
              <a:t> </a:t>
            </a:r>
            <a:r>
              <a:rPr lang="de-AT" dirty="0" err="1"/>
              <a:t>dissector</a:t>
            </a:r>
            <a:r>
              <a:rPr lang="de-AT" dirty="0"/>
              <a:t> </a:t>
            </a:r>
            <a:r>
              <a:rPr lang="de-AT" dirty="0" err="1"/>
              <a:t>development</a:t>
            </a:r>
            <a:endParaRPr lang="de-AT" dirty="0"/>
          </a:p>
          <a:p>
            <a:pPr marL="13051">
              <a:lnSpc>
                <a:spcPct val="100000"/>
              </a:lnSpc>
              <a:spcBef>
                <a:spcPts val="812"/>
              </a:spcBef>
            </a:pPr>
            <a:r>
              <a:rPr lang="de-AT" dirty="0"/>
              <a:t>⭐  Command-Line Mastery: </a:t>
            </a:r>
          </a:p>
          <a:p>
            <a:pPr marL="470251" lvl="1">
              <a:lnSpc>
                <a:spcPct val="100000"/>
              </a:lnSpc>
              <a:spcBef>
                <a:spcPts val="812"/>
              </a:spcBef>
            </a:pPr>
            <a:r>
              <a:rPr lang="de-AT" dirty="0" err="1"/>
              <a:t>Advanced</a:t>
            </a:r>
            <a:r>
              <a:rPr lang="de-AT" dirty="0"/>
              <a:t> </a:t>
            </a:r>
            <a:r>
              <a:rPr lang="de-AT" dirty="0" err="1"/>
              <a:t>tshark</a:t>
            </a:r>
            <a:r>
              <a:rPr lang="de-AT" dirty="0"/>
              <a:t> </a:t>
            </a:r>
            <a:r>
              <a:rPr lang="de-AT" dirty="0" err="1"/>
              <a:t>automation</a:t>
            </a:r>
            <a:r>
              <a:rPr lang="de-AT" dirty="0"/>
              <a:t> </a:t>
            </a:r>
            <a:r>
              <a:rPr lang="de-AT" dirty="0" err="1"/>
              <a:t>for</a:t>
            </a:r>
            <a:r>
              <a:rPr lang="de-AT" dirty="0"/>
              <a:t> </a:t>
            </a:r>
            <a:r>
              <a:rPr lang="de-AT" dirty="0" err="1"/>
              <a:t>batch</a:t>
            </a:r>
            <a:r>
              <a:rPr lang="de-AT" dirty="0"/>
              <a:t> </a:t>
            </a:r>
            <a:r>
              <a:rPr lang="de-AT" dirty="0" err="1"/>
              <a:t>processing</a:t>
            </a:r>
            <a:r>
              <a:rPr lang="de-AT" dirty="0"/>
              <a:t> and </a:t>
            </a:r>
            <a:r>
              <a:rPr lang="de-AT" dirty="0" err="1"/>
              <a:t>analysis</a:t>
            </a:r>
            <a:endParaRPr lang="de-AT" dirty="0"/>
          </a:p>
          <a:p>
            <a:pPr>
              <a:lnSpc>
                <a:spcPct val="100000"/>
              </a:lnSpc>
              <a:spcBef>
                <a:spcPts val="442"/>
              </a:spcBef>
            </a:pPr>
            <a:endParaRPr lang="de-AT" dirty="0"/>
          </a:p>
          <a:p>
            <a:pPr marL="1091235" lvl="2">
              <a:lnSpc>
                <a:spcPct val="100000"/>
              </a:lnSpc>
            </a:pPr>
            <a:r>
              <a:rPr lang="de-AT" dirty="0" err="1"/>
              <a:t>tshark</a:t>
            </a:r>
            <a:r>
              <a:rPr lang="de-AT" dirty="0"/>
              <a:t> -</a:t>
            </a:r>
            <a:r>
              <a:rPr lang="de-AT" dirty="0" err="1"/>
              <a:t>r</a:t>
            </a:r>
            <a:r>
              <a:rPr lang="de-AT" dirty="0"/>
              <a:t> </a:t>
            </a:r>
            <a:r>
              <a:rPr lang="de-AT" dirty="0" err="1"/>
              <a:t>capture.pcap</a:t>
            </a:r>
            <a:r>
              <a:rPr lang="de-AT" dirty="0"/>
              <a:t> -T </a:t>
            </a:r>
            <a:r>
              <a:rPr lang="de-AT" dirty="0" err="1"/>
              <a:t>fields</a:t>
            </a:r>
            <a:r>
              <a:rPr lang="de-AT" dirty="0"/>
              <a:t> -</a:t>
            </a:r>
            <a:r>
              <a:rPr lang="de-AT" dirty="0" err="1"/>
              <a:t>e</a:t>
            </a:r>
            <a:r>
              <a:rPr lang="de-AT" dirty="0"/>
              <a:t> </a:t>
            </a:r>
            <a:r>
              <a:rPr lang="de-AT" dirty="0" err="1"/>
              <a:t>frame.time</a:t>
            </a:r>
            <a:r>
              <a:rPr lang="de-AT" dirty="0"/>
              <a:t> -</a:t>
            </a:r>
            <a:r>
              <a:rPr lang="de-AT" dirty="0" err="1"/>
              <a:t>e</a:t>
            </a:r>
            <a:r>
              <a:rPr lang="de-AT" dirty="0"/>
              <a:t> </a:t>
            </a:r>
            <a:r>
              <a:rPr lang="de-AT" dirty="0" err="1"/>
              <a:t>ip.src</a:t>
            </a:r>
            <a:r>
              <a:rPr lang="de-AT" dirty="0"/>
              <a:t> -</a:t>
            </a:r>
            <a:r>
              <a:rPr lang="de-AT" dirty="0" err="1"/>
              <a:t>e</a:t>
            </a:r>
            <a:r>
              <a:rPr lang="de-AT" dirty="0"/>
              <a:t> </a:t>
            </a:r>
            <a:r>
              <a:rPr lang="de-AT" dirty="0" err="1"/>
              <a:t>ip.dst</a:t>
            </a:r>
            <a:endParaRPr lang="de-AT" dirty="0"/>
          </a:p>
          <a:p>
            <a:pPr>
              <a:lnSpc>
                <a:spcPct val="100000"/>
              </a:lnSpc>
              <a:spcBef>
                <a:spcPts val="1053"/>
              </a:spcBef>
            </a:pPr>
            <a:endParaRPr lang="de-AT" dirty="0"/>
          </a:p>
          <a:p>
            <a:pPr marL="13051">
              <a:lnSpc>
                <a:spcPct val="100000"/>
              </a:lnSpc>
            </a:pPr>
            <a:r>
              <a:rPr lang="de-AT" dirty="0"/>
              <a:t>⭐  Multi-Source Integration: </a:t>
            </a:r>
          </a:p>
          <a:p>
            <a:pPr marL="470251" lvl="1">
              <a:lnSpc>
                <a:spcPct val="100000"/>
              </a:lnSpc>
            </a:pPr>
            <a:r>
              <a:rPr lang="de-AT" dirty="0" err="1"/>
              <a:t>Combining</a:t>
            </a:r>
            <a:r>
              <a:rPr lang="de-AT" dirty="0"/>
              <a:t> multiple </a:t>
            </a:r>
            <a:r>
              <a:rPr lang="de-AT" dirty="0" err="1"/>
              <a:t>capture</a:t>
            </a:r>
            <a:r>
              <a:rPr lang="de-AT" dirty="0"/>
              <a:t> </a:t>
            </a:r>
            <a:r>
              <a:rPr lang="de-AT" dirty="0" err="1"/>
              <a:t>sources</a:t>
            </a:r>
            <a:r>
              <a:rPr lang="de-AT" dirty="0"/>
              <a:t> </a:t>
            </a:r>
            <a:r>
              <a:rPr lang="de-AT" dirty="0" err="1"/>
              <a:t>for</a:t>
            </a:r>
            <a:r>
              <a:rPr lang="de-AT" dirty="0"/>
              <a:t> </a:t>
            </a:r>
            <a:r>
              <a:rPr lang="de-AT" dirty="0" err="1"/>
              <a:t>comprehensive</a:t>
            </a:r>
            <a:r>
              <a:rPr lang="de-AT" dirty="0"/>
              <a:t> </a:t>
            </a:r>
            <a:r>
              <a:rPr lang="de-AT" dirty="0" err="1"/>
              <a:t>analysis</a:t>
            </a:r>
            <a:endParaRPr lang="de-AT" dirty="0"/>
          </a:p>
          <a:p>
            <a:pPr marL="13051">
              <a:lnSpc>
                <a:spcPct val="100000"/>
              </a:lnSpc>
              <a:spcBef>
                <a:spcPts val="812"/>
              </a:spcBef>
            </a:pPr>
            <a:r>
              <a:rPr lang="de-AT" dirty="0"/>
              <a:t>⭐  Performance Tuning: </a:t>
            </a:r>
          </a:p>
          <a:p>
            <a:pPr marL="470251" lvl="1">
              <a:lnSpc>
                <a:spcPct val="100000"/>
              </a:lnSpc>
              <a:spcBef>
                <a:spcPts val="812"/>
              </a:spcBef>
            </a:pPr>
            <a:r>
              <a:rPr lang="de-AT" dirty="0"/>
              <a:t>Ring </a:t>
            </a:r>
            <a:r>
              <a:rPr lang="de-AT" dirty="0" err="1"/>
              <a:t>buﬀer</a:t>
            </a:r>
            <a:r>
              <a:rPr lang="de-AT" dirty="0"/>
              <a:t> </a:t>
            </a:r>
            <a:r>
              <a:rPr lang="de-AT" dirty="0" err="1"/>
              <a:t>optimization</a:t>
            </a:r>
            <a:r>
              <a:rPr lang="de-AT" dirty="0"/>
              <a:t> and </a:t>
            </a:r>
            <a:r>
              <a:rPr lang="de-AT" dirty="0" err="1"/>
              <a:t>capture</a:t>
            </a:r>
            <a:r>
              <a:rPr lang="de-AT" dirty="0"/>
              <a:t> </a:t>
            </a:r>
            <a:r>
              <a:rPr lang="de-AT" dirty="0" err="1"/>
              <a:t>performance</a:t>
            </a:r>
            <a:r>
              <a:rPr lang="de-AT" dirty="0"/>
              <a:t> </a:t>
            </a:r>
            <a:r>
              <a:rPr lang="de-AT" dirty="0" err="1"/>
              <a:t>enhancement</a:t>
            </a:r>
            <a:endParaRPr lang="de-AT" dirty="0"/>
          </a:p>
          <a:p>
            <a:pPr marL="13051">
              <a:lnSpc>
                <a:spcPct val="100000"/>
              </a:lnSpc>
              <a:spcBef>
                <a:spcPts val="812"/>
              </a:spcBef>
            </a:pPr>
            <a:r>
              <a:rPr lang="de-AT" dirty="0"/>
              <a:t>⭐  Custom Protocol Development: </a:t>
            </a:r>
          </a:p>
          <a:p>
            <a:pPr marL="470251" lvl="1">
              <a:lnSpc>
                <a:spcPct val="100000"/>
              </a:lnSpc>
              <a:spcBef>
                <a:spcPts val="812"/>
              </a:spcBef>
            </a:pPr>
            <a:r>
              <a:rPr lang="de-AT" dirty="0" err="1"/>
              <a:t>Creating</a:t>
            </a:r>
            <a:r>
              <a:rPr lang="de-AT" dirty="0"/>
              <a:t> </a:t>
            </a:r>
            <a:r>
              <a:rPr lang="de-AT" dirty="0" err="1"/>
              <a:t>dissectors</a:t>
            </a:r>
            <a:r>
              <a:rPr lang="de-AT" dirty="0"/>
              <a:t> </a:t>
            </a:r>
            <a:r>
              <a:rPr lang="de-AT" dirty="0" err="1"/>
              <a:t>for</a:t>
            </a:r>
            <a:r>
              <a:rPr lang="de-AT" dirty="0"/>
              <a:t> </a:t>
            </a:r>
            <a:r>
              <a:rPr lang="de-AT" dirty="0" err="1"/>
              <a:t>proprietary</a:t>
            </a:r>
            <a:r>
              <a:rPr lang="de-AT" dirty="0"/>
              <a:t> </a:t>
            </a:r>
            <a:r>
              <a:rPr lang="de-AT" dirty="0" err="1"/>
              <a:t>or</a:t>
            </a:r>
            <a:r>
              <a:rPr lang="de-AT" dirty="0"/>
              <a:t> </a:t>
            </a:r>
            <a:r>
              <a:rPr lang="de-AT" dirty="0" err="1"/>
              <a:t>unusual</a:t>
            </a:r>
            <a:r>
              <a:rPr lang="de-AT" dirty="0"/>
              <a:t> </a:t>
            </a:r>
            <a:r>
              <a:rPr lang="de-AT" dirty="0" err="1"/>
              <a:t>protocols</a:t>
            </a:r>
            <a:endParaRPr lang="de-AT" dirty="0"/>
          </a:p>
          <a:p>
            <a:pPr marL="13051">
              <a:lnSpc>
                <a:spcPct val="100000"/>
              </a:lnSpc>
              <a:spcBef>
                <a:spcPts val="812"/>
              </a:spcBef>
            </a:pPr>
            <a:r>
              <a:rPr lang="de-AT" dirty="0"/>
              <a:t>⭐  Automation Workflows: </a:t>
            </a:r>
          </a:p>
          <a:p>
            <a:pPr marL="470251" lvl="1">
              <a:lnSpc>
                <a:spcPct val="100000"/>
              </a:lnSpc>
              <a:spcBef>
                <a:spcPts val="812"/>
              </a:spcBef>
            </a:pPr>
            <a:r>
              <a:rPr lang="de-AT" dirty="0"/>
              <a:t>Scripted </a:t>
            </a:r>
            <a:r>
              <a:rPr lang="de-AT" dirty="0" err="1"/>
              <a:t>capture</a:t>
            </a:r>
            <a:r>
              <a:rPr lang="de-AT" dirty="0"/>
              <a:t> and </a:t>
            </a:r>
            <a:r>
              <a:rPr lang="de-AT" dirty="0" err="1"/>
              <a:t>analysis</a:t>
            </a:r>
            <a:r>
              <a:rPr lang="de-AT" dirty="0"/>
              <a:t> </a:t>
            </a:r>
            <a:r>
              <a:rPr lang="de-AT" dirty="0" err="1"/>
              <a:t>for</a:t>
            </a:r>
            <a:r>
              <a:rPr lang="de-AT" dirty="0"/>
              <a:t> </a:t>
            </a:r>
            <a:r>
              <a:rPr lang="de-AT" dirty="0" err="1"/>
              <a:t>continuous</a:t>
            </a:r>
            <a:r>
              <a:rPr lang="de-AT" dirty="0"/>
              <a:t> </a:t>
            </a:r>
            <a:r>
              <a:rPr lang="de-AT" dirty="0" err="1"/>
              <a:t>monitoring</a:t>
            </a:r>
            <a:endParaRPr lang="de-DE" dirty="0"/>
          </a:p>
        </p:txBody>
      </p:sp>
      <p:sp>
        <p:nvSpPr>
          <p:cNvPr id="13" name="object 13"/>
          <p:cNvSpPr/>
          <p:nvPr/>
        </p:nvSpPr>
        <p:spPr>
          <a:xfrm>
            <a:off x="340760" y="6831898"/>
            <a:ext cx="11549629" cy="19576"/>
          </a:xfrm>
          <a:custGeom>
            <a:avLst/>
            <a:gdLst/>
            <a:ahLst/>
            <a:cxnLst/>
            <a:rect l="l" t="t" r="r" b="b"/>
            <a:pathLst>
              <a:path w="11239500" h="19050">
                <a:moveTo>
                  <a:pt x="11239499" y="19050"/>
                </a:moveTo>
                <a:lnTo>
                  <a:pt x="0" y="19050"/>
                </a:lnTo>
                <a:lnTo>
                  <a:pt x="0" y="0"/>
                </a:lnTo>
                <a:lnTo>
                  <a:pt x="11239499" y="0"/>
                </a:lnTo>
                <a:lnTo>
                  <a:pt x="11239499" y="19050"/>
                </a:lnTo>
                <a:close/>
              </a:path>
            </a:pathLst>
          </a:custGeom>
          <a:solidFill>
            <a:srgbClr val="000000">
              <a:alpha val="27999"/>
            </a:srgbClr>
          </a:solidFill>
        </p:spPr>
        <p:txBody>
          <a:bodyPr wrap="square" lIns="0" tIns="0" rIns="0" bIns="0" rtlCol="0"/>
          <a:lstStyle/>
          <a:p>
            <a:endParaRPr sz="1439"/>
          </a:p>
        </p:txBody>
      </p:sp>
      <p:sp>
        <p:nvSpPr>
          <p:cNvPr id="14" name="object 14"/>
          <p:cNvSpPr txBox="1"/>
          <p:nvPr/>
        </p:nvSpPr>
        <p:spPr>
          <a:xfrm>
            <a:off x="839809" y="6630193"/>
            <a:ext cx="2206827" cy="23750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3051">
              <a:lnSpc>
                <a:spcPts val="1767"/>
              </a:lnSpc>
            </a:pPr>
            <a:r>
              <a:rPr sz="1901" spc="-41" dirty="0">
                <a:solidFill>
                  <a:srgbClr val="F7FAFB"/>
                </a:solidFill>
                <a:latin typeface="Calibri"/>
                <a:cs typeface="Calibri"/>
              </a:rPr>
              <a:t>Advanced</a:t>
            </a:r>
            <a:r>
              <a:rPr sz="1901" spc="-57" dirty="0">
                <a:solidFill>
                  <a:srgbClr val="F7FAFB"/>
                </a:solidFill>
                <a:latin typeface="Calibri"/>
                <a:cs typeface="Calibri"/>
              </a:rPr>
              <a:t> </a:t>
            </a:r>
            <a:r>
              <a:rPr sz="1901" dirty="0">
                <a:solidFill>
                  <a:srgbClr val="F7FAFB"/>
                </a:solidFill>
                <a:latin typeface="Calibri"/>
                <a:cs typeface="Calibri"/>
              </a:rPr>
              <a:t>Tips</a:t>
            </a:r>
            <a:r>
              <a:rPr sz="1901" spc="-51" dirty="0">
                <a:solidFill>
                  <a:srgbClr val="F7FAFB"/>
                </a:solidFill>
                <a:latin typeface="Calibri"/>
                <a:cs typeface="Calibri"/>
              </a:rPr>
              <a:t> </a:t>
            </a:r>
            <a:r>
              <a:rPr sz="1901" spc="-200" dirty="0">
                <a:solidFill>
                  <a:srgbClr val="F7FAFB"/>
                </a:solidFill>
                <a:latin typeface="Calibri"/>
                <a:cs typeface="Calibri"/>
              </a:rPr>
              <a:t>&amp;</a:t>
            </a:r>
            <a:r>
              <a:rPr sz="1901" spc="-51" dirty="0">
                <a:solidFill>
                  <a:srgbClr val="F7FAFB"/>
                </a:solidFill>
                <a:latin typeface="Calibri"/>
                <a:cs typeface="Calibri"/>
              </a:rPr>
              <a:t> </a:t>
            </a:r>
            <a:r>
              <a:rPr sz="1901" spc="-10" dirty="0">
                <a:solidFill>
                  <a:srgbClr val="F7FAFB"/>
                </a:solidFill>
                <a:latin typeface="Calibri"/>
                <a:cs typeface="Calibri"/>
              </a:rPr>
              <a:t>Tricks</a:t>
            </a:r>
            <a:endParaRPr sz="1901">
              <a:latin typeface="Calibri"/>
              <a:cs typeface="Calibri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0764352" y="6630193"/>
            <a:ext cx="587922" cy="23750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9152">
              <a:lnSpc>
                <a:spcPts val="1767"/>
              </a:lnSpc>
            </a:pPr>
            <a:r>
              <a:rPr sz="1901" spc="-72" dirty="0">
                <a:solidFill>
                  <a:srgbClr val="F7FAFB"/>
                </a:solidFill>
                <a:latin typeface="Calibri"/>
                <a:cs typeface="Calibri"/>
              </a:rPr>
              <a:t>13/15</a:t>
            </a:r>
            <a:endParaRPr sz="1901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68500" y="118138"/>
            <a:ext cx="8162100" cy="414676"/>
          </a:xfrm>
          <a:prstGeom prst="rect">
            <a:avLst/>
          </a:prstGeom>
        </p:spPr>
        <p:txBody>
          <a:bodyPr spcFirstLastPara="1" vert="horz" wrap="square" lIns="0" tIns="16966" rIns="0" bIns="0" rtlCol="0" anchor="ctr" anchorCtr="0">
            <a:spAutoFit/>
          </a:bodyPr>
          <a:lstStyle/>
          <a:p>
            <a:pPr marL="13051">
              <a:lnSpc>
                <a:spcPct val="100000"/>
              </a:lnSpc>
              <a:spcBef>
                <a:spcPts val="134"/>
              </a:spcBef>
            </a:pPr>
            <a:r>
              <a:rPr spc="72" dirty="0"/>
              <a:t>CONTINUE</a:t>
            </a:r>
            <a:r>
              <a:rPr spc="-41" dirty="0"/>
              <a:t> </a:t>
            </a:r>
            <a:r>
              <a:rPr dirty="0"/>
              <a:t>YOUR</a:t>
            </a:r>
            <a:r>
              <a:rPr spc="-41" dirty="0"/>
              <a:t> </a:t>
            </a:r>
            <a:r>
              <a:rPr dirty="0"/>
              <a:t>LEARNING</a:t>
            </a:r>
            <a:r>
              <a:rPr spc="-41" dirty="0"/>
              <a:t> </a:t>
            </a:r>
            <a:r>
              <a:rPr spc="-10" dirty="0"/>
              <a:t>JOURNEY</a:t>
            </a:r>
            <a:endParaRPr sz="4316" dirty="0">
              <a:latin typeface="Arial Black"/>
              <a:cs typeface="Arial Black"/>
            </a:endParaRPr>
          </a:p>
        </p:txBody>
      </p:sp>
      <p:sp>
        <p:nvSpPr>
          <p:cNvPr id="26" name="Textplatzhalter 25">
            <a:extLst>
              <a:ext uri="{FF2B5EF4-FFF2-40B4-BE49-F238E27FC236}">
                <a16:creationId xmlns:a16="http://schemas.microsoft.com/office/drawing/2014/main" id="{F51DF4D0-EAE4-D729-256D-EBAB0A93DFE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27" name="Textplatzhalter 26">
            <a:extLst>
              <a:ext uri="{FF2B5EF4-FFF2-40B4-BE49-F238E27FC236}">
                <a16:creationId xmlns:a16="http://schemas.microsoft.com/office/drawing/2014/main" id="{1D571673-5CB8-83D2-B80E-37EFE359A9A0}"/>
              </a:ext>
            </a:extLst>
          </p:cNvPr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object 4"/>
          <p:cNvSpPr txBox="1"/>
          <p:nvPr/>
        </p:nvSpPr>
        <p:spPr>
          <a:xfrm>
            <a:off x="1456089" y="1623178"/>
            <a:ext cx="2044350" cy="624433"/>
          </a:xfrm>
          <a:prstGeom prst="rect">
            <a:avLst/>
          </a:prstGeom>
        </p:spPr>
        <p:txBody>
          <a:bodyPr vert="horz" wrap="square" lIns="0" tIns="15007" rIns="0" bIns="0" rtlCol="0">
            <a:spAutoFit/>
          </a:bodyPr>
          <a:lstStyle/>
          <a:p>
            <a:pPr marL="13051">
              <a:spcBef>
                <a:spcPts val="117"/>
              </a:spcBef>
            </a:pPr>
            <a:r>
              <a:rPr sz="3853" spc="-848" dirty="0">
                <a:solidFill>
                  <a:srgbClr val="3B81F5"/>
                </a:solidFill>
                <a:latin typeface="Arial Black"/>
                <a:cs typeface="Arial Black"/>
              </a:rPr>
              <a:t></a:t>
            </a:r>
            <a:r>
              <a:rPr sz="3853" spc="432" dirty="0">
                <a:solidFill>
                  <a:srgbClr val="3B81F5"/>
                </a:solidFill>
                <a:latin typeface="Arial Black"/>
                <a:cs typeface="Arial Black"/>
              </a:rPr>
              <a:t> </a:t>
            </a:r>
            <a:r>
              <a:rPr sz="2877" b="1" spc="-10" dirty="0">
                <a:solidFill>
                  <a:srgbClr val="60A5FA"/>
                </a:solidFill>
                <a:latin typeface="Arial Narrow"/>
                <a:cs typeface="Arial Narrow"/>
              </a:rPr>
              <a:t>OFFICIAL</a:t>
            </a:r>
            <a:endParaRPr sz="2877">
              <a:latin typeface="Arial Narrow"/>
              <a:cs typeface="Arial Narrow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075626" y="2181750"/>
            <a:ext cx="2805190" cy="460540"/>
          </a:xfrm>
          <a:prstGeom prst="rect">
            <a:avLst/>
          </a:prstGeom>
        </p:spPr>
        <p:txBody>
          <a:bodyPr vert="horz" wrap="square" lIns="0" tIns="17618" rIns="0" bIns="0" rtlCol="0">
            <a:spAutoFit/>
          </a:bodyPr>
          <a:lstStyle/>
          <a:p>
            <a:pPr marL="13051">
              <a:spcBef>
                <a:spcPts val="139"/>
              </a:spcBef>
            </a:pPr>
            <a:r>
              <a:rPr sz="2877" b="1" spc="51" dirty="0">
                <a:solidFill>
                  <a:srgbClr val="60A5FA"/>
                </a:solidFill>
                <a:latin typeface="Arial Narrow"/>
                <a:cs typeface="Arial Narrow"/>
              </a:rPr>
              <a:t>DOCUMENTATION</a:t>
            </a:r>
            <a:endParaRPr sz="2877">
              <a:latin typeface="Arial Narrow"/>
              <a:cs typeface="Arial Narrow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340456" y="2728082"/>
            <a:ext cx="2521343" cy="1030742"/>
          </a:xfrm>
          <a:prstGeom prst="rect">
            <a:avLst/>
          </a:prstGeom>
        </p:spPr>
        <p:txBody>
          <a:bodyPr vert="horz" wrap="square" lIns="0" tIns="16966" rIns="0" bIns="0" rtlCol="0">
            <a:spAutoFit/>
          </a:bodyPr>
          <a:lstStyle/>
          <a:p>
            <a:pPr marL="13051" marR="5220" indent="310602">
              <a:lnSpc>
                <a:spcPct val="117800"/>
              </a:lnSpc>
              <a:spcBef>
                <a:spcPts val="134"/>
              </a:spcBef>
              <a:buClr>
                <a:srgbClr val="0FB981"/>
              </a:buClr>
              <a:buSzPct val="105405"/>
              <a:buFont typeface="Yu Gothic"/>
              <a:buChar char="✓"/>
              <a:tabLst>
                <a:tab pos="323653" algn="l"/>
              </a:tabLst>
            </a:pPr>
            <a:r>
              <a:rPr sz="1901" spc="-62" dirty="0">
                <a:solidFill>
                  <a:srgbClr val="1F2937"/>
                </a:solidFill>
                <a:latin typeface="Calibri"/>
                <a:cs typeface="Calibri"/>
              </a:rPr>
              <a:t>Wireshark </a:t>
            </a:r>
            <a:r>
              <a:rPr sz="1901" spc="-36" dirty="0">
                <a:solidFill>
                  <a:srgbClr val="1F2937"/>
                </a:solidFill>
                <a:latin typeface="Calibri"/>
                <a:cs typeface="Calibri"/>
              </a:rPr>
              <a:t>User's</a:t>
            </a:r>
            <a:r>
              <a:rPr sz="1901" spc="-46" dirty="0">
                <a:solidFill>
                  <a:srgbClr val="1F2937"/>
                </a:solidFill>
                <a:latin typeface="Calibri"/>
                <a:cs typeface="Calibri"/>
              </a:rPr>
              <a:t> </a:t>
            </a:r>
            <a:r>
              <a:rPr sz="1901" spc="-26" dirty="0">
                <a:solidFill>
                  <a:srgbClr val="1F2937"/>
                </a:solidFill>
                <a:latin typeface="Calibri"/>
                <a:cs typeface="Calibri"/>
              </a:rPr>
              <a:t>Guide </a:t>
            </a:r>
            <a:r>
              <a:rPr sz="1901" spc="-10" dirty="0">
                <a:solidFill>
                  <a:srgbClr val="1F2937"/>
                </a:solidFill>
                <a:latin typeface="Calibri"/>
                <a:cs typeface="Calibri"/>
              </a:rPr>
              <a:t>and</a:t>
            </a:r>
            <a:r>
              <a:rPr sz="1901" spc="-92" dirty="0">
                <a:solidFill>
                  <a:srgbClr val="1F2937"/>
                </a:solidFill>
                <a:latin typeface="Calibri"/>
                <a:cs typeface="Calibri"/>
              </a:rPr>
              <a:t> </a:t>
            </a:r>
            <a:r>
              <a:rPr sz="1901" spc="-10" dirty="0">
                <a:solidFill>
                  <a:srgbClr val="1F2937"/>
                </a:solidFill>
                <a:latin typeface="Calibri"/>
                <a:cs typeface="Calibri"/>
              </a:rPr>
              <a:t>comprehensive documentation</a:t>
            </a:r>
            <a:endParaRPr sz="1901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340456" y="3865916"/>
            <a:ext cx="2358212" cy="1045992"/>
          </a:xfrm>
          <a:prstGeom prst="rect">
            <a:avLst/>
          </a:prstGeom>
        </p:spPr>
        <p:txBody>
          <a:bodyPr vert="horz" wrap="square" lIns="0" tIns="7830" rIns="0" bIns="0" rtlCol="0">
            <a:spAutoFit/>
          </a:bodyPr>
          <a:lstStyle/>
          <a:p>
            <a:pPr marL="13051" marR="5220" indent="310602">
              <a:lnSpc>
                <a:spcPct val="117800"/>
              </a:lnSpc>
              <a:spcBef>
                <a:spcPts val="62"/>
              </a:spcBef>
              <a:buClr>
                <a:srgbClr val="0FB981"/>
              </a:buClr>
              <a:buSzPct val="105405"/>
              <a:buFont typeface="Yu Gothic"/>
              <a:buChar char="✓"/>
              <a:tabLst>
                <a:tab pos="323653" algn="l"/>
              </a:tabLst>
            </a:pPr>
            <a:r>
              <a:rPr sz="1901" spc="-21" dirty="0">
                <a:solidFill>
                  <a:srgbClr val="1F2937"/>
                </a:solidFill>
                <a:latin typeface="Calibri"/>
                <a:cs typeface="Calibri"/>
              </a:rPr>
              <a:t>Extcap</a:t>
            </a:r>
            <a:r>
              <a:rPr sz="1901" spc="-51" dirty="0">
                <a:solidFill>
                  <a:srgbClr val="1F2937"/>
                </a:solidFill>
                <a:latin typeface="Calibri"/>
                <a:cs typeface="Calibri"/>
              </a:rPr>
              <a:t> </a:t>
            </a:r>
            <a:r>
              <a:rPr sz="1901" spc="-21" dirty="0">
                <a:solidFill>
                  <a:srgbClr val="1F2937"/>
                </a:solidFill>
                <a:latin typeface="Calibri"/>
                <a:cs typeface="Calibri"/>
              </a:rPr>
              <a:t>manual</a:t>
            </a:r>
            <a:r>
              <a:rPr sz="1901" spc="-46" dirty="0">
                <a:solidFill>
                  <a:srgbClr val="1F2937"/>
                </a:solidFill>
                <a:latin typeface="Calibri"/>
                <a:cs typeface="Calibri"/>
              </a:rPr>
              <a:t> </a:t>
            </a:r>
            <a:r>
              <a:rPr sz="1901" spc="-21" dirty="0">
                <a:solidFill>
                  <a:srgbClr val="1F2937"/>
                </a:solidFill>
                <a:latin typeface="Calibri"/>
                <a:cs typeface="Calibri"/>
              </a:rPr>
              <a:t>pages </a:t>
            </a:r>
            <a:r>
              <a:rPr sz="1901" spc="-10" dirty="0">
                <a:solidFill>
                  <a:srgbClr val="1F2937"/>
                </a:solidFill>
                <a:latin typeface="Calibri"/>
                <a:cs typeface="Calibri"/>
              </a:rPr>
              <a:t>and</a:t>
            </a:r>
            <a:r>
              <a:rPr sz="1901" spc="-92" dirty="0">
                <a:solidFill>
                  <a:srgbClr val="1F2937"/>
                </a:solidFill>
                <a:latin typeface="Calibri"/>
                <a:cs typeface="Calibri"/>
              </a:rPr>
              <a:t> </a:t>
            </a:r>
            <a:r>
              <a:rPr sz="1901" spc="-10" dirty="0">
                <a:solidFill>
                  <a:srgbClr val="1F2937"/>
                </a:solidFill>
                <a:latin typeface="Calibri"/>
                <a:cs typeface="Calibri"/>
              </a:rPr>
              <a:t>developer documentation</a:t>
            </a:r>
            <a:endParaRPr sz="1901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340456" y="4985545"/>
            <a:ext cx="2424117" cy="670713"/>
          </a:xfrm>
          <a:prstGeom prst="rect">
            <a:avLst/>
          </a:prstGeom>
        </p:spPr>
        <p:txBody>
          <a:bodyPr vert="horz" wrap="square" lIns="0" tIns="12398" rIns="0" bIns="0" rtlCol="0">
            <a:spAutoFit/>
          </a:bodyPr>
          <a:lstStyle/>
          <a:p>
            <a:pPr marL="13051" marR="5220" indent="310602">
              <a:lnSpc>
                <a:spcPct val="116199"/>
              </a:lnSpc>
              <a:spcBef>
                <a:spcPts val="98"/>
              </a:spcBef>
              <a:buClr>
                <a:srgbClr val="0FB981"/>
              </a:buClr>
              <a:buSzPct val="105405"/>
              <a:buFont typeface="Yu Gothic"/>
              <a:buChar char="✓"/>
              <a:tabLst>
                <a:tab pos="323653" algn="l"/>
              </a:tabLst>
            </a:pPr>
            <a:r>
              <a:rPr sz="1901" spc="-31" dirty="0">
                <a:solidFill>
                  <a:srgbClr val="1F2937"/>
                </a:solidFill>
                <a:latin typeface="Calibri"/>
                <a:cs typeface="Calibri"/>
              </a:rPr>
              <a:t>Protocol</a:t>
            </a:r>
            <a:r>
              <a:rPr sz="1901" spc="-36" dirty="0">
                <a:solidFill>
                  <a:srgbClr val="1F2937"/>
                </a:solidFill>
                <a:latin typeface="Calibri"/>
                <a:cs typeface="Calibri"/>
              </a:rPr>
              <a:t> </a:t>
            </a:r>
            <a:r>
              <a:rPr sz="1901" spc="-10" dirty="0">
                <a:solidFill>
                  <a:srgbClr val="1F2937"/>
                </a:solidFill>
                <a:latin typeface="Calibri"/>
                <a:cs typeface="Calibri"/>
              </a:rPr>
              <a:t>reference </a:t>
            </a:r>
            <a:r>
              <a:rPr sz="1901" spc="-21" dirty="0">
                <a:solidFill>
                  <a:srgbClr val="1F2937"/>
                </a:solidFill>
                <a:latin typeface="Calibri"/>
                <a:cs typeface="Calibri"/>
              </a:rPr>
              <a:t>guides</a:t>
            </a:r>
            <a:r>
              <a:rPr sz="1901" spc="-82" dirty="0">
                <a:solidFill>
                  <a:srgbClr val="1F2937"/>
                </a:solidFill>
                <a:latin typeface="Calibri"/>
                <a:cs typeface="Calibri"/>
              </a:rPr>
              <a:t> </a:t>
            </a:r>
            <a:r>
              <a:rPr sz="1901" spc="-10" dirty="0">
                <a:solidFill>
                  <a:srgbClr val="1F2937"/>
                </a:solidFill>
                <a:latin typeface="Calibri"/>
                <a:cs typeface="Calibri"/>
              </a:rPr>
              <a:t>and</a:t>
            </a:r>
            <a:r>
              <a:rPr sz="1901" spc="-82" dirty="0">
                <a:solidFill>
                  <a:srgbClr val="1F2937"/>
                </a:solidFill>
                <a:latin typeface="Calibri"/>
                <a:cs typeface="Calibri"/>
              </a:rPr>
              <a:t> </a:t>
            </a:r>
            <a:r>
              <a:rPr sz="1901" spc="-21" dirty="0">
                <a:solidFill>
                  <a:srgbClr val="1F2937"/>
                </a:solidFill>
                <a:latin typeface="Calibri"/>
                <a:cs typeface="Calibri"/>
              </a:rPr>
              <a:t>specifications</a:t>
            </a:r>
            <a:endParaRPr sz="1901">
              <a:latin typeface="Calibri"/>
              <a:cs typeface="Calibri"/>
            </a:endParaRPr>
          </a:p>
        </p:txBody>
      </p:sp>
      <p:grpSp>
        <p:nvGrpSpPr>
          <p:cNvPr id="9" name="object 9"/>
          <p:cNvGrpSpPr/>
          <p:nvPr/>
        </p:nvGrpSpPr>
        <p:grpSpPr>
          <a:xfrm>
            <a:off x="4284568" y="1517895"/>
            <a:ext cx="3250209" cy="4697502"/>
            <a:chOff x="3952208" y="1477136"/>
            <a:chExt cx="3162935" cy="4571365"/>
          </a:xfrm>
        </p:grpSpPr>
        <p:pic>
          <p:nvPicPr>
            <p:cNvPr id="10" name="object 10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952208" y="1477136"/>
              <a:ext cx="3162395" cy="4570857"/>
            </a:xfrm>
            <a:prstGeom prst="rect">
              <a:avLst/>
            </a:prstGeom>
          </p:spPr>
        </p:pic>
        <p:sp>
          <p:nvSpPr>
            <p:cNvPr id="11" name="object 11"/>
            <p:cNvSpPr/>
            <p:nvPr/>
          </p:nvSpPr>
          <p:spPr>
            <a:xfrm>
              <a:off x="3952208" y="1477136"/>
              <a:ext cx="3162935" cy="4571365"/>
            </a:xfrm>
            <a:custGeom>
              <a:avLst/>
              <a:gdLst/>
              <a:ahLst/>
              <a:cxnLst/>
              <a:rect l="l" t="t" r="r" b="b"/>
              <a:pathLst>
                <a:path w="3162934" h="4571365">
                  <a:moveTo>
                    <a:pt x="3056096" y="4570857"/>
                  </a:moveTo>
                  <a:lnTo>
                    <a:pt x="106299" y="4570857"/>
                  </a:lnTo>
                  <a:lnTo>
                    <a:pt x="95827" y="4570351"/>
                  </a:lnTo>
                  <a:lnTo>
                    <a:pt x="56139" y="4558290"/>
                  </a:lnTo>
                  <a:lnTo>
                    <a:pt x="24087" y="4531960"/>
                  </a:lnTo>
                  <a:lnTo>
                    <a:pt x="4551" y="4495368"/>
                  </a:lnTo>
                  <a:lnTo>
                    <a:pt x="0" y="106299"/>
                  </a:lnTo>
                  <a:lnTo>
                    <a:pt x="505" y="95827"/>
                  </a:lnTo>
                  <a:lnTo>
                    <a:pt x="12566" y="56139"/>
                  </a:lnTo>
                  <a:lnTo>
                    <a:pt x="38896" y="24087"/>
                  </a:lnTo>
                  <a:lnTo>
                    <a:pt x="75488" y="4551"/>
                  </a:lnTo>
                  <a:lnTo>
                    <a:pt x="3056096" y="0"/>
                  </a:lnTo>
                  <a:lnTo>
                    <a:pt x="3066567" y="505"/>
                  </a:lnTo>
                  <a:lnTo>
                    <a:pt x="3076837" y="2022"/>
                  </a:lnTo>
                  <a:lnTo>
                    <a:pt x="3086906" y="4551"/>
                  </a:lnTo>
                  <a:lnTo>
                    <a:pt x="3096774" y="8091"/>
                  </a:lnTo>
                  <a:lnTo>
                    <a:pt x="3098399" y="8858"/>
                  </a:lnTo>
                  <a:lnTo>
                    <a:pt x="99900" y="8858"/>
                  </a:lnTo>
                  <a:lnTo>
                    <a:pt x="93564" y="9482"/>
                  </a:lnTo>
                  <a:lnTo>
                    <a:pt x="57483" y="21725"/>
                  </a:lnTo>
                  <a:lnTo>
                    <a:pt x="28834" y="46844"/>
                  </a:lnTo>
                  <a:lnTo>
                    <a:pt x="11978" y="81014"/>
                  </a:lnTo>
                  <a:lnTo>
                    <a:pt x="8858" y="99900"/>
                  </a:lnTo>
                  <a:lnTo>
                    <a:pt x="8858" y="4470956"/>
                  </a:lnTo>
                  <a:lnTo>
                    <a:pt x="18723" y="4507757"/>
                  </a:lnTo>
                  <a:lnTo>
                    <a:pt x="41922" y="4537982"/>
                  </a:lnTo>
                  <a:lnTo>
                    <a:pt x="74921" y="4557029"/>
                  </a:lnTo>
                  <a:lnTo>
                    <a:pt x="99900" y="4561998"/>
                  </a:lnTo>
                  <a:lnTo>
                    <a:pt x="3098399" y="4561998"/>
                  </a:lnTo>
                  <a:lnTo>
                    <a:pt x="3096774" y="4562764"/>
                  </a:lnTo>
                  <a:lnTo>
                    <a:pt x="3086906" y="4566305"/>
                  </a:lnTo>
                  <a:lnTo>
                    <a:pt x="3076837" y="4568833"/>
                  </a:lnTo>
                  <a:lnTo>
                    <a:pt x="3066567" y="4570351"/>
                  </a:lnTo>
                  <a:lnTo>
                    <a:pt x="3056096" y="4570857"/>
                  </a:lnTo>
                  <a:close/>
                </a:path>
                <a:path w="3162934" h="4571365">
                  <a:moveTo>
                    <a:pt x="3098399" y="4561998"/>
                  </a:moveTo>
                  <a:lnTo>
                    <a:pt x="3062494" y="4561998"/>
                  </a:lnTo>
                  <a:lnTo>
                    <a:pt x="3068830" y="4561374"/>
                  </a:lnTo>
                  <a:lnTo>
                    <a:pt x="3081380" y="4558877"/>
                  </a:lnTo>
                  <a:lnTo>
                    <a:pt x="3115550" y="4542021"/>
                  </a:lnTo>
                  <a:lnTo>
                    <a:pt x="3140669" y="4513372"/>
                  </a:lnTo>
                  <a:lnTo>
                    <a:pt x="3152912" y="4477292"/>
                  </a:lnTo>
                  <a:lnTo>
                    <a:pt x="3153537" y="4470956"/>
                  </a:lnTo>
                  <a:lnTo>
                    <a:pt x="3153537" y="99900"/>
                  </a:lnTo>
                  <a:lnTo>
                    <a:pt x="3143671" y="63099"/>
                  </a:lnTo>
                  <a:lnTo>
                    <a:pt x="3120472" y="32873"/>
                  </a:lnTo>
                  <a:lnTo>
                    <a:pt x="3087473" y="13827"/>
                  </a:lnTo>
                  <a:lnTo>
                    <a:pt x="3062494" y="8858"/>
                  </a:lnTo>
                  <a:lnTo>
                    <a:pt x="3098399" y="8858"/>
                  </a:lnTo>
                  <a:lnTo>
                    <a:pt x="3131260" y="31134"/>
                  </a:lnTo>
                  <a:lnTo>
                    <a:pt x="3154303" y="65620"/>
                  </a:lnTo>
                  <a:lnTo>
                    <a:pt x="3162395" y="106299"/>
                  </a:lnTo>
                  <a:lnTo>
                    <a:pt x="3162395" y="4464558"/>
                  </a:lnTo>
                  <a:lnTo>
                    <a:pt x="3154303" y="4505236"/>
                  </a:lnTo>
                  <a:lnTo>
                    <a:pt x="3131260" y="4539722"/>
                  </a:lnTo>
                  <a:lnTo>
                    <a:pt x="3106255" y="4558290"/>
                  </a:lnTo>
                  <a:lnTo>
                    <a:pt x="3098399" y="4561998"/>
                  </a:lnTo>
                  <a:close/>
                </a:path>
              </a:pathLst>
            </a:custGeom>
            <a:solidFill>
              <a:srgbClr val="8B5CF5">
                <a:alpha val="30198"/>
              </a:srgbClr>
            </a:solidFill>
          </p:spPr>
          <p:txBody>
            <a:bodyPr wrap="square" lIns="0" tIns="0" rIns="0" bIns="0" rtlCol="0"/>
            <a:lstStyle/>
            <a:p>
              <a:endParaRPr sz="1439"/>
            </a:p>
          </p:txBody>
        </p:sp>
      </p:grpSp>
      <p:sp>
        <p:nvSpPr>
          <p:cNvPr id="12" name="object 12"/>
          <p:cNvSpPr txBox="1"/>
          <p:nvPr/>
        </p:nvSpPr>
        <p:spPr>
          <a:xfrm>
            <a:off x="5054347" y="2126008"/>
            <a:ext cx="1713521" cy="407884"/>
          </a:xfrm>
          <a:prstGeom prst="rect">
            <a:avLst/>
          </a:prstGeom>
        </p:spPr>
        <p:txBody>
          <a:bodyPr vert="horz" wrap="square" lIns="0" tIns="12398" rIns="0" bIns="0" rtlCol="0">
            <a:spAutoFit/>
          </a:bodyPr>
          <a:lstStyle/>
          <a:p>
            <a:pPr marL="13051">
              <a:spcBef>
                <a:spcPts val="98"/>
              </a:spcBef>
            </a:pPr>
            <a:r>
              <a:rPr sz="2569" b="1" spc="-10" dirty="0">
                <a:solidFill>
                  <a:srgbClr val="60A5FA"/>
                </a:solidFill>
                <a:latin typeface="Arial Narrow"/>
                <a:cs typeface="Arial Narrow"/>
              </a:rPr>
              <a:t>RESOURCES</a:t>
            </a:r>
            <a:endParaRPr sz="2569">
              <a:latin typeface="Arial Narrow"/>
              <a:cs typeface="Arial Narrow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4740305" y="2612971"/>
            <a:ext cx="2352992" cy="927884"/>
          </a:xfrm>
          <a:prstGeom prst="rect">
            <a:avLst/>
          </a:prstGeom>
        </p:spPr>
        <p:txBody>
          <a:bodyPr vert="horz" wrap="square" lIns="0" tIns="13050" rIns="0" bIns="0" rtlCol="0">
            <a:spAutoFit/>
          </a:bodyPr>
          <a:lstStyle/>
          <a:p>
            <a:pPr marL="13051" marR="5220" indent="275366">
              <a:lnSpc>
                <a:spcPct val="116199"/>
              </a:lnSpc>
              <a:spcBef>
                <a:spcPts val="103"/>
              </a:spcBef>
              <a:buClr>
                <a:srgbClr val="0FB981"/>
              </a:buClr>
              <a:buSzPct val="103030"/>
              <a:buFont typeface="Yu Gothic"/>
              <a:buChar char="✓"/>
              <a:tabLst>
                <a:tab pos="288416" algn="l"/>
              </a:tabLst>
            </a:pPr>
            <a:r>
              <a:rPr sz="1696" spc="-21" dirty="0">
                <a:solidFill>
                  <a:srgbClr val="1F2937"/>
                </a:solidFill>
                <a:latin typeface="Calibri"/>
                <a:cs typeface="Calibri"/>
              </a:rPr>
              <a:t>SharkFest</a:t>
            </a:r>
            <a:r>
              <a:rPr sz="1696" spc="-36" dirty="0">
                <a:solidFill>
                  <a:srgbClr val="1F2937"/>
                </a:solidFill>
                <a:latin typeface="Calibri"/>
                <a:cs typeface="Calibri"/>
              </a:rPr>
              <a:t> </a:t>
            </a:r>
            <a:r>
              <a:rPr sz="1696" spc="-10" dirty="0">
                <a:solidFill>
                  <a:srgbClr val="1F2937"/>
                </a:solidFill>
                <a:latin typeface="Calibri"/>
                <a:cs typeface="Calibri"/>
              </a:rPr>
              <a:t>Conference </a:t>
            </a:r>
            <a:r>
              <a:rPr sz="1696" spc="-41" dirty="0">
                <a:solidFill>
                  <a:srgbClr val="1F2937"/>
                </a:solidFill>
                <a:latin typeface="Calibri"/>
                <a:cs typeface="Calibri"/>
              </a:rPr>
              <a:t>presentations</a:t>
            </a:r>
            <a:r>
              <a:rPr sz="1696" spc="-21" dirty="0">
                <a:solidFill>
                  <a:srgbClr val="1F2937"/>
                </a:solidFill>
                <a:latin typeface="Calibri"/>
                <a:cs typeface="Calibri"/>
              </a:rPr>
              <a:t> and </a:t>
            </a:r>
            <a:r>
              <a:rPr sz="1696" spc="-26" dirty="0">
                <a:solidFill>
                  <a:srgbClr val="1F2937"/>
                </a:solidFill>
                <a:latin typeface="Calibri"/>
                <a:cs typeface="Calibri"/>
              </a:rPr>
              <a:t>technical </a:t>
            </a:r>
            <a:r>
              <a:rPr sz="1696" spc="-10" dirty="0">
                <a:solidFill>
                  <a:srgbClr val="1F2937"/>
                </a:solidFill>
                <a:latin typeface="Calibri"/>
                <a:cs typeface="Calibri"/>
              </a:rPr>
              <a:t>papers</a:t>
            </a:r>
            <a:endParaRPr sz="1696">
              <a:latin typeface="Calibri"/>
              <a:cs typeface="Calibri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4740306" y="3596059"/>
            <a:ext cx="2540266" cy="1964400"/>
          </a:xfrm>
          <a:prstGeom prst="rect">
            <a:avLst/>
          </a:prstGeom>
        </p:spPr>
        <p:txBody>
          <a:bodyPr vert="horz" wrap="square" lIns="0" tIns="12398" rIns="0" bIns="0" rtlCol="0">
            <a:spAutoFit/>
          </a:bodyPr>
          <a:lstStyle/>
          <a:p>
            <a:pPr marL="13051" marR="5220" indent="275366">
              <a:lnSpc>
                <a:spcPct val="116300"/>
              </a:lnSpc>
              <a:spcBef>
                <a:spcPts val="98"/>
              </a:spcBef>
              <a:buClr>
                <a:srgbClr val="0FB981"/>
              </a:buClr>
              <a:buSzPct val="103030"/>
              <a:buFont typeface="Yu Gothic"/>
              <a:buChar char="✓"/>
              <a:tabLst>
                <a:tab pos="288416" algn="l"/>
              </a:tabLst>
            </a:pPr>
            <a:r>
              <a:rPr sz="1696" spc="-62" dirty="0">
                <a:solidFill>
                  <a:srgbClr val="1F2937"/>
                </a:solidFill>
                <a:latin typeface="Calibri"/>
                <a:cs typeface="Calibri"/>
              </a:rPr>
              <a:t>Wireshark</a:t>
            </a:r>
            <a:r>
              <a:rPr sz="1696" spc="-41" dirty="0">
                <a:solidFill>
                  <a:srgbClr val="1F2937"/>
                </a:solidFill>
                <a:latin typeface="Calibri"/>
                <a:cs typeface="Calibri"/>
              </a:rPr>
              <a:t> </a:t>
            </a:r>
            <a:r>
              <a:rPr sz="1696" spc="-154" dirty="0">
                <a:solidFill>
                  <a:srgbClr val="1F2937"/>
                </a:solidFill>
                <a:latin typeface="Calibri"/>
                <a:cs typeface="Calibri"/>
              </a:rPr>
              <a:t>Q&amp;A</a:t>
            </a:r>
            <a:r>
              <a:rPr sz="1696" spc="-41" dirty="0">
                <a:solidFill>
                  <a:srgbClr val="1F2937"/>
                </a:solidFill>
                <a:latin typeface="Calibri"/>
                <a:cs typeface="Calibri"/>
              </a:rPr>
              <a:t> </a:t>
            </a:r>
            <a:r>
              <a:rPr sz="1696" spc="-46" dirty="0">
                <a:solidFill>
                  <a:srgbClr val="1F2937"/>
                </a:solidFill>
                <a:latin typeface="Calibri"/>
                <a:cs typeface="Calibri"/>
              </a:rPr>
              <a:t>forums</a:t>
            </a:r>
            <a:r>
              <a:rPr sz="1696" spc="-36" dirty="0">
                <a:solidFill>
                  <a:srgbClr val="1F2937"/>
                </a:solidFill>
                <a:latin typeface="Calibri"/>
                <a:cs typeface="Calibri"/>
              </a:rPr>
              <a:t> </a:t>
            </a:r>
            <a:r>
              <a:rPr sz="1696" spc="-26" dirty="0">
                <a:solidFill>
                  <a:srgbClr val="1F2937"/>
                </a:solidFill>
                <a:latin typeface="Calibri"/>
                <a:cs typeface="Calibri"/>
              </a:rPr>
              <a:t>and </a:t>
            </a:r>
            <a:r>
              <a:rPr sz="1696" spc="-41" dirty="0">
                <a:solidFill>
                  <a:srgbClr val="1F2937"/>
                </a:solidFill>
                <a:latin typeface="Calibri"/>
                <a:cs typeface="Calibri"/>
              </a:rPr>
              <a:t>community</a:t>
            </a:r>
            <a:r>
              <a:rPr sz="1696" spc="-36" dirty="0">
                <a:solidFill>
                  <a:srgbClr val="1F2937"/>
                </a:solidFill>
                <a:latin typeface="Calibri"/>
                <a:cs typeface="Calibri"/>
              </a:rPr>
              <a:t> </a:t>
            </a:r>
            <a:r>
              <a:rPr sz="1696" spc="-10" dirty="0">
                <a:solidFill>
                  <a:srgbClr val="1F2937"/>
                </a:solidFill>
                <a:latin typeface="Calibri"/>
                <a:cs typeface="Calibri"/>
              </a:rPr>
              <a:t>discussions</a:t>
            </a:r>
            <a:endParaRPr sz="1696">
              <a:latin typeface="Calibri"/>
              <a:cs typeface="Calibri"/>
            </a:endParaRPr>
          </a:p>
          <a:p>
            <a:pPr marL="13051" marR="207503" indent="275366">
              <a:lnSpc>
                <a:spcPct val="116300"/>
              </a:lnSpc>
              <a:spcBef>
                <a:spcPts val="647"/>
              </a:spcBef>
              <a:buClr>
                <a:srgbClr val="0FB981"/>
              </a:buClr>
              <a:buSzPct val="103030"/>
              <a:buFont typeface="Yu Gothic"/>
              <a:buChar char="✓"/>
              <a:tabLst>
                <a:tab pos="288416" algn="l"/>
              </a:tabLst>
            </a:pPr>
            <a:r>
              <a:rPr sz="1696" spc="-46" dirty="0">
                <a:solidFill>
                  <a:srgbClr val="1F2937"/>
                </a:solidFill>
                <a:latin typeface="Calibri"/>
                <a:cs typeface="Calibri"/>
              </a:rPr>
              <a:t>GitHub</a:t>
            </a:r>
            <a:r>
              <a:rPr sz="1696" spc="-21" dirty="0">
                <a:solidFill>
                  <a:srgbClr val="1F2937"/>
                </a:solidFill>
                <a:latin typeface="Calibri"/>
                <a:cs typeface="Calibri"/>
              </a:rPr>
              <a:t> </a:t>
            </a:r>
            <a:r>
              <a:rPr sz="1696" spc="-41" dirty="0">
                <a:solidFill>
                  <a:srgbClr val="1F2937"/>
                </a:solidFill>
                <a:latin typeface="Calibri"/>
                <a:cs typeface="Calibri"/>
              </a:rPr>
              <a:t>repositories</a:t>
            </a:r>
            <a:r>
              <a:rPr sz="1696" spc="-15" dirty="0">
                <a:solidFill>
                  <a:srgbClr val="1F2937"/>
                </a:solidFill>
                <a:latin typeface="Calibri"/>
                <a:cs typeface="Calibri"/>
              </a:rPr>
              <a:t> </a:t>
            </a:r>
            <a:r>
              <a:rPr sz="1696" spc="-31" dirty="0">
                <a:solidFill>
                  <a:srgbClr val="1F2937"/>
                </a:solidFill>
                <a:latin typeface="Calibri"/>
                <a:cs typeface="Calibri"/>
              </a:rPr>
              <a:t>with </a:t>
            </a:r>
            <a:r>
              <a:rPr sz="1696" spc="-36" dirty="0">
                <a:solidFill>
                  <a:srgbClr val="1F2937"/>
                </a:solidFill>
                <a:latin typeface="Calibri"/>
                <a:cs typeface="Calibri"/>
              </a:rPr>
              <a:t>extcap</a:t>
            </a:r>
            <a:r>
              <a:rPr sz="1696" spc="-46" dirty="0">
                <a:solidFill>
                  <a:srgbClr val="1F2937"/>
                </a:solidFill>
                <a:latin typeface="Calibri"/>
                <a:cs typeface="Calibri"/>
              </a:rPr>
              <a:t> </a:t>
            </a:r>
            <a:r>
              <a:rPr sz="1696" spc="-41" dirty="0">
                <a:solidFill>
                  <a:srgbClr val="1F2937"/>
                </a:solidFill>
                <a:latin typeface="Calibri"/>
                <a:cs typeface="Calibri"/>
              </a:rPr>
              <a:t>examples</a:t>
            </a:r>
            <a:r>
              <a:rPr sz="1696" spc="-46" dirty="0">
                <a:solidFill>
                  <a:srgbClr val="1F2937"/>
                </a:solidFill>
                <a:latin typeface="Calibri"/>
                <a:cs typeface="Calibri"/>
              </a:rPr>
              <a:t> </a:t>
            </a:r>
            <a:r>
              <a:rPr sz="1696" spc="-21" dirty="0">
                <a:solidFill>
                  <a:srgbClr val="1F2937"/>
                </a:solidFill>
                <a:latin typeface="Calibri"/>
                <a:cs typeface="Calibri"/>
              </a:rPr>
              <a:t>and</a:t>
            </a:r>
            <a:r>
              <a:rPr sz="1696" spc="-46" dirty="0">
                <a:solidFill>
                  <a:srgbClr val="1F2937"/>
                </a:solidFill>
                <a:latin typeface="Calibri"/>
                <a:cs typeface="Calibri"/>
              </a:rPr>
              <a:t> </a:t>
            </a:r>
            <a:r>
              <a:rPr sz="1696" spc="-21" dirty="0">
                <a:solidFill>
                  <a:srgbClr val="1F2937"/>
                </a:solidFill>
                <a:latin typeface="Calibri"/>
                <a:cs typeface="Calibri"/>
              </a:rPr>
              <a:t>tools</a:t>
            </a:r>
            <a:endParaRPr sz="1696">
              <a:latin typeface="Calibri"/>
              <a:cs typeface="Calibri"/>
            </a:endParaRPr>
          </a:p>
          <a:p>
            <a:pPr marL="13051" marR="64600" indent="275366">
              <a:lnSpc>
                <a:spcPct val="116199"/>
              </a:lnSpc>
              <a:spcBef>
                <a:spcPts val="575"/>
              </a:spcBef>
              <a:buClr>
                <a:srgbClr val="0FB981"/>
              </a:buClr>
              <a:buSzPct val="103030"/>
              <a:buFont typeface="Yu Gothic"/>
              <a:buChar char="✓"/>
              <a:tabLst>
                <a:tab pos="288416" algn="l"/>
              </a:tabLst>
            </a:pPr>
            <a:r>
              <a:rPr sz="1696" spc="-62" dirty="0">
                <a:solidFill>
                  <a:srgbClr val="1F2937"/>
                </a:solidFill>
                <a:latin typeface="Calibri"/>
                <a:cs typeface="Calibri"/>
              </a:rPr>
              <a:t>Wireshark</a:t>
            </a:r>
            <a:r>
              <a:rPr sz="1696" spc="-31" dirty="0">
                <a:solidFill>
                  <a:srgbClr val="1F2937"/>
                </a:solidFill>
                <a:latin typeface="Calibri"/>
                <a:cs typeface="Calibri"/>
              </a:rPr>
              <a:t> </a:t>
            </a:r>
            <a:r>
              <a:rPr sz="1696" spc="-10" dirty="0">
                <a:solidFill>
                  <a:srgbClr val="1F2937"/>
                </a:solidFill>
                <a:latin typeface="Calibri"/>
                <a:cs typeface="Calibri"/>
              </a:rPr>
              <a:t>development </a:t>
            </a:r>
            <a:r>
              <a:rPr sz="1696" spc="-21" dirty="0">
                <a:solidFill>
                  <a:srgbClr val="1F2937"/>
                </a:solidFill>
                <a:latin typeface="Calibri"/>
                <a:cs typeface="Calibri"/>
              </a:rPr>
              <a:t>mailing</a:t>
            </a:r>
            <a:r>
              <a:rPr sz="1696" spc="-57" dirty="0">
                <a:solidFill>
                  <a:srgbClr val="1F2937"/>
                </a:solidFill>
                <a:latin typeface="Calibri"/>
                <a:cs typeface="Calibri"/>
              </a:rPr>
              <a:t> </a:t>
            </a:r>
            <a:r>
              <a:rPr sz="1696" spc="-10" dirty="0">
                <a:solidFill>
                  <a:srgbClr val="1F2937"/>
                </a:solidFill>
                <a:latin typeface="Calibri"/>
                <a:cs typeface="Calibri"/>
              </a:rPr>
              <a:t>lists</a:t>
            </a:r>
            <a:r>
              <a:rPr sz="1696" spc="-57" dirty="0">
                <a:solidFill>
                  <a:srgbClr val="1F2937"/>
                </a:solidFill>
                <a:latin typeface="Calibri"/>
                <a:cs typeface="Calibri"/>
              </a:rPr>
              <a:t> </a:t>
            </a:r>
            <a:r>
              <a:rPr sz="1696" spc="-21" dirty="0">
                <a:solidFill>
                  <a:srgbClr val="1F2937"/>
                </a:solidFill>
                <a:latin typeface="Calibri"/>
                <a:cs typeface="Calibri"/>
              </a:rPr>
              <a:t>and</a:t>
            </a:r>
            <a:r>
              <a:rPr sz="1696" spc="-51" dirty="0">
                <a:solidFill>
                  <a:srgbClr val="1F2937"/>
                </a:solidFill>
                <a:latin typeface="Calibri"/>
                <a:cs typeface="Calibri"/>
              </a:rPr>
              <a:t> </a:t>
            </a:r>
            <a:r>
              <a:rPr sz="1696" spc="-21" dirty="0">
                <a:solidFill>
                  <a:srgbClr val="1F2937"/>
                </a:solidFill>
                <a:latin typeface="Calibri"/>
                <a:cs typeface="Calibri"/>
              </a:rPr>
              <a:t>bug</a:t>
            </a:r>
            <a:r>
              <a:rPr sz="1696" spc="-57" dirty="0">
                <a:solidFill>
                  <a:srgbClr val="1F2937"/>
                </a:solidFill>
                <a:latin typeface="Calibri"/>
                <a:cs typeface="Calibri"/>
              </a:rPr>
              <a:t> </a:t>
            </a:r>
            <a:r>
              <a:rPr sz="1696" spc="-10" dirty="0">
                <a:solidFill>
                  <a:srgbClr val="1F2937"/>
                </a:solidFill>
                <a:latin typeface="Calibri"/>
                <a:cs typeface="Calibri"/>
              </a:rPr>
              <a:t>tracking</a:t>
            </a:r>
            <a:endParaRPr sz="1696">
              <a:latin typeface="Calibri"/>
              <a:cs typeface="Calibri"/>
            </a:endParaRPr>
          </a:p>
        </p:txBody>
      </p:sp>
      <p:grpSp>
        <p:nvGrpSpPr>
          <p:cNvPr id="15" name="object 15"/>
          <p:cNvGrpSpPr/>
          <p:nvPr/>
        </p:nvGrpSpPr>
        <p:grpSpPr>
          <a:xfrm>
            <a:off x="7716276" y="1517895"/>
            <a:ext cx="3250209" cy="4697502"/>
            <a:chOff x="7291768" y="1477136"/>
            <a:chExt cx="3162935" cy="4571365"/>
          </a:xfrm>
        </p:grpSpPr>
        <p:pic>
          <p:nvPicPr>
            <p:cNvPr id="16" name="object 16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291768" y="1477136"/>
              <a:ext cx="3162395" cy="4570857"/>
            </a:xfrm>
            <a:prstGeom prst="rect">
              <a:avLst/>
            </a:prstGeom>
          </p:spPr>
        </p:pic>
        <p:sp>
          <p:nvSpPr>
            <p:cNvPr id="17" name="object 17"/>
            <p:cNvSpPr/>
            <p:nvPr/>
          </p:nvSpPr>
          <p:spPr>
            <a:xfrm>
              <a:off x="7291768" y="1477136"/>
              <a:ext cx="3162935" cy="4571365"/>
            </a:xfrm>
            <a:custGeom>
              <a:avLst/>
              <a:gdLst/>
              <a:ahLst/>
              <a:cxnLst/>
              <a:rect l="l" t="t" r="r" b="b"/>
              <a:pathLst>
                <a:path w="3162934" h="4571365">
                  <a:moveTo>
                    <a:pt x="3056096" y="4570857"/>
                  </a:moveTo>
                  <a:lnTo>
                    <a:pt x="106299" y="4570857"/>
                  </a:lnTo>
                  <a:lnTo>
                    <a:pt x="95827" y="4570351"/>
                  </a:lnTo>
                  <a:lnTo>
                    <a:pt x="56139" y="4558290"/>
                  </a:lnTo>
                  <a:lnTo>
                    <a:pt x="24087" y="4531960"/>
                  </a:lnTo>
                  <a:lnTo>
                    <a:pt x="4551" y="4495368"/>
                  </a:lnTo>
                  <a:lnTo>
                    <a:pt x="0" y="106299"/>
                  </a:lnTo>
                  <a:lnTo>
                    <a:pt x="505" y="95827"/>
                  </a:lnTo>
                  <a:lnTo>
                    <a:pt x="12566" y="56139"/>
                  </a:lnTo>
                  <a:lnTo>
                    <a:pt x="38896" y="24087"/>
                  </a:lnTo>
                  <a:lnTo>
                    <a:pt x="75488" y="4551"/>
                  </a:lnTo>
                  <a:lnTo>
                    <a:pt x="3056096" y="0"/>
                  </a:lnTo>
                  <a:lnTo>
                    <a:pt x="3066567" y="505"/>
                  </a:lnTo>
                  <a:lnTo>
                    <a:pt x="3076837" y="2022"/>
                  </a:lnTo>
                  <a:lnTo>
                    <a:pt x="3086906" y="4551"/>
                  </a:lnTo>
                  <a:lnTo>
                    <a:pt x="3096774" y="8091"/>
                  </a:lnTo>
                  <a:lnTo>
                    <a:pt x="3098399" y="8858"/>
                  </a:lnTo>
                  <a:lnTo>
                    <a:pt x="99900" y="8858"/>
                  </a:lnTo>
                  <a:lnTo>
                    <a:pt x="93564" y="9482"/>
                  </a:lnTo>
                  <a:lnTo>
                    <a:pt x="57483" y="21725"/>
                  </a:lnTo>
                  <a:lnTo>
                    <a:pt x="28834" y="46844"/>
                  </a:lnTo>
                  <a:lnTo>
                    <a:pt x="11978" y="81014"/>
                  </a:lnTo>
                  <a:lnTo>
                    <a:pt x="8858" y="99900"/>
                  </a:lnTo>
                  <a:lnTo>
                    <a:pt x="8858" y="4470956"/>
                  </a:lnTo>
                  <a:lnTo>
                    <a:pt x="18723" y="4507757"/>
                  </a:lnTo>
                  <a:lnTo>
                    <a:pt x="41922" y="4537982"/>
                  </a:lnTo>
                  <a:lnTo>
                    <a:pt x="74921" y="4557029"/>
                  </a:lnTo>
                  <a:lnTo>
                    <a:pt x="99900" y="4561998"/>
                  </a:lnTo>
                  <a:lnTo>
                    <a:pt x="3098399" y="4561998"/>
                  </a:lnTo>
                  <a:lnTo>
                    <a:pt x="3096774" y="4562764"/>
                  </a:lnTo>
                  <a:lnTo>
                    <a:pt x="3086906" y="4566305"/>
                  </a:lnTo>
                  <a:lnTo>
                    <a:pt x="3076837" y="4568833"/>
                  </a:lnTo>
                  <a:lnTo>
                    <a:pt x="3066567" y="4570351"/>
                  </a:lnTo>
                  <a:lnTo>
                    <a:pt x="3056096" y="4570857"/>
                  </a:lnTo>
                  <a:close/>
                </a:path>
                <a:path w="3162934" h="4571365">
                  <a:moveTo>
                    <a:pt x="3098399" y="4561998"/>
                  </a:moveTo>
                  <a:lnTo>
                    <a:pt x="3062494" y="4561998"/>
                  </a:lnTo>
                  <a:lnTo>
                    <a:pt x="3068830" y="4561374"/>
                  </a:lnTo>
                  <a:lnTo>
                    <a:pt x="3081380" y="4558877"/>
                  </a:lnTo>
                  <a:lnTo>
                    <a:pt x="3115550" y="4542021"/>
                  </a:lnTo>
                  <a:lnTo>
                    <a:pt x="3140669" y="4513372"/>
                  </a:lnTo>
                  <a:lnTo>
                    <a:pt x="3152912" y="4477292"/>
                  </a:lnTo>
                  <a:lnTo>
                    <a:pt x="3153537" y="4470956"/>
                  </a:lnTo>
                  <a:lnTo>
                    <a:pt x="3153537" y="99900"/>
                  </a:lnTo>
                  <a:lnTo>
                    <a:pt x="3143671" y="63099"/>
                  </a:lnTo>
                  <a:lnTo>
                    <a:pt x="3120472" y="32873"/>
                  </a:lnTo>
                  <a:lnTo>
                    <a:pt x="3087473" y="13827"/>
                  </a:lnTo>
                  <a:lnTo>
                    <a:pt x="3062494" y="8858"/>
                  </a:lnTo>
                  <a:lnTo>
                    <a:pt x="3098399" y="8858"/>
                  </a:lnTo>
                  <a:lnTo>
                    <a:pt x="3131260" y="31134"/>
                  </a:lnTo>
                  <a:lnTo>
                    <a:pt x="3154303" y="65620"/>
                  </a:lnTo>
                  <a:lnTo>
                    <a:pt x="3162395" y="106299"/>
                  </a:lnTo>
                  <a:lnTo>
                    <a:pt x="3162395" y="4464558"/>
                  </a:lnTo>
                  <a:lnTo>
                    <a:pt x="3154303" y="4505236"/>
                  </a:lnTo>
                  <a:lnTo>
                    <a:pt x="3131260" y="4539722"/>
                  </a:lnTo>
                  <a:lnTo>
                    <a:pt x="3106255" y="4558290"/>
                  </a:lnTo>
                  <a:lnTo>
                    <a:pt x="3098399" y="4561998"/>
                  </a:lnTo>
                  <a:close/>
                </a:path>
              </a:pathLst>
            </a:custGeom>
            <a:solidFill>
              <a:srgbClr val="0FB981">
                <a:alpha val="30198"/>
              </a:srgbClr>
            </a:solidFill>
          </p:spPr>
          <p:txBody>
            <a:bodyPr wrap="square" lIns="0" tIns="0" rIns="0" bIns="0" rtlCol="0"/>
            <a:lstStyle/>
            <a:p>
              <a:endParaRPr sz="1439"/>
            </a:p>
          </p:txBody>
        </p:sp>
      </p:grpSp>
      <p:sp>
        <p:nvSpPr>
          <p:cNvPr id="18" name="object 18"/>
          <p:cNvSpPr txBox="1"/>
          <p:nvPr/>
        </p:nvSpPr>
        <p:spPr>
          <a:xfrm>
            <a:off x="4708018" y="1635150"/>
            <a:ext cx="3937967" cy="547465"/>
          </a:xfrm>
          <a:prstGeom prst="rect">
            <a:avLst/>
          </a:prstGeom>
        </p:spPr>
        <p:txBody>
          <a:bodyPr vert="horz" wrap="square" lIns="0" tIns="16313" rIns="0" bIns="0" rtlCol="0">
            <a:spAutoFit/>
          </a:bodyPr>
          <a:lstStyle/>
          <a:p>
            <a:pPr marL="13051">
              <a:spcBef>
                <a:spcPts val="128"/>
              </a:spcBef>
              <a:tabLst>
                <a:tab pos="3539954" algn="l"/>
              </a:tabLst>
            </a:pPr>
            <a:r>
              <a:rPr sz="3391" spc="370" dirty="0">
                <a:solidFill>
                  <a:srgbClr val="3B81F5"/>
                </a:solidFill>
                <a:latin typeface="Arial Black"/>
                <a:cs typeface="Arial Black"/>
              </a:rPr>
              <a:t></a:t>
            </a:r>
            <a:r>
              <a:rPr sz="3391" spc="380" dirty="0">
                <a:solidFill>
                  <a:srgbClr val="3B81F5"/>
                </a:solidFill>
                <a:latin typeface="Arial Black"/>
                <a:cs typeface="Arial Black"/>
              </a:rPr>
              <a:t> </a:t>
            </a:r>
            <a:r>
              <a:rPr sz="2569" b="1" spc="-10" dirty="0">
                <a:solidFill>
                  <a:srgbClr val="60A5FA"/>
                </a:solidFill>
                <a:latin typeface="Arial Narrow"/>
                <a:cs typeface="Arial Narrow"/>
              </a:rPr>
              <a:t>COMMUNITY</a:t>
            </a:r>
            <a:r>
              <a:rPr sz="2569" b="1" dirty="0">
                <a:solidFill>
                  <a:srgbClr val="60A5FA"/>
                </a:solidFill>
                <a:latin typeface="Arial Narrow"/>
                <a:cs typeface="Arial Narrow"/>
              </a:rPr>
              <a:t>	</a:t>
            </a:r>
            <a:r>
              <a:rPr sz="3391" spc="-426" dirty="0">
                <a:solidFill>
                  <a:srgbClr val="3B81F5"/>
                </a:solidFill>
                <a:latin typeface="Arial Black"/>
                <a:cs typeface="Arial Black"/>
              </a:rPr>
              <a:t></a:t>
            </a:r>
            <a:endParaRPr sz="3391" dirty="0">
              <a:latin typeface="Arial Black"/>
              <a:cs typeface="Arial Black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8811902" y="1743695"/>
            <a:ext cx="1640439" cy="407884"/>
          </a:xfrm>
          <a:prstGeom prst="rect">
            <a:avLst/>
          </a:prstGeom>
        </p:spPr>
        <p:txBody>
          <a:bodyPr vert="horz" wrap="square" lIns="0" tIns="12398" rIns="0" bIns="0" rtlCol="0">
            <a:spAutoFit/>
          </a:bodyPr>
          <a:lstStyle/>
          <a:p>
            <a:pPr marL="13051">
              <a:spcBef>
                <a:spcPts val="98"/>
              </a:spcBef>
            </a:pPr>
            <a:r>
              <a:rPr sz="2569" b="1" dirty="0">
                <a:solidFill>
                  <a:srgbClr val="60A5FA"/>
                </a:solidFill>
                <a:latin typeface="Arial Narrow"/>
                <a:cs typeface="Arial Narrow"/>
              </a:rPr>
              <a:t>TRAINING</a:t>
            </a:r>
            <a:r>
              <a:rPr sz="2569" b="1" spc="235" dirty="0">
                <a:solidFill>
                  <a:srgbClr val="60A5FA"/>
                </a:solidFill>
                <a:latin typeface="Arial Narrow"/>
                <a:cs typeface="Arial Narrow"/>
              </a:rPr>
              <a:t> </a:t>
            </a:r>
            <a:r>
              <a:rPr sz="2569" b="1" spc="21" dirty="0">
                <a:solidFill>
                  <a:srgbClr val="60A5FA"/>
                </a:solidFill>
                <a:latin typeface="Arial Narrow"/>
                <a:cs typeface="Arial Narrow"/>
              </a:rPr>
              <a:t>&amp;</a:t>
            </a:r>
            <a:endParaRPr sz="2569" dirty="0">
              <a:latin typeface="Arial Narrow"/>
              <a:cs typeface="Arial Narrow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8279681" y="2126009"/>
            <a:ext cx="2127872" cy="416961"/>
          </a:xfrm>
          <a:prstGeom prst="rect">
            <a:avLst/>
          </a:prstGeom>
        </p:spPr>
        <p:txBody>
          <a:bodyPr vert="horz" wrap="square" lIns="0" tIns="12398" rIns="0" bIns="0" rtlCol="0">
            <a:spAutoFit/>
          </a:bodyPr>
          <a:lstStyle/>
          <a:p>
            <a:pPr marL="13051">
              <a:spcBef>
                <a:spcPts val="98"/>
              </a:spcBef>
            </a:pPr>
            <a:r>
              <a:rPr sz="2569" b="1" spc="-10" dirty="0">
                <a:solidFill>
                  <a:srgbClr val="60A5FA"/>
                </a:solidFill>
                <a:latin typeface="Arial Narrow"/>
                <a:cs typeface="Arial Narrow"/>
              </a:rPr>
              <a:t>CERTIFICATION</a:t>
            </a:r>
            <a:endParaRPr sz="2569">
              <a:latin typeface="Arial Narrow"/>
              <a:cs typeface="Arial Narrow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8173009" y="2612970"/>
            <a:ext cx="2554621" cy="600326"/>
          </a:xfrm>
          <a:prstGeom prst="rect">
            <a:avLst/>
          </a:prstGeom>
        </p:spPr>
        <p:txBody>
          <a:bodyPr vert="horz" wrap="square" lIns="0" tIns="13050" rIns="0" bIns="0" rtlCol="0">
            <a:spAutoFit/>
          </a:bodyPr>
          <a:lstStyle/>
          <a:p>
            <a:pPr marL="13051" marR="5220" indent="275366">
              <a:lnSpc>
                <a:spcPct val="116199"/>
              </a:lnSpc>
              <a:spcBef>
                <a:spcPts val="103"/>
              </a:spcBef>
              <a:buClr>
                <a:srgbClr val="0FB981"/>
              </a:buClr>
              <a:buSzPct val="103030"/>
              <a:buFont typeface="Yu Gothic"/>
              <a:buChar char="✓"/>
              <a:tabLst>
                <a:tab pos="288416" algn="l"/>
              </a:tabLst>
            </a:pPr>
            <a:r>
              <a:rPr sz="1696" spc="-62" dirty="0">
                <a:solidFill>
                  <a:srgbClr val="1F2937"/>
                </a:solidFill>
                <a:latin typeface="Calibri"/>
                <a:cs typeface="Calibri"/>
              </a:rPr>
              <a:t>Wireshark</a:t>
            </a:r>
            <a:r>
              <a:rPr sz="1696" spc="-31" dirty="0">
                <a:solidFill>
                  <a:srgbClr val="1F2937"/>
                </a:solidFill>
                <a:latin typeface="Calibri"/>
                <a:cs typeface="Calibri"/>
              </a:rPr>
              <a:t> </a:t>
            </a:r>
            <a:r>
              <a:rPr sz="1696" spc="-41" dirty="0">
                <a:solidFill>
                  <a:srgbClr val="1F2937"/>
                </a:solidFill>
                <a:latin typeface="Calibri"/>
                <a:cs typeface="Calibri"/>
              </a:rPr>
              <a:t>Certified</a:t>
            </a:r>
            <a:r>
              <a:rPr sz="1696" spc="-26" dirty="0">
                <a:solidFill>
                  <a:srgbClr val="1F2937"/>
                </a:solidFill>
                <a:latin typeface="Calibri"/>
                <a:cs typeface="Calibri"/>
              </a:rPr>
              <a:t> Analyst </a:t>
            </a:r>
            <a:r>
              <a:rPr sz="1696" spc="-103" dirty="0">
                <a:solidFill>
                  <a:srgbClr val="1F2937"/>
                </a:solidFill>
                <a:latin typeface="Calibri"/>
                <a:cs typeface="Calibri"/>
              </a:rPr>
              <a:t>(WCA)</a:t>
            </a:r>
            <a:r>
              <a:rPr sz="1696" spc="-41" dirty="0">
                <a:solidFill>
                  <a:srgbClr val="1F2937"/>
                </a:solidFill>
                <a:latin typeface="Calibri"/>
                <a:cs typeface="Calibri"/>
              </a:rPr>
              <a:t> </a:t>
            </a:r>
            <a:r>
              <a:rPr sz="1696" spc="-36" dirty="0">
                <a:solidFill>
                  <a:srgbClr val="1F2937"/>
                </a:solidFill>
                <a:latin typeface="Calibri"/>
                <a:cs typeface="Calibri"/>
              </a:rPr>
              <a:t>certification </a:t>
            </a:r>
            <a:r>
              <a:rPr sz="1696" spc="-10" dirty="0">
                <a:solidFill>
                  <a:srgbClr val="1F2937"/>
                </a:solidFill>
                <a:latin typeface="Calibri"/>
                <a:cs typeface="Calibri"/>
              </a:rPr>
              <a:t>program</a:t>
            </a:r>
            <a:endParaRPr sz="1696">
              <a:latin typeface="Calibri"/>
              <a:cs typeface="Calibri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8173008" y="3295671"/>
            <a:ext cx="2557884" cy="2267111"/>
          </a:xfrm>
          <a:prstGeom prst="rect">
            <a:avLst/>
          </a:prstGeom>
        </p:spPr>
        <p:txBody>
          <a:bodyPr vert="horz" wrap="square" lIns="0" tIns="12398" rIns="0" bIns="0" rtlCol="0">
            <a:spAutoFit/>
          </a:bodyPr>
          <a:lstStyle/>
          <a:p>
            <a:pPr marL="13051" marR="5220" indent="275366">
              <a:lnSpc>
                <a:spcPct val="116300"/>
              </a:lnSpc>
              <a:spcBef>
                <a:spcPts val="98"/>
              </a:spcBef>
              <a:buClr>
                <a:srgbClr val="0FB981"/>
              </a:buClr>
              <a:buSzPct val="103030"/>
              <a:buFont typeface="Yu Gothic"/>
              <a:buChar char="✓"/>
              <a:tabLst>
                <a:tab pos="288416" algn="l"/>
              </a:tabLst>
            </a:pPr>
            <a:r>
              <a:rPr sz="1696" spc="-41" dirty="0">
                <a:solidFill>
                  <a:srgbClr val="1F2937"/>
                </a:solidFill>
                <a:latin typeface="Calibri"/>
                <a:cs typeface="Calibri"/>
              </a:rPr>
              <a:t>Online</a:t>
            </a:r>
            <a:r>
              <a:rPr sz="1696" spc="-51" dirty="0">
                <a:solidFill>
                  <a:srgbClr val="1F2937"/>
                </a:solidFill>
                <a:latin typeface="Calibri"/>
                <a:cs typeface="Calibri"/>
              </a:rPr>
              <a:t> </a:t>
            </a:r>
            <a:r>
              <a:rPr sz="1696" spc="-41" dirty="0">
                <a:solidFill>
                  <a:srgbClr val="1F2937"/>
                </a:solidFill>
                <a:latin typeface="Calibri"/>
                <a:cs typeface="Calibri"/>
              </a:rPr>
              <a:t>courses</a:t>
            </a:r>
            <a:r>
              <a:rPr sz="1696" spc="-46" dirty="0">
                <a:solidFill>
                  <a:srgbClr val="1F2937"/>
                </a:solidFill>
                <a:latin typeface="Calibri"/>
                <a:cs typeface="Calibri"/>
              </a:rPr>
              <a:t> </a:t>
            </a:r>
            <a:r>
              <a:rPr sz="1696" spc="-21" dirty="0">
                <a:solidFill>
                  <a:srgbClr val="1F2937"/>
                </a:solidFill>
                <a:latin typeface="Calibri"/>
                <a:cs typeface="Calibri"/>
              </a:rPr>
              <a:t>and</a:t>
            </a:r>
            <a:r>
              <a:rPr sz="1696" spc="-46" dirty="0">
                <a:solidFill>
                  <a:srgbClr val="1F2937"/>
                </a:solidFill>
                <a:latin typeface="Calibri"/>
                <a:cs typeface="Calibri"/>
              </a:rPr>
              <a:t> </a:t>
            </a:r>
            <a:r>
              <a:rPr sz="1696" spc="-26" dirty="0">
                <a:solidFill>
                  <a:srgbClr val="1F2937"/>
                </a:solidFill>
                <a:latin typeface="Calibri"/>
                <a:cs typeface="Calibri"/>
              </a:rPr>
              <a:t>tutorial </a:t>
            </a:r>
            <a:r>
              <a:rPr sz="1696" spc="-10" dirty="0">
                <a:solidFill>
                  <a:srgbClr val="1F2937"/>
                </a:solidFill>
                <a:latin typeface="Calibri"/>
                <a:cs typeface="Calibri"/>
              </a:rPr>
              <a:t>resources</a:t>
            </a:r>
            <a:endParaRPr sz="1696">
              <a:latin typeface="Calibri"/>
              <a:cs typeface="Calibri"/>
            </a:endParaRPr>
          </a:p>
          <a:p>
            <a:pPr marL="13051" marR="297552" indent="275366">
              <a:lnSpc>
                <a:spcPct val="116300"/>
              </a:lnSpc>
              <a:spcBef>
                <a:spcPts val="647"/>
              </a:spcBef>
              <a:buClr>
                <a:srgbClr val="0FB981"/>
              </a:buClr>
              <a:buSzPct val="103030"/>
              <a:buFont typeface="Yu Gothic"/>
              <a:buChar char="✓"/>
              <a:tabLst>
                <a:tab pos="288416" algn="l"/>
              </a:tabLst>
            </a:pPr>
            <a:r>
              <a:rPr sz="1696" spc="-26" dirty="0">
                <a:solidFill>
                  <a:srgbClr val="1F2937"/>
                </a:solidFill>
                <a:latin typeface="Calibri"/>
                <a:cs typeface="Calibri"/>
              </a:rPr>
              <a:t>Hands-</a:t>
            </a:r>
            <a:r>
              <a:rPr sz="1696" spc="-41" dirty="0">
                <a:solidFill>
                  <a:srgbClr val="1F2937"/>
                </a:solidFill>
                <a:latin typeface="Calibri"/>
                <a:cs typeface="Calibri"/>
              </a:rPr>
              <a:t>on</a:t>
            </a:r>
            <a:r>
              <a:rPr sz="1696" spc="-26" dirty="0">
                <a:solidFill>
                  <a:srgbClr val="1F2937"/>
                </a:solidFill>
                <a:latin typeface="Calibri"/>
                <a:cs typeface="Calibri"/>
              </a:rPr>
              <a:t> </a:t>
            </a:r>
            <a:r>
              <a:rPr sz="1696" spc="-10" dirty="0">
                <a:solidFill>
                  <a:srgbClr val="1F2937"/>
                </a:solidFill>
                <a:latin typeface="Calibri"/>
                <a:cs typeface="Calibri"/>
              </a:rPr>
              <a:t>laboratory </a:t>
            </a:r>
            <a:r>
              <a:rPr sz="1696" spc="-46" dirty="0">
                <a:solidFill>
                  <a:srgbClr val="1F2937"/>
                </a:solidFill>
                <a:latin typeface="Calibri"/>
                <a:cs typeface="Calibri"/>
              </a:rPr>
              <a:t>environments</a:t>
            </a:r>
            <a:r>
              <a:rPr sz="1696" spc="-26" dirty="0">
                <a:solidFill>
                  <a:srgbClr val="1F2937"/>
                </a:solidFill>
                <a:latin typeface="Calibri"/>
                <a:cs typeface="Calibri"/>
              </a:rPr>
              <a:t> </a:t>
            </a:r>
            <a:r>
              <a:rPr sz="1696" spc="-21" dirty="0">
                <a:solidFill>
                  <a:srgbClr val="1F2937"/>
                </a:solidFill>
                <a:latin typeface="Calibri"/>
                <a:cs typeface="Calibri"/>
              </a:rPr>
              <a:t>and</a:t>
            </a:r>
            <a:r>
              <a:rPr sz="1696" spc="-26" dirty="0">
                <a:solidFill>
                  <a:srgbClr val="1F2937"/>
                </a:solidFill>
                <a:latin typeface="Calibri"/>
                <a:cs typeface="Calibri"/>
              </a:rPr>
              <a:t> </a:t>
            </a:r>
            <a:r>
              <a:rPr sz="1696" spc="-31" dirty="0">
                <a:solidFill>
                  <a:srgbClr val="1F2937"/>
                </a:solidFill>
                <a:latin typeface="Calibri"/>
                <a:cs typeface="Calibri"/>
              </a:rPr>
              <a:t>practice </a:t>
            </a:r>
            <a:r>
              <a:rPr sz="1696" spc="-10" dirty="0">
                <a:solidFill>
                  <a:srgbClr val="1F2937"/>
                </a:solidFill>
                <a:latin typeface="Calibri"/>
                <a:cs typeface="Calibri"/>
              </a:rPr>
              <a:t>captures</a:t>
            </a:r>
            <a:endParaRPr sz="1696">
              <a:latin typeface="Calibri"/>
              <a:cs typeface="Calibri"/>
            </a:endParaRPr>
          </a:p>
          <a:p>
            <a:pPr marL="13051" marR="411744" indent="275366">
              <a:lnSpc>
                <a:spcPct val="116199"/>
              </a:lnSpc>
              <a:spcBef>
                <a:spcPts val="575"/>
              </a:spcBef>
              <a:buClr>
                <a:srgbClr val="0FB981"/>
              </a:buClr>
              <a:buSzPct val="103030"/>
              <a:buFont typeface="Yu Gothic"/>
              <a:buChar char="✓"/>
              <a:tabLst>
                <a:tab pos="288416" algn="l"/>
              </a:tabLst>
            </a:pPr>
            <a:r>
              <a:rPr sz="1696" spc="-31" dirty="0">
                <a:solidFill>
                  <a:srgbClr val="1F2937"/>
                </a:solidFill>
                <a:latin typeface="Calibri"/>
                <a:cs typeface="Calibri"/>
              </a:rPr>
              <a:t>Professional</a:t>
            </a:r>
            <a:r>
              <a:rPr sz="1696" spc="-10" dirty="0">
                <a:solidFill>
                  <a:srgbClr val="1F2937"/>
                </a:solidFill>
                <a:latin typeface="Calibri"/>
                <a:cs typeface="Calibri"/>
              </a:rPr>
              <a:t> training </a:t>
            </a:r>
            <a:r>
              <a:rPr sz="1696" spc="-36" dirty="0">
                <a:solidFill>
                  <a:srgbClr val="1F2937"/>
                </a:solidFill>
                <a:latin typeface="Calibri"/>
                <a:cs typeface="Calibri"/>
              </a:rPr>
              <a:t>programs</a:t>
            </a:r>
            <a:r>
              <a:rPr sz="1696" spc="-51" dirty="0">
                <a:solidFill>
                  <a:srgbClr val="1F2937"/>
                </a:solidFill>
                <a:latin typeface="Calibri"/>
                <a:cs typeface="Calibri"/>
              </a:rPr>
              <a:t> </a:t>
            </a:r>
            <a:r>
              <a:rPr sz="1696" spc="-21" dirty="0">
                <a:solidFill>
                  <a:srgbClr val="1F2937"/>
                </a:solidFill>
                <a:latin typeface="Calibri"/>
                <a:cs typeface="Calibri"/>
              </a:rPr>
              <a:t>and</a:t>
            </a:r>
            <a:r>
              <a:rPr sz="1696" spc="-51" dirty="0">
                <a:solidFill>
                  <a:srgbClr val="1F2937"/>
                </a:solidFill>
                <a:latin typeface="Calibri"/>
                <a:cs typeface="Calibri"/>
              </a:rPr>
              <a:t> </a:t>
            </a:r>
            <a:r>
              <a:rPr sz="1696" spc="-36" dirty="0">
                <a:solidFill>
                  <a:srgbClr val="1F2937"/>
                </a:solidFill>
                <a:latin typeface="Calibri"/>
                <a:cs typeface="Calibri"/>
              </a:rPr>
              <a:t>workshops</a:t>
            </a:r>
            <a:endParaRPr sz="1696">
              <a:latin typeface="Calibri"/>
              <a:cs typeface="Calibri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340760" y="6831898"/>
            <a:ext cx="11549629" cy="19576"/>
          </a:xfrm>
          <a:custGeom>
            <a:avLst/>
            <a:gdLst/>
            <a:ahLst/>
            <a:cxnLst/>
            <a:rect l="l" t="t" r="r" b="b"/>
            <a:pathLst>
              <a:path w="11239500" h="19050">
                <a:moveTo>
                  <a:pt x="11239499" y="19050"/>
                </a:moveTo>
                <a:lnTo>
                  <a:pt x="0" y="19050"/>
                </a:lnTo>
                <a:lnTo>
                  <a:pt x="0" y="0"/>
                </a:lnTo>
                <a:lnTo>
                  <a:pt x="11239499" y="0"/>
                </a:lnTo>
                <a:lnTo>
                  <a:pt x="11239499" y="19050"/>
                </a:lnTo>
                <a:close/>
              </a:path>
            </a:pathLst>
          </a:custGeom>
          <a:solidFill>
            <a:srgbClr val="000000">
              <a:alpha val="27999"/>
            </a:srgbClr>
          </a:solidFill>
        </p:spPr>
        <p:txBody>
          <a:bodyPr wrap="square" lIns="0" tIns="0" rIns="0" bIns="0" rtlCol="0"/>
          <a:lstStyle/>
          <a:p>
            <a:endParaRPr sz="1439"/>
          </a:p>
        </p:txBody>
      </p:sp>
      <p:sp>
        <p:nvSpPr>
          <p:cNvPr id="24" name="object 24"/>
          <p:cNvSpPr txBox="1"/>
          <p:nvPr/>
        </p:nvSpPr>
        <p:spPr>
          <a:xfrm>
            <a:off x="839809" y="6654702"/>
            <a:ext cx="2283172" cy="2339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3051">
              <a:lnSpc>
                <a:spcPts val="1773"/>
              </a:lnSpc>
            </a:pPr>
            <a:r>
              <a:rPr sz="1798" dirty="0">
                <a:solidFill>
                  <a:srgbClr val="F7FAFB"/>
                </a:solidFill>
                <a:latin typeface="Calibri"/>
                <a:cs typeface="Calibri"/>
              </a:rPr>
              <a:t>Resources</a:t>
            </a:r>
            <a:r>
              <a:rPr sz="1798" spc="26" dirty="0">
                <a:solidFill>
                  <a:srgbClr val="F7FAFB"/>
                </a:solidFill>
                <a:latin typeface="Calibri"/>
                <a:cs typeface="Calibri"/>
              </a:rPr>
              <a:t> </a:t>
            </a:r>
            <a:r>
              <a:rPr sz="1798" spc="-128" dirty="0">
                <a:solidFill>
                  <a:srgbClr val="F7FAFB"/>
                </a:solidFill>
                <a:latin typeface="Calibri"/>
                <a:cs typeface="Calibri"/>
              </a:rPr>
              <a:t>&amp;</a:t>
            </a:r>
            <a:r>
              <a:rPr sz="1798" spc="31" dirty="0">
                <a:solidFill>
                  <a:srgbClr val="F7FAFB"/>
                </a:solidFill>
                <a:latin typeface="Calibri"/>
                <a:cs typeface="Calibri"/>
              </a:rPr>
              <a:t> </a:t>
            </a:r>
            <a:r>
              <a:rPr sz="1798" spc="-10" dirty="0">
                <a:solidFill>
                  <a:srgbClr val="F7FAFB"/>
                </a:solidFill>
                <a:latin typeface="Calibri"/>
                <a:cs typeface="Calibri"/>
              </a:rPr>
              <a:t>References</a:t>
            </a:r>
            <a:endParaRPr sz="1798">
              <a:latin typeface="Calibri"/>
              <a:cs typeface="Calibri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10764352" y="6654702"/>
            <a:ext cx="587922" cy="2339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9152">
              <a:lnSpc>
                <a:spcPts val="1773"/>
              </a:lnSpc>
            </a:pPr>
            <a:r>
              <a:rPr sz="1798" spc="-21" dirty="0">
                <a:solidFill>
                  <a:srgbClr val="F7FAFB"/>
                </a:solidFill>
                <a:latin typeface="Calibri"/>
                <a:cs typeface="Calibri"/>
              </a:rPr>
              <a:t>14/15</a:t>
            </a:r>
            <a:endParaRPr sz="1798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vert="horz" wrap="square" lIns="0" tIns="190873" rIns="0" bIns="0" rtlCol="0" anchor="ctr" anchorCtr="0">
            <a:spAutoFit/>
          </a:bodyPr>
          <a:lstStyle/>
          <a:p>
            <a:pPr marL="257095">
              <a:lnSpc>
                <a:spcPct val="100000"/>
              </a:lnSpc>
              <a:spcBef>
                <a:spcPts val="128"/>
              </a:spcBef>
            </a:pPr>
            <a:r>
              <a:rPr dirty="0"/>
              <a:t>EXPANDING</a:t>
            </a:r>
            <a:r>
              <a:rPr spc="-21" dirty="0"/>
              <a:t> </a:t>
            </a:r>
            <a:r>
              <a:rPr dirty="0"/>
              <a:t>YOUR</a:t>
            </a:r>
            <a:r>
              <a:rPr spc="-21" dirty="0"/>
              <a:t> </a:t>
            </a:r>
            <a:r>
              <a:rPr spc="-67" dirty="0"/>
              <a:t>ANALYSIS</a:t>
            </a:r>
            <a:r>
              <a:rPr spc="-21" dirty="0"/>
              <a:t> </a:t>
            </a:r>
            <a:r>
              <a:rPr spc="72" dirty="0"/>
              <a:t>HORIZONS</a:t>
            </a:r>
          </a:p>
        </p:txBody>
      </p:sp>
      <p:sp>
        <p:nvSpPr>
          <p:cNvPr id="25" name="Textplatzhalter 24">
            <a:extLst>
              <a:ext uri="{FF2B5EF4-FFF2-40B4-BE49-F238E27FC236}">
                <a16:creationId xmlns:a16="http://schemas.microsoft.com/office/drawing/2014/main" id="{74C0F47B-9D8D-9945-552F-AD9D6635148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de-DE" dirty="0"/>
              <a:t>KEY TAKEAWAYS</a:t>
            </a:r>
          </a:p>
          <a:p>
            <a:pPr lvl="1"/>
            <a:r>
              <a:rPr lang="de-DE" dirty="0"/>
              <a:t>Modern network </a:t>
            </a:r>
            <a:r>
              <a:rPr lang="de-DE" dirty="0" err="1"/>
              <a:t>analysis</a:t>
            </a:r>
            <a:r>
              <a:rPr lang="de-DE" dirty="0"/>
              <a:t> </a:t>
            </a:r>
            <a:r>
              <a:rPr lang="de-DE" dirty="0" err="1"/>
              <a:t>requires</a:t>
            </a:r>
            <a:r>
              <a:rPr lang="de-DE" dirty="0"/>
              <a:t> diverse </a:t>
            </a:r>
            <a:r>
              <a:rPr lang="de-DE" dirty="0" err="1"/>
              <a:t>capture</a:t>
            </a:r>
            <a:r>
              <a:rPr lang="de-DE" dirty="0"/>
              <a:t> </a:t>
            </a:r>
            <a:r>
              <a:rPr lang="de-DE" dirty="0" err="1"/>
              <a:t>techniques</a:t>
            </a:r>
            <a:r>
              <a:rPr lang="de-DE" dirty="0"/>
              <a:t> </a:t>
            </a:r>
            <a:r>
              <a:rPr lang="de-DE" dirty="0" err="1"/>
              <a:t>beyond</a:t>
            </a:r>
            <a:r>
              <a:rPr lang="de-DE" dirty="0"/>
              <a:t> traditional </a:t>
            </a:r>
            <a:r>
              <a:rPr lang="de-DE" dirty="0" err="1"/>
              <a:t>methods</a:t>
            </a:r>
            <a:endParaRPr lang="de-DE" dirty="0"/>
          </a:p>
          <a:p>
            <a:pPr lvl="1"/>
            <a:r>
              <a:rPr lang="de-DE" dirty="0" err="1"/>
              <a:t>Extcap</a:t>
            </a:r>
            <a:r>
              <a:rPr lang="de-DE" dirty="0"/>
              <a:t> </a:t>
            </a:r>
            <a:r>
              <a:rPr lang="de-DE" dirty="0" err="1"/>
              <a:t>interfaces</a:t>
            </a:r>
            <a:r>
              <a:rPr lang="de-DE" dirty="0"/>
              <a:t> </a:t>
            </a:r>
            <a:r>
              <a:rPr lang="de-DE" dirty="0" err="1"/>
              <a:t>enable</a:t>
            </a:r>
            <a:r>
              <a:rPr lang="de-DE" dirty="0"/>
              <a:t> </a:t>
            </a:r>
            <a:r>
              <a:rPr lang="de-DE" dirty="0" err="1"/>
              <a:t>unlimited</a:t>
            </a:r>
            <a:r>
              <a:rPr lang="de-DE" dirty="0"/>
              <a:t> </a:t>
            </a:r>
            <a:r>
              <a:rPr lang="de-DE" dirty="0" err="1"/>
              <a:t>capture</a:t>
            </a:r>
            <a:r>
              <a:rPr lang="de-DE" dirty="0"/>
              <a:t> </a:t>
            </a:r>
            <a:r>
              <a:rPr lang="de-DE" dirty="0" err="1"/>
              <a:t>possibilities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custom</a:t>
            </a:r>
            <a:r>
              <a:rPr lang="de-DE" dirty="0"/>
              <a:t> </a:t>
            </a:r>
            <a:r>
              <a:rPr lang="de-DE" dirty="0" err="1"/>
              <a:t>scenarios</a:t>
            </a:r>
            <a:endParaRPr lang="de-DE" dirty="0"/>
          </a:p>
          <a:p>
            <a:pPr lvl="1"/>
            <a:r>
              <a:rPr lang="de-DE" dirty="0"/>
              <a:t>Security, legal, and </a:t>
            </a:r>
            <a:r>
              <a:rPr lang="de-DE" dirty="0" err="1"/>
              <a:t>ethical</a:t>
            </a:r>
            <a:r>
              <a:rPr lang="de-DE" dirty="0"/>
              <a:t> </a:t>
            </a:r>
            <a:r>
              <a:rPr lang="de-DE" dirty="0" err="1"/>
              <a:t>considerations</a:t>
            </a:r>
            <a:r>
              <a:rPr lang="de-DE" dirty="0"/>
              <a:t> </a:t>
            </a:r>
            <a:r>
              <a:rPr lang="de-DE" dirty="0" err="1"/>
              <a:t>are</a:t>
            </a:r>
            <a:r>
              <a:rPr lang="de-DE" dirty="0"/>
              <a:t> </a:t>
            </a:r>
            <a:r>
              <a:rPr lang="de-DE" dirty="0" err="1"/>
              <a:t>paramount</a:t>
            </a:r>
            <a:r>
              <a:rPr lang="de-DE" dirty="0"/>
              <a:t> in all </a:t>
            </a:r>
            <a:r>
              <a:rPr lang="de-DE" dirty="0" err="1"/>
              <a:t>capture</a:t>
            </a:r>
            <a:r>
              <a:rPr lang="de-DE" dirty="0"/>
              <a:t> </a:t>
            </a:r>
            <a:r>
              <a:rPr lang="de-DE" dirty="0" err="1"/>
              <a:t>activities</a:t>
            </a:r>
            <a:endParaRPr lang="de-DE" dirty="0"/>
          </a:p>
          <a:p>
            <a:pPr lvl="1"/>
            <a:r>
              <a:rPr lang="de-DE" dirty="0"/>
              <a:t>Performance </a:t>
            </a:r>
            <a:r>
              <a:rPr lang="de-DE" dirty="0" err="1"/>
              <a:t>optimization</a:t>
            </a:r>
            <a:r>
              <a:rPr lang="de-DE" dirty="0"/>
              <a:t> </a:t>
            </a:r>
            <a:r>
              <a:rPr lang="de-DE" dirty="0" err="1"/>
              <a:t>is</a:t>
            </a:r>
            <a:r>
              <a:rPr lang="de-DE" dirty="0"/>
              <a:t> </a:t>
            </a:r>
            <a:r>
              <a:rPr lang="de-DE" dirty="0" err="1"/>
              <a:t>crucial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eﬀective</a:t>
            </a:r>
            <a:r>
              <a:rPr lang="de-DE" dirty="0"/>
              <a:t> </a:t>
            </a:r>
            <a:r>
              <a:rPr lang="de-DE" dirty="0" err="1"/>
              <a:t>unusual</a:t>
            </a:r>
            <a:r>
              <a:rPr lang="de-DE" dirty="0"/>
              <a:t> </a:t>
            </a:r>
            <a:r>
              <a:rPr lang="de-DE" dirty="0" err="1"/>
              <a:t>capture</a:t>
            </a:r>
            <a:r>
              <a:rPr lang="de-DE" dirty="0"/>
              <a:t> </a:t>
            </a:r>
            <a:r>
              <a:rPr lang="de-DE" dirty="0" err="1"/>
              <a:t>implementations</a:t>
            </a:r>
            <a:endParaRPr lang="de-DE" dirty="0"/>
          </a:p>
          <a:p>
            <a:pPr lvl="1"/>
            <a:endParaRPr lang="de-DE" dirty="0"/>
          </a:p>
          <a:p>
            <a:r>
              <a:rPr lang="de-DE" dirty="0"/>
              <a:t>NEXT STEPS FOR IMPLEMENTATION</a:t>
            </a:r>
          </a:p>
          <a:p>
            <a:pPr lvl="1"/>
            <a:r>
              <a:rPr lang="de-DE" dirty="0"/>
              <a:t>Experiment </a:t>
            </a:r>
            <a:r>
              <a:rPr lang="de-DE" dirty="0" err="1"/>
              <a:t>with</a:t>
            </a:r>
            <a:r>
              <a:rPr lang="de-DE" dirty="0"/>
              <a:t> </a:t>
            </a:r>
            <a:r>
              <a:rPr lang="de-DE" dirty="0" err="1"/>
              <a:t>diﬀerent</a:t>
            </a:r>
            <a:r>
              <a:rPr lang="de-DE" dirty="0"/>
              <a:t> </a:t>
            </a:r>
            <a:r>
              <a:rPr lang="de-DE" dirty="0" err="1"/>
              <a:t>capture</a:t>
            </a:r>
            <a:r>
              <a:rPr lang="de-DE" dirty="0"/>
              <a:t> </a:t>
            </a:r>
            <a:r>
              <a:rPr lang="de-DE" dirty="0" err="1"/>
              <a:t>methods</a:t>
            </a:r>
            <a:r>
              <a:rPr lang="de-DE" dirty="0"/>
              <a:t> in </a:t>
            </a:r>
            <a:r>
              <a:rPr lang="de-DE" dirty="0" err="1"/>
              <a:t>controlled</a:t>
            </a:r>
            <a:r>
              <a:rPr lang="de-DE" dirty="0"/>
              <a:t> </a:t>
            </a:r>
            <a:r>
              <a:rPr lang="de-DE" dirty="0" err="1"/>
              <a:t>environments</a:t>
            </a:r>
            <a:endParaRPr lang="de-DE" dirty="0"/>
          </a:p>
          <a:p>
            <a:pPr lvl="1"/>
            <a:r>
              <a:rPr lang="de-DE" dirty="0" err="1"/>
              <a:t>Develop</a:t>
            </a:r>
            <a:r>
              <a:rPr lang="de-DE" dirty="0"/>
              <a:t> </a:t>
            </a:r>
            <a:r>
              <a:rPr lang="de-DE" dirty="0" err="1"/>
              <a:t>custom</a:t>
            </a:r>
            <a:r>
              <a:rPr lang="de-DE" dirty="0"/>
              <a:t> </a:t>
            </a:r>
            <a:r>
              <a:rPr lang="de-DE" dirty="0" err="1"/>
              <a:t>extcap</a:t>
            </a:r>
            <a:r>
              <a:rPr lang="de-DE" dirty="0"/>
              <a:t> </a:t>
            </a:r>
            <a:r>
              <a:rPr lang="de-DE" dirty="0" err="1"/>
              <a:t>interfaces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organization-specific</a:t>
            </a:r>
            <a:r>
              <a:rPr lang="de-DE" dirty="0"/>
              <a:t> </a:t>
            </a:r>
            <a:r>
              <a:rPr lang="de-DE" dirty="0" err="1"/>
              <a:t>requirements</a:t>
            </a:r>
            <a:endParaRPr lang="de-DE" dirty="0"/>
          </a:p>
          <a:p>
            <a:pPr lvl="1"/>
            <a:r>
              <a:rPr lang="de-DE" dirty="0"/>
              <a:t>Share </a:t>
            </a:r>
            <a:r>
              <a:rPr lang="de-DE" dirty="0" err="1"/>
              <a:t>knowledge</a:t>
            </a:r>
            <a:r>
              <a:rPr lang="de-DE" dirty="0"/>
              <a:t> and </a:t>
            </a:r>
            <a:r>
              <a:rPr lang="de-DE" dirty="0" err="1"/>
              <a:t>contribute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Wireshark </a:t>
            </a:r>
            <a:r>
              <a:rPr lang="de-DE" dirty="0" err="1"/>
              <a:t>community</a:t>
            </a:r>
            <a:endParaRPr lang="de-DE" dirty="0"/>
          </a:p>
          <a:p>
            <a:pPr lvl="1"/>
            <a:r>
              <a:rPr lang="de-DE" dirty="0"/>
              <a:t>Implement </a:t>
            </a:r>
            <a:r>
              <a:rPr lang="de-DE" dirty="0" err="1"/>
              <a:t>comprehensive</a:t>
            </a:r>
            <a:r>
              <a:rPr lang="de-DE" dirty="0"/>
              <a:t> </a:t>
            </a:r>
            <a:r>
              <a:rPr lang="de-DE" dirty="0" err="1"/>
              <a:t>capture</a:t>
            </a:r>
            <a:r>
              <a:rPr lang="de-DE" dirty="0"/>
              <a:t> </a:t>
            </a:r>
            <a:r>
              <a:rPr lang="de-DE" dirty="0" err="1"/>
              <a:t>strategies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security</a:t>
            </a:r>
            <a:r>
              <a:rPr lang="de-DE" dirty="0"/>
              <a:t> and </a:t>
            </a:r>
            <a:r>
              <a:rPr lang="de-DE" dirty="0" err="1"/>
              <a:t>troubleshooting</a:t>
            </a:r>
            <a:endParaRPr lang="de-DE" dirty="0"/>
          </a:p>
          <a:p>
            <a:pPr marL="50800" indent="0">
              <a:buNone/>
            </a:pPr>
            <a:endParaRPr lang="de-DE" dirty="0"/>
          </a:p>
        </p:txBody>
      </p:sp>
      <p:sp>
        <p:nvSpPr>
          <p:cNvPr id="17" name="object 17"/>
          <p:cNvSpPr/>
          <p:nvPr/>
        </p:nvSpPr>
        <p:spPr>
          <a:xfrm>
            <a:off x="340760" y="6831898"/>
            <a:ext cx="11549629" cy="19576"/>
          </a:xfrm>
          <a:custGeom>
            <a:avLst/>
            <a:gdLst/>
            <a:ahLst/>
            <a:cxnLst/>
            <a:rect l="l" t="t" r="r" b="b"/>
            <a:pathLst>
              <a:path w="11239500" h="19050">
                <a:moveTo>
                  <a:pt x="11239499" y="19050"/>
                </a:moveTo>
                <a:lnTo>
                  <a:pt x="0" y="19050"/>
                </a:lnTo>
                <a:lnTo>
                  <a:pt x="0" y="0"/>
                </a:lnTo>
                <a:lnTo>
                  <a:pt x="11239499" y="0"/>
                </a:lnTo>
                <a:lnTo>
                  <a:pt x="11239499" y="19050"/>
                </a:lnTo>
                <a:close/>
              </a:path>
            </a:pathLst>
          </a:custGeom>
          <a:solidFill>
            <a:srgbClr val="000000">
              <a:alpha val="27999"/>
            </a:srgbClr>
          </a:solidFill>
        </p:spPr>
        <p:txBody>
          <a:bodyPr wrap="square" lIns="0" tIns="0" rIns="0" bIns="0" rtlCol="0"/>
          <a:lstStyle/>
          <a:p>
            <a:endParaRPr sz="1439"/>
          </a:p>
        </p:txBody>
      </p:sp>
      <p:sp>
        <p:nvSpPr>
          <p:cNvPr id="19" name="object 19"/>
          <p:cNvSpPr txBox="1"/>
          <p:nvPr/>
        </p:nvSpPr>
        <p:spPr>
          <a:xfrm>
            <a:off x="10764352" y="6557372"/>
            <a:ext cx="587922" cy="23750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9152">
              <a:lnSpc>
                <a:spcPts val="1767"/>
              </a:lnSpc>
            </a:pPr>
            <a:r>
              <a:rPr sz="1901" spc="-72" dirty="0">
                <a:solidFill>
                  <a:srgbClr val="F7FAFB"/>
                </a:solidFill>
                <a:latin typeface="Calibri"/>
                <a:cs typeface="Calibri"/>
              </a:rPr>
              <a:t>15/15</a:t>
            </a:r>
            <a:endParaRPr sz="1901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2"/>
          <p:cNvSpPr txBox="1">
            <a:spLocks noGrp="1"/>
          </p:cNvSpPr>
          <p:nvPr>
            <p:ph type="title"/>
          </p:nvPr>
        </p:nvSpPr>
        <p:spPr>
          <a:xfrm>
            <a:off x="168500" y="77826"/>
            <a:ext cx="8162100" cy="4953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de-DE"/>
              <a:t>Feedback</a:t>
            </a:r>
            <a:endParaRPr/>
          </a:p>
        </p:txBody>
      </p:sp>
      <p:sp>
        <p:nvSpPr>
          <p:cNvPr id="75" name="Google Shape;75;p12"/>
          <p:cNvSpPr>
            <a:spLocks noGrp="1"/>
          </p:cNvSpPr>
          <p:nvPr>
            <p:ph type="pic" idx="2"/>
          </p:nvPr>
        </p:nvSpPr>
        <p:spPr>
          <a:xfrm>
            <a:off x="3581400" y="1026350"/>
            <a:ext cx="4859700" cy="4859700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0"/>
          <p:cNvSpPr txBox="1">
            <a:spLocks noGrp="1"/>
          </p:cNvSpPr>
          <p:nvPr>
            <p:ph type="title"/>
          </p:nvPr>
        </p:nvSpPr>
        <p:spPr>
          <a:xfrm>
            <a:off x="168500" y="77826"/>
            <a:ext cx="8162100" cy="495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D8D8D8"/>
              </a:buClr>
              <a:buSzPts val="2800"/>
              <a:buFont typeface="Play"/>
              <a:buNone/>
            </a:pPr>
            <a:r>
              <a:rPr lang="de-DE"/>
              <a:t>Let me introduce myself</a:t>
            </a:r>
            <a:endParaRPr/>
          </a:p>
        </p:txBody>
      </p:sp>
      <p:sp>
        <p:nvSpPr>
          <p:cNvPr id="62" name="Google Shape;62;p10"/>
          <p:cNvSpPr txBox="1">
            <a:spLocks noGrp="1"/>
          </p:cNvSpPr>
          <p:nvPr>
            <p:ph type="body" idx="2"/>
          </p:nvPr>
        </p:nvSpPr>
        <p:spPr>
          <a:xfrm>
            <a:off x="6135671" y="989814"/>
            <a:ext cx="4949858" cy="51871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860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A3A3A"/>
              </a:buClr>
              <a:buSzPts val="2800"/>
              <a:buChar char="•"/>
            </a:pPr>
            <a:r>
              <a:rPr lang="de-AT" dirty="0"/>
              <a:t>SW Developer &amp; Systems Engineer </a:t>
            </a:r>
            <a:r>
              <a:rPr lang="de-AT" dirty="0" err="1"/>
              <a:t>for</a:t>
            </a:r>
            <a:r>
              <a:rPr lang="de-AT" dirty="0"/>
              <a:t> 28 </a:t>
            </a:r>
            <a:r>
              <a:rPr lang="de-AT" dirty="0" err="1"/>
              <a:t>years</a:t>
            </a:r>
            <a:endParaRPr lang="de-AT" dirty="0"/>
          </a:p>
          <a:p>
            <a:pPr marL="22860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A3A3A"/>
              </a:buClr>
              <a:buSzPts val="2800"/>
              <a:buChar char="•"/>
            </a:pPr>
            <a:endParaRPr lang="de-AT" dirty="0"/>
          </a:p>
          <a:p>
            <a:pPr marL="22860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A3A3A"/>
              </a:buClr>
              <a:buSzPts val="2800"/>
              <a:buChar char="•"/>
            </a:pPr>
            <a:r>
              <a:rPr lang="de-AT" dirty="0"/>
              <a:t>Wireshark Developer </a:t>
            </a:r>
            <a:r>
              <a:rPr lang="de-AT" dirty="0" err="1"/>
              <a:t>since</a:t>
            </a:r>
            <a:r>
              <a:rPr lang="de-AT" dirty="0"/>
              <a:t> 2012, Core </a:t>
            </a:r>
            <a:r>
              <a:rPr lang="de-AT" dirty="0" err="1"/>
              <a:t>since</a:t>
            </a:r>
            <a:r>
              <a:rPr lang="de-AT" dirty="0"/>
              <a:t> 2016</a:t>
            </a:r>
          </a:p>
          <a:p>
            <a:pPr marL="22860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A3A3A"/>
              </a:buClr>
              <a:buSzPts val="2800"/>
              <a:buChar char="•"/>
            </a:pPr>
            <a:endParaRPr lang="de-AT" dirty="0"/>
          </a:p>
          <a:p>
            <a:pPr marL="22860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A3A3A"/>
              </a:buClr>
              <a:buSzPts val="2800"/>
              <a:buChar char="•"/>
            </a:pPr>
            <a:r>
              <a:rPr lang="de-AT" dirty="0" err="1"/>
              <a:t>Bluesky</a:t>
            </a:r>
            <a:r>
              <a:rPr lang="de-AT" dirty="0"/>
              <a:t>: @</a:t>
            </a:r>
            <a:r>
              <a:rPr lang="de-AT" dirty="0" err="1"/>
              <a:t>knall.cloud</a:t>
            </a:r>
            <a:endParaRPr dirty="0"/>
          </a:p>
        </p:txBody>
      </p:sp>
      <p:pic>
        <p:nvPicPr>
          <p:cNvPr id="3" name="Grafik 2" descr="Ein Bild, das Menschliches Gesicht, Baum, Person, draußen enthält.&#10;&#10;KI-generierte Inhalte können fehlerhaft sein.">
            <a:extLst>
              <a:ext uri="{FF2B5EF4-FFF2-40B4-BE49-F238E27FC236}">
                <a16:creationId xmlns:a16="http://schemas.microsoft.com/office/drawing/2014/main" id="{5EAB7A5C-4CC9-4673-594C-5C297023E6C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81181" y="1094508"/>
            <a:ext cx="3663895" cy="3663895"/>
          </a:xfrm>
          <a:prstGeom prst="rect">
            <a:avLst/>
          </a:prstGeom>
        </p:spPr>
      </p:pic>
      <p:sp>
        <p:nvSpPr>
          <p:cNvPr id="5" name="Textplatzhalter 4">
            <a:extLst>
              <a:ext uri="{FF2B5EF4-FFF2-40B4-BE49-F238E27FC236}">
                <a16:creationId xmlns:a16="http://schemas.microsoft.com/office/drawing/2014/main" id="{52BC5B69-5D5D-98F7-0A6D-52372A7D349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68500" y="-20591"/>
            <a:ext cx="8162100" cy="692134"/>
          </a:xfrm>
          <a:prstGeom prst="rect">
            <a:avLst/>
          </a:prstGeom>
        </p:spPr>
        <p:txBody>
          <a:bodyPr spcFirstLastPara="1" vert="horz" wrap="square" lIns="0" tIns="15007" rIns="0" bIns="0" rtlCol="0" anchor="ctr" anchorCtr="0">
            <a:spAutoFit/>
          </a:bodyPr>
          <a:lstStyle/>
          <a:p>
            <a:pPr marL="13051">
              <a:lnSpc>
                <a:spcPct val="100000"/>
              </a:lnSpc>
              <a:spcBef>
                <a:spcPts val="117"/>
              </a:spcBef>
            </a:pPr>
            <a:r>
              <a:rPr sz="4316" b="0" spc="730" dirty="0">
                <a:solidFill>
                  <a:srgbClr val="3B81F5"/>
                </a:solidFill>
                <a:latin typeface="Arial Black"/>
                <a:cs typeface="Arial Black"/>
              </a:rPr>
              <a:t> </a:t>
            </a:r>
            <a:r>
              <a:rPr dirty="0"/>
              <a:t>WHAT</a:t>
            </a:r>
            <a:r>
              <a:rPr spc="-36" dirty="0"/>
              <a:t> </a:t>
            </a:r>
            <a:r>
              <a:rPr dirty="0"/>
              <a:t>WE'LL</a:t>
            </a:r>
            <a:r>
              <a:rPr spc="-41" dirty="0"/>
              <a:t> </a:t>
            </a:r>
            <a:r>
              <a:rPr spc="-51" dirty="0"/>
              <a:t>COVER</a:t>
            </a:r>
            <a:r>
              <a:rPr spc="-36" dirty="0"/>
              <a:t> </a:t>
            </a:r>
            <a:r>
              <a:rPr spc="-10" dirty="0"/>
              <a:t>TODAY</a:t>
            </a:r>
            <a:endParaRPr sz="4316" dirty="0">
              <a:latin typeface="Arial Black"/>
              <a:cs typeface="Arial Black"/>
            </a:endParaRPr>
          </a:p>
        </p:txBody>
      </p:sp>
      <p:sp>
        <p:nvSpPr>
          <p:cNvPr id="18" name="object 18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 spcFirstLastPara="1" vert="horz" wrap="square" lIns="0" tIns="0" rIns="0" bIns="0" rtlCol="0" anchor="ctr" anchorCtr="0">
            <a:spAutoFit/>
          </a:bodyPr>
          <a:lstStyle/>
          <a:p>
            <a:pPr marL="39152">
              <a:lnSpc>
                <a:spcPts val="1778"/>
              </a:lnSpc>
            </a:pPr>
            <a:r>
              <a:rPr sz="1952" spc="-87" dirty="0"/>
              <a:t>1/15</a:t>
            </a:r>
            <a:endParaRPr sz="1952"/>
          </a:p>
        </p:txBody>
      </p:sp>
      <p:sp>
        <p:nvSpPr>
          <p:cNvPr id="16" name="object 16"/>
          <p:cNvSpPr/>
          <p:nvPr/>
        </p:nvSpPr>
        <p:spPr>
          <a:xfrm>
            <a:off x="340760" y="6831898"/>
            <a:ext cx="11549629" cy="19576"/>
          </a:xfrm>
          <a:custGeom>
            <a:avLst/>
            <a:gdLst/>
            <a:ahLst/>
            <a:cxnLst/>
            <a:rect l="l" t="t" r="r" b="b"/>
            <a:pathLst>
              <a:path w="11239500" h="19050">
                <a:moveTo>
                  <a:pt x="11239499" y="19050"/>
                </a:moveTo>
                <a:lnTo>
                  <a:pt x="0" y="19050"/>
                </a:lnTo>
                <a:lnTo>
                  <a:pt x="0" y="0"/>
                </a:lnTo>
                <a:lnTo>
                  <a:pt x="11239499" y="0"/>
                </a:lnTo>
                <a:lnTo>
                  <a:pt x="11239499" y="19050"/>
                </a:lnTo>
                <a:close/>
              </a:path>
            </a:pathLst>
          </a:custGeom>
          <a:solidFill>
            <a:srgbClr val="000000">
              <a:alpha val="27999"/>
            </a:srgbClr>
          </a:solidFill>
        </p:spPr>
        <p:txBody>
          <a:bodyPr wrap="square" lIns="0" tIns="0" rIns="0" bIns="0" rtlCol="0"/>
          <a:lstStyle/>
          <a:p>
            <a:endParaRPr sz="1439"/>
          </a:p>
        </p:txBody>
      </p:sp>
      <p:sp>
        <p:nvSpPr>
          <p:cNvPr id="17" name="object 17"/>
          <p:cNvSpPr txBox="1"/>
          <p:nvPr/>
        </p:nvSpPr>
        <p:spPr>
          <a:xfrm>
            <a:off x="839809" y="6657501"/>
            <a:ext cx="1691335" cy="23916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3051">
              <a:lnSpc>
                <a:spcPts val="1778"/>
              </a:lnSpc>
            </a:pPr>
            <a:r>
              <a:rPr sz="1952" spc="-72" dirty="0">
                <a:solidFill>
                  <a:srgbClr val="F7FAFB"/>
                </a:solidFill>
                <a:latin typeface="Calibri"/>
                <a:cs typeface="Calibri"/>
              </a:rPr>
              <a:t>Agenda </a:t>
            </a:r>
            <a:r>
              <a:rPr sz="1952" spc="-51" dirty="0">
                <a:solidFill>
                  <a:srgbClr val="F7FAFB"/>
                </a:solidFill>
                <a:latin typeface="Calibri"/>
                <a:cs typeface="Calibri"/>
              </a:rPr>
              <a:t>Overview</a:t>
            </a:r>
            <a:endParaRPr sz="1952">
              <a:latin typeface="Calibri"/>
              <a:cs typeface="Calibri"/>
            </a:endParaRPr>
          </a:p>
        </p:txBody>
      </p:sp>
      <p:graphicFrame>
        <p:nvGraphicFramePr>
          <p:cNvPr id="21" name="Textplatzhalter 18">
            <a:extLst>
              <a:ext uri="{FF2B5EF4-FFF2-40B4-BE49-F238E27FC236}">
                <a16:creationId xmlns:a16="http://schemas.microsoft.com/office/drawing/2014/main" id="{2ED001CF-ADC1-393F-2832-3866B98CD03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715357967"/>
              </p:ext>
            </p:extLst>
          </p:nvPr>
        </p:nvGraphicFramePr>
        <p:xfrm>
          <a:off x="838200" y="989814"/>
          <a:ext cx="10515600" cy="518714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vert="horz" wrap="square" lIns="0" tIns="15007" rIns="0" bIns="0" rtlCol="0" anchor="ctr" anchorCtr="0">
            <a:spAutoFit/>
          </a:bodyPr>
          <a:lstStyle/>
          <a:p>
            <a:pPr marL="13051">
              <a:lnSpc>
                <a:spcPct val="100000"/>
              </a:lnSpc>
              <a:spcBef>
                <a:spcPts val="117"/>
              </a:spcBef>
              <a:tabLst>
                <a:tab pos="746490" algn="l"/>
              </a:tabLst>
            </a:pPr>
            <a:r>
              <a:rPr sz="3288" dirty="0"/>
              <a:t>WHY</a:t>
            </a:r>
            <a:r>
              <a:rPr sz="3288" spc="-67" dirty="0"/>
              <a:t> </a:t>
            </a:r>
            <a:r>
              <a:rPr sz="3288" spc="-21" dirty="0"/>
              <a:t>CAPTURE</a:t>
            </a:r>
            <a:r>
              <a:rPr sz="3288" spc="-67" dirty="0"/>
              <a:t> </a:t>
            </a:r>
            <a:r>
              <a:rPr sz="3288" spc="144" dirty="0"/>
              <a:t>IN</a:t>
            </a:r>
            <a:r>
              <a:rPr sz="3288" spc="-67" dirty="0"/>
              <a:t> </a:t>
            </a:r>
            <a:r>
              <a:rPr sz="3288" dirty="0"/>
              <a:t>UNUSUAL</a:t>
            </a:r>
            <a:r>
              <a:rPr sz="3288" spc="-67" dirty="0"/>
              <a:t> </a:t>
            </a:r>
            <a:r>
              <a:rPr sz="3288" spc="-36" dirty="0"/>
              <a:t>PLACES?</a:t>
            </a:r>
            <a:endParaRPr sz="3288" dirty="0">
              <a:latin typeface="Yu Gothic"/>
              <a:cs typeface="Yu Gothic"/>
            </a:endParaRPr>
          </a:p>
        </p:txBody>
      </p:sp>
      <p:sp>
        <p:nvSpPr>
          <p:cNvPr id="13" name="object 13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 spcFirstLastPara="1" vert="horz" wrap="square" lIns="0" tIns="0" rIns="0" bIns="0" rtlCol="0" anchor="ctr" anchorCtr="0">
            <a:spAutoFit/>
          </a:bodyPr>
          <a:lstStyle/>
          <a:p>
            <a:pPr marL="39152">
              <a:lnSpc>
                <a:spcPts val="1767"/>
              </a:lnSpc>
            </a:pPr>
            <a:r>
              <a:rPr sz="1901" spc="-62" dirty="0"/>
              <a:t>2/15</a:t>
            </a:r>
            <a:endParaRPr sz="1901"/>
          </a:p>
        </p:txBody>
      </p:sp>
      <p:sp>
        <p:nvSpPr>
          <p:cNvPr id="24" name="Textplatzhalter 23">
            <a:extLst>
              <a:ext uri="{FF2B5EF4-FFF2-40B4-BE49-F238E27FC236}">
                <a16:creationId xmlns:a16="http://schemas.microsoft.com/office/drawing/2014/main" id="{0C3455C0-DE58-AB4A-6DF9-E76C3EFCBD1D}"/>
              </a:ext>
            </a:extLst>
          </p:cNvPr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11" name="object 11"/>
          <p:cNvSpPr/>
          <p:nvPr/>
        </p:nvSpPr>
        <p:spPr>
          <a:xfrm>
            <a:off x="340760" y="6831898"/>
            <a:ext cx="11549629" cy="19576"/>
          </a:xfrm>
          <a:custGeom>
            <a:avLst/>
            <a:gdLst/>
            <a:ahLst/>
            <a:cxnLst/>
            <a:rect l="l" t="t" r="r" b="b"/>
            <a:pathLst>
              <a:path w="11239500" h="19050">
                <a:moveTo>
                  <a:pt x="11239499" y="19050"/>
                </a:moveTo>
                <a:lnTo>
                  <a:pt x="0" y="19050"/>
                </a:lnTo>
                <a:lnTo>
                  <a:pt x="0" y="0"/>
                </a:lnTo>
                <a:lnTo>
                  <a:pt x="11239499" y="0"/>
                </a:lnTo>
                <a:lnTo>
                  <a:pt x="11239499" y="19050"/>
                </a:lnTo>
                <a:close/>
              </a:path>
            </a:pathLst>
          </a:custGeom>
          <a:solidFill>
            <a:srgbClr val="000000">
              <a:alpha val="27999"/>
            </a:srgbClr>
          </a:solidFill>
        </p:spPr>
        <p:txBody>
          <a:bodyPr wrap="square" lIns="0" tIns="0" rIns="0" bIns="0" rtlCol="0"/>
          <a:lstStyle/>
          <a:p>
            <a:endParaRPr sz="1439"/>
          </a:p>
        </p:txBody>
      </p:sp>
      <p:sp>
        <p:nvSpPr>
          <p:cNvPr id="12" name="object 12"/>
          <p:cNvSpPr txBox="1"/>
          <p:nvPr/>
        </p:nvSpPr>
        <p:spPr>
          <a:xfrm>
            <a:off x="839809" y="6630193"/>
            <a:ext cx="1230655" cy="23750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3051">
              <a:lnSpc>
                <a:spcPts val="1767"/>
              </a:lnSpc>
            </a:pPr>
            <a:r>
              <a:rPr sz="1901" spc="-21" dirty="0">
                <a:solidFill>
                  <a:srgbClr val="F7FAFB"/>
                </a:solidFill>
                <a:latin typeface="Calibri"/>
                <a:cs typeface="Calibri"/>
              </a:rPr>
              <a:t>Introduction</a:t>
            </a:r>
            <a:endParaRPr sz="1901">
              <a:latin typeface="Calibri"/>
              <a:cs typeface="Calibri"/>
            </a:endParaRPr>
          </a:p>
        </p:txBody>
      </p:sp>
      <p:graphicFrame>
        <p:nvGraphicFramePr>
          <p:cNvPr id="26" name="Textplatzhalter 21">
            <a:extLst>
              <a:ext uri="{FF2B5EF4-FFF2-40B4-BE49-F238E27FC236}">
                <a16:creationId xmlns:a16="http://schemas.microsoft.com/office/drawing/2014/main" id="{5A50E2EA-9102-BF6E-0D8A-675AEAED0B41}"/>
              </a:ext>
            </a:extLst>
          </p:cNvPr>
          <p:cNvGraphicFramePr/>
          <p:nvPr/>
        </p:nvGraphicFramePr>
        <p:xfrm>
          <a:off x="838200" y="989814"/>
          <a:ext cx="4949858" cy="518714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27" name="Grafik 26">
            <a:extLst>
              <a:ext uri="{FF2B5EF4-FFF2-40B4-BE49-F238E27FC236}">
                <a16:creationId xmlns:a16="http://schemas.microsoft.com/office/drawing/2014/main" id="{918C4711-58C9-A620-D0EF-63091C02C957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837473B0-CC2E-450A-ABE3-18F120FF3D39}">
                <a1611:picAttrSrcUrl xmlns:a1611="http://schemas.microsoft.com/office/drawing/2016/11/main" r:id="rId8"/>
              </a:ext>
            </a:extLst>
          </a:blip>
          <a:stretch>
            <a:fillRect/>
          </a:stretch>
        </p:blipFill>
        <p:spPr>
          <a:xfrm>
            <a:off x="6096000" y="973594"/>
            <a:ext cx="5794389" cy="5182098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1BE473D-7A5C-0BDE-F4ED-1133D150B99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>
            <a:extLst>
              <a:ext uri="{FF2B5EF4-FFF2-40B4-BE49-F238E27FC236}">
                <a16:creationId xmlns:a16="http://schemas.microsoft.com/office/drawing/2014/main" id="{333C4281-366A-F028-CEDD-A96FAB48074B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68500" y="58501"/>
            <a:ext cx="8162100" cy="533950"/>
          </a:xfrm>
          <a:prstGeom prst="rect">
            <a:avLst/>
          </a:prstGeom>
        </p:spPr>
        <p:txBody>
          <a:bodyPr spcFirstLastPara="1" vert="horz" wrap="square" lIns="0" tIns="15007" rIns="0" bIns="0" rtlCol="0" anchor="ctr" anchorCtr="0">
            <a:spAutoFit/>
          </a:bodyPr>
          <a:lstStyle/>
          <a:p>
            <a:pPr marL="13051">
              <a:lnSpc>
                <a:spcPct val="100000"/>
              </a:lnSpc>
              <a:spcBef>
                <a:spcPts val="117"/>
              </a:spcBef>
              <a:tabLst>
                <a:tab pos="746490" algn="l"/>
              </a:tabLst>
            </a:pPr>
            <a:r>
              <a:rPr sz="3288" dirty="0"/>
              <a:t>WHY</a:t>
            </a:r>
            <a:r>
              <a:rPr sz="3288" spc="-67" dirty="0"/>
              <a:t> </a:t>
            </a:r>
            <a:r>
              <a:rPr sz="3288" spc="-21" dirty="0"/>
              <a:t>CAPTURE</a:t>
            </a:r>
            <a:r>
              <a:rPr sz="3288" spc="-67" dirty="0"/>
              <a:t> </a:t>
            </a:r>
            <a:r>
              <a:rPr sz="3288" spc="144" dirty="0"/>
              <a:t>IN</a:t>
            </a:r>
            <a:r>
              <a:rPr sz="3288" spc="-67" dirty="0"/>
              <a:t> </a:t>
            </a:r>
            <a:r>
              <a:rPr sz="3288" dirty="0"/>
              <a:t>UNUSUAL</a:t>
            </a:r>
            <a:r>
              <a:rPr sz="3288" spc="-67" dirty="0"/>
              <a:t> </a:t>
            </a:r>
            <a:r>
              <a:rPr sz="3288" spc="-36" dirty="0"/>
              <a:t>PLACES?</a:t>
            </a:r>
            <a:endParaRPr sz="3288" dirty="0">
              <a:latin typeface="Yu Gothic"/>
              <a:cs typeface="Yu Gothic"/>
            </a:endParaRPr>
          </a:p>
        </p:txBody>
      </p:sp>
      <p:sp>
        <p:nvSpPr>
          <p:cNvPr id="13" name="object 13">
            <a:extLst>
              <a:ext uri="{FF2B5EF4-FFF2-40B4-BE49-F238E27FC236}">
                <a16:creationId xmlns:a16="http://schemas.microsoft.com/office/drawing/2014/main" id="{EFD133C1-EA7B-8B95-1CAB-33B8CAC49815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 spcFirstLastPara="1" vert="horz" wrap="square" lIns="0" tIns="0" rIns="0" bIns="0" rtlCol="0" anchor="ctr" anchorCtr="0">
            <a:spAutoFit/>
          </a:bodyPr>
          <a:lstStyle/>
          <a:p>
            <a:pPr marL="39152">
              <a:lnSpc>
                <a:spcPts val="1767"/>
              </a:lnSpc>
            </a:pPr>
            <a:r>
              <a:rPr sz="1901" spc="-62" dirty="0"/>
              <a:t>2/15</a:t>
            </a:r>
            <a:endParaRPr sz="1901"/>
          </a:p>
        </p:txBody>
      </p:sp>
      <p:sp>
        <p:nvSpPr>
          <p:cNvPr id="11" name="object 11">
            <a:extLst>
              <a:ext uri="{FF2B5EF4-FFF2-40B4-BE49-F238E27FC236}">
                <a16:creationId xmlns:a16="http://schemas.microsoft.com/office/drawing/2014/main" id="{CE76078C-DF27-3D68-2568-7421FA34C7D2}"/>
              </a:ext>
            </a:extLst>
          </p:cNvPr>
          <p:cNvSpPr/>
          <p:nvPr/>
        </p:nvSpPr>
        <p:spPr>
          <a:xfrm>
            <a:off x="340760" y="6831898"/>
            <a:ext cx="11549629" cy="19576"/>
          </a:xfrm>
          <a:custGeom>
            <a:avLst/>
            <a:gdLst/>
            <a:ahLst/>
            <a:cxnLst/>
            <a:rect l="l" t="t" r="r" b="b"/>
            <a:pathLst>
              <a:path w="11239500" h="19050">
                <a:moveTo>
                  <a:pt x="11239499" y="19050"/>
                </a:moveTo>
                <a:lnTo>
                  <a:pt x="0" y="19050"/>
                </a:lnTo>
                <a:lnTo>
                  <a:pt x="0" y="0"/>
                </a:lnTo>
                <a:lnTo>
                  <a:pt x="11239499" y="0"/>
                </a:lnTo>
                <a:lnTo>
                  <a:pt x="11239499" y="19050"/>
                </a:lnTo>
                <a:close/>
              </a:path>
            </a:pathLst>
          </a:custGeom>
          <a:solidFill>
            <a:srgbClr val="000000">
              <a:alpha val="27999"/>
            </a:srgbClr>
          </a:solidFill>
        </p:spPr>
        <p:txBody>
          <a:bodyPr wrap="square" lIns="0" tIns="0" rIns="0" bIns="0" rtlCol="0"/>
          <a:lstStyle/>
          <a:p>
            <a:endParaRPr sz="1439"/>
          </a:p>
        </p:txBody>
      </p:sp>
      <p:sp>
        <p:nvSpPr>
          <p:cNvPr id="12" name="object 12">
            <a:extLst>
              <a:ext uri="{FF2B5EF4-FFF2-40B4-BE49-F238E27FC236}">
                <a16:creationId xmlns:a16="http://schemas.microsoft.com/office/drawing/2014/main" id="{B6402FBB-C048-DF24-15CD-B04341E26166}"/>
              </a:ext>
            </a:extLst>
          </p:cNvPr>
          <p:cNvSpPr txBox="1"/>
          <p:nvPr/>
        </p:nvSpPr>
        <p:spPr>
          <a:xfrm>
            <a:off x="839809" y="6630193"/>
            <a:ext cx="1230655" cy="23750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3051">
              <a:lnSpc>
                <a:spcPts val="1767"/>
              </a:lnSpc>
            </a:pPr>
            <a:r>
              <a:rPr sz="1901" spc="-21" dirty="0">
                <a:solidFill>
                  <a:srgbClr val="F7FAFB"/>
                </a:solidFill>
                <a:latin typeface="Calibri"/>
                <a:cs typeface="Calibri"/>
              </a:rPr>
              <a:t>Introduction</a:t>
            </a:r>
            <a:endParaRPr sz="1901">
              <a:latin typeface="Calibri"/>
              <a:cs typeface="Calibri"/>
            </a:endParaRPr>
          </a:p>
        </p:txBody>
      </p:sp>
      <p:graphicFrame>
        <p:nvGraphicFramePr>
          <p:cNvPr id="23" name="Textplatzhalter 20">
            <a:extLst>
              <a:ext uri="{FF2B5EF4-FFF2-40B4-BE49-F238E27FC236}">
                <a16:creationId xmlns:a16="http://schemas.microsoft.com/office/drawing/2014/main" id="{BB7FA9CF-48F6-5D1D-1F0C-0CE8FD015139}"/>
              </a:ext>
            </a:extLst>
          </p:cNvPr>
          <p:cNvGraphicFramePr/>
          <p:nvPr/>
        </p:nvGraphicFramePr>
        <p:xfrm>
          <a:off x="6135670" y="989814"/>
          <a:ext cx="4949857" cy="518714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6" name="Grafik 5" descr="Ein Bild, das Text, Screenshot, Schrift, Farbigkeit enthält.&#10;&#10;KI-generierte Inhalte können fehlerhaft sein.">
            <a:extLst>
              <a:ext uri="{FF2B5EF4-FFF2-40B4-BE49-F238E27FC236}">
                <a16:creationId xmlns:a16="http://schemas.microsoft.com/office/drawing/2014/main" id="{C9CA1C12-F257-3275-A71A-A670BCB4B876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837473B0-CC2E-450A-ABE3-18F120FF3D39}">
                <a1611:picAttrSrcUrl xmlns:a1611="http://schemas.microsoft.com/office/drawing/2016/11/main" r:id="rId8"/>
              </a:ext>
            </a:extLst>
          </a:blip>
          <a:stretch>
            <a:fillRect/>
          </a:stretch>
        </p:blipFill>
        <p:spPr>
          <a:xfrm>
            <a:off x="469109" y="1435054"/>
            <a:ext cx="5331406" cy="39878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22691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68500" y="119127"/>
            <a:ext cx="8162100" cy="412698"/>
          </a:xfrm>
          <a:prstGeom prst="rect">
            <a:avLst/>
          </a:prstGeom>
        </p:spPr>
        <p:txBody>
          <a:bodyPr spcFirstLastPara="1" vert="horz" wrap="square" lIns="0" tIns="15007" rIns="0" bIns="0" rtlCol="0" anchor="ctr" anchorCtr="0">
            <a:spAutoFit/>
          </a:bodyPr>
          <a:lstStyle/>
          <a:p>
            <a:pPr marL="13051">
              <a:lnSpc>
                <a:spcPct val="100000"/>
              </a:lnSpc>
              <a:spcBef>
                <a:spcPts val="117"/>
              </a:spcBef>
              <a:tabLst>
                <a:tab pos="746490" algn="l"/>
              </a:tabLst>
            </a:pPr>
            <a:r>
              <a:rPr dirty="0"/>
              <a:t>CAPTURING</a:t>
            </a:r>
            <a:r>
              <a:rPr spc="134" dirty="0"/>
              <a:t> </a:t>
            </a:r>
            <a:r>
              <a:rPr dirty="0"/>
              <a:t>BROWSER</a:t>
            </a:r>
            <a:r>
              <a:rPr spc="144" dirty="0"/>
              <a:t> </a:t>
            </a:r>
            <a:r>
              <a:rPr dirty="0"/>
              <a:t>NETWORK</a:t>
            </a:r>
            <a:r>
              <a:rPr spc="144" dirty="0"/>
              <a:t> </a:t>
            </a:r>
            <a:r>
              <a:rPr spc="-10" dirty="0"/>
              <a:t>ACTIVITY</a:t>
            </a:r>
            <a:endParaRPr sz="4316" dirty="0">
              <a:latin typeface="Arial"/>
              <a:cs typeface="Arial"/>
            </a:endParaRPr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8C19FAF3-2771-DE74-376F-C05FF003D53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de-AT" b="1" spc="10" dirty="0">
                <a:solidFill>
                  <a:srgbClr val="60A5FA"/>
                </a:solidFill>
                <a:latin typeface="Arial Narrow"/>
                <a:cs typeface="Arial Narrow"/>
              </a:rPr>
              <a:t>BROWSER</a:t>
            </a:r>
            <a:r>
              <a:rPr lang="de-AT" b="1" spc="-46" dirty="0">
                <a:solidFill>
                  <a:srgbClr val="60A5FA"/>
                </a:solidFill>
                <a:latin typeface="Arial Narrow"/>
                <a:cs typeface="Arial Narrow"/>
              </a:rPr>
              <a:t> </a:t>
            </a:r>
            <a:r>
              <a:rPr lang="de-AT" b="1" spc="10" dirty="0">
                <a:solidFill>
                  <a:srgbClr val="60A5FA"/>
                </a:solidFill>
                <a:latin typeface="Arial Narrow"/>
                <a:cs typeface="Arial Narrow"/>
              </a:rPr>
              <a:t>INTEGRATION</a:t>
            </a:r>
            <a:r>
              <a:rPr lang="de-AT" b="1" spc="-51" dirty="0">
                <a:solidFill>
                  <a:srgbClr val="60A5FA"/>
                </a:solidFill>
                <a:latin typeface="Arial Narrow"/>
                <a:cs typeface="Arial Narrow"/>
              </a:rPr>
              <a:t> </a:t>
            </a:r>
            <a:r>
              <a:rPr lang="de-AT" b="1" spc="-10" dirty="0">
                <a:solidFill>
                  <a:srgbClr val="60A5FA"/>
                </a:solidFill>
                <a:latin typeface="Arial Narrow"/>
                <a:cs typeface="Arial Narrow"/>
              </a:rPr>
              <a:t>CAPABILITIES</a:t>
            </a:r>
          </a:p>
          <a:p>
            <a:pPr marL="175529" indent="-162479">
              <a:spcBef>
                <a:spcPts val="560"/>
              </a:spcBef>
              <a:buClr>
                <a:srgbClr val="0FB981"/>
              </a:buClr>
              <a:buSzPct val="105263"/>
              <a:buFont typeface="Yu Gothic"/>
              <a:buChar char="✓"/>
              <a:tabLst>
                <a:tab pos="175529" algn="l"/>
              </a:tabLst>
            </a:pPr>
            <a:r>
              <a:rPr lang="de-AT" sz="2000" spc="-21" dirty="0">
                <a:solidFill>
                  <a:srgbClr val="1F2937"/>
                </a:solidFill>
                <a:latin typeface="+mj-lt"/>
                <a:cs typeface="Calibri"/>
              </a:rPr>
              <a:t>Chrome</a:t>
            </a:r>
            <a:r>
              <a:rPr lang="de-AT" sz="2000" spc="-10" dirty="0">
                <a:solidFill>
                  <a:srgbClr val="1F2937"/>
                </a:solidFill>
                <a:latin typeface="+mj-lt"/>
                <a:cs typeface="Calibri"/>
              </a:rPr>
              <a:t> </a:t>
            </a:r>
            <a:r>
              <a:rPr lang="de-AT" sz="2000" spc="-21" dirty="0" err="1">
                <a:solidFill>
                  <a:srgbClr val="1F2937"/>
                </a:solidFill>
                <a:latin typeface="+mj-lt"/>
                <a:cs typeface="Calibri"/>
              </a:rPr>
              <a:t>DevTools</a:t>
            </a:r>
            <a:r>
              <a:rPr lang="de-AT" sz="2000" spc="-10" dirty="0">
                <a:solidFill>
                  <a:srgbClr val="1F2937"/>
                </a:solidFill>
                <a:latin typeface="+mj-lt"/>
                <a:cs typeface="Calibri"/>
              </a:rPr>
              <a:t> </a:t>
            </a:r>
            <a:r>
              <a:rPr lang="de-AT" sz="2000" spc="-21" dirty="0" err="1">
                <a:solidFill>
                  <a:srgbClr val="1F2937"/>
                </a:solidFill>
                <a:latin typeface="+mj-lt"/>
                <a:cs typeface="Calibri"/>
              </a:rPr>
              <a:t>integration</a:t>
            </a:r>
            <a:r>
              <a:rPr lang="de-AT" sz="2000" spc="-10" dirty="0">
                <a:solidFill>
                  <a:srgbClr val="1F2937"/>
                </a:solidFill>
                <a:latin typeface="+mj-lt"/>
                <a:cs typeface="Calibri"/>
              </a:rPr>
              <a:t> </a:t>
            </a:r>
            <a:r>
              <a:rPr lang="de-AT" sz="2000" spc="-10" dirty="0" err="1">
                <a:solidFill>
                  <a:srgbClr val="1F2937"/>
                </a:solidFill>
                <a:latin typeface="+mj-lt"/>
                <a:cs typeface="Calibri"/>
              </a:rPr>
              <a:t>provides</a:t>
            </a:r>
            <a:r>
              <a:rPr lang="de-AT" sz="2000" spc="-5" dirty="0">
                <a:solidFill>
                  <a:srgbClr val="1F2937"/>
                </a:solidFill>
                <a:latin typeface="+mj-lt"/>
                <a:cs typeface="Calibri"/>
              </a:rPr>
              <a:t> </a:t>
            </a:r>
            <a:r>
              <a:rPr lang="de-AT" sz="2000" spc="-10" dirty="0" err="1">
                <a:solidFill>
                  <a:srgbClr val="1F2937"/>
                </a:solidFill>
                <a:latin typeface="+mj-lt"/>
                <a:cs typeface="Calibri"/>
              </a:rPr>
              <a:t>direct</a:t>
            </a:r>
            <a:r>
              <a:rPr lang="de-AT" sz="2000" spc="-10" dirty="0">
                <a:solidFill>
                  <a:srgbClr val="1F2937"/>
                </a:solidFill>
                <a:latin typeface="+mj-lt"/>
                <a:cs typeface="Calibri"/>
              </a:rPr>
              <a:t> </a:t>
            </a:r>
            <a:r>
              <a:rPr lang="de-AT" sz="2000" dirty="0" err="1">
                <a:solidFill>
                  <a:srgbClr val="1F2937"/>
                </a:solidFill>
                <a:latin typeface="+mj-lt"/>
                <a:cs typeface="Calibri"/>
              </a:rPr>
              <a:t>access</a:t>
            </a:r>
            <a:r>
              <a:rPr lang="de-AT" sz="2000" spc="-10" dirty="0">
                <a:solidFill>
                  <a:srgbClr val="1F2937"/>
                </a:solidFill>
                <a:latin typeface="+mj-lt"/>
                <a:cs typeface="Calibri"/>
              </a:rPr>
              <a:t> </a:t>
            </a:r>
            <a:r>
              <a:rPr lang="de-AT" sz="2000" spc="-21" dirty="0" err="1">
                <a:solidFill>
                  <a:srgbClr val="1F2937"/>
                </a:solidFill>
                <a:latin typeface="+mj-lt"/>
                <a:cs typeface="Calibri"/>
              </a:rPr>
              <a:t>to</a:t>
            </a:r>
            <a:r>
              <a:rPr lang="de-AT" sz="2000" spc="-5" dirty="0">
                <a:solidFill>
                  <a:srgbClr val="1F2937"/>
                </a:solidFill>
                <a:latin typeface="+mj-lt"/>
                <a:cs typeface="Calibri"/>
              </a:rPr>
              <a:t> </a:t>
            </a:r>
            <a:r>
              <a:rPr lang="de-AT" sz="2000" spc="-21" dirty="0" err="1">
                <a:solidFill>
                  <a:srgbClr val="1F2937"/>
                </a:solidFill>
                <a:latin typeface="+mj-lt"/>
                <a:cs typeface="Calibri"/>
              </a:rPr>
              <a:t>browser</a:t>
            </a:r>
            <a:r>
              <a:rPr lang="de-AT" sz="2000" spc="-10" dirty="0">
                <a:solidFill>
                  <a:srgbClr val="1F2937"/>
                </a:solidFill>
                <a:latin typeface="+mj-lt"/>
                <a:cs typeface="Calibri"/>
              </a:rPr>
              <a:t> </a:t>
            </a:r>
            <a:r>
              <a:rPr lang="de-AT" sz="2000" spc="-21" dirty="0">
                <a:solidFill>
                  <a:srgbClr val="1F2937"/>
                </a:solidFill>
                <a:latin typeface="+mj-lt"/>
                <a:cs typeface="Calibri"/>
              </a:rPr>
              <a:t>network</a:t>
            </a:r>
            <a:r>
              <a:rPr lang="de-AT" sz="2000" spc="-10" dirty="0">
                <a:solidFill>
                  <a:srgbClr val="1F2937"/>
                </a:solidFill>
                <a:latin typeface="+mj-lt"/>
                <a:cs typeface="Calibri"/>
              </a:rPr>
              <a:t> </a:t>
            </a:r>
            <a:r>
              <a:rPr lang="de-AT" sz="2000" spc="-10" dirty="0" err="1">
                <a:solidFill>
                  <a:srgbClr val="1F2937"/>
                </a:solidFill>
                <a:latin typeface="+mj-lt"/>
                <a:cs typeface="Calibri"/>
              </a:rPr>
              <a:t>activity</a:t>
            </a:r>
            <a:endParaRPr lang="de-AT" sz="2000" dirty="0">
              <a:latin typeface="+mj-lt"/>
              <a:cs typeface="Calibri"/>
            </a:endParaRPr>
          </a:p>
          <a:p>
            <a:pPr marL="175529" indent="-162479">
              <a:spcBef>
                <a:spcPts val="694"/>
              </a:spcBef>
              <a:buClr>
                <a:srgbClr val="0FB981"/>
              </a:buClr>
              <a:buSzPct val="105263"/>
              <a:buFont typeface="Yu Gothic"/>
              <a:buChar char="✓"/>
              <a:tabLst>
                <a:tab pos="175529" algn="l"/>
              </a:tabLst>
            </a:pPr>
            <a:r>
              <a:rPr lang="de-AT" sz="2000" spc="-21" dirty="0">
                <a:solidFill>
                  <a:srgbClr val="1F2937"/>
                </a:solidFill>
                <a:latin typeface="+mj-lt"/>
                <a:cs typeface="Calibri"/>
              </a:rPr>
              <a:t>HAR</a:t>
            </a:r>
            <a:r>
              <a:rPr lang="de-AT" sz="2000" spc="-5" dirty="0">
                <a:solidFill>
                  <a:srgbClr val="1F2937"/>
                </a:solidFill>
                <a:latin typeface="+mj-lt"/>
                <a:cs typeface="Calibri"/>
              </a:rPr>
              <a:t> </a:t>
            </a:r>
            <a:r>
              <a:rPr lang="de-AT" sz="2000" dirty="0">
                <a:solidFill>
                  <a:srgbClr val="1F2937"/>
                </a:solidFill>
                <a:latin typeface="+mj-lt"/>
                <a:cs typeface="Calibri"/>
              </a:rPr>
              <a:t>(HTTP</a:t>
            </a:r>
            <a:r>
              <a:rPr lang="de-AT" sz="2000" spc="-5" dirty="0">
                <a:solidFill>
                  <a:srgbClr val="1F2937"/>
                </a:solidFill>
                <a:latin typeface="+mj-lt"/>
                <a:cs typeface="Calibri"/>
              </a:rPr>
              <a:t> </a:t>
            </a:r>
            <a:r>
              <a:rPr lang="de-AT" sz="2000" spc="-26" dirty="0">
                <a:solidFill>
                  <a:srgbClr val="1F2937"/>
                </a:solidFill>
                <a:latin typeface="+mj-lt"/>
                <a:cs typeface="Calibri"/>
              </a:rPr>
              <a:t>Archive)</a:t>
            </a:r>
            <a:r>
              <a:rPr lang="de-AT" sz="2000" spc="-5" dirty="0">
                <a:solidFill>
                  <a:srgbClr val="1F2937"/>
                </a:solidFill>
                <a:latin typeface="+mj-lt"/>
                <a:cs typeface="Calibri"/>
              </a:rPr>
              <a:t> </a:t>
            </a:r>
            <a:r>
              <a:rPr lang="de-AT" sz="2000" spc="-21" dirty="0" err="1">
                <a:solidFill>
                  <a:srgbClr val="1F2937"/>
                </a:solidFill>
                <a:latin typeface="+mj-lt"/>
                <a:cs typeface="Calibri"/>
              </a:rPr>
              <a:t>file</a:t>
            </a:r>
            <a:r>
              <a:rPr lang="de-AT" sz="2000" spc="-5" dirty="0">
                <a:solidFill>
                  <a:srgbClr val="1F2937"/>
                </a:solidFill>
                <a:latin typeface="+mj-lt"/>
                <a:cs typeface="Calibri"/>
              </a:rPr>
              <a:t> </a:t>
            </a:r>
            <a:r>
              <a:rPr lang="de-AT" sz="2000" spc="-21" dirty="0" err="1">
                <a:solidFill>
                  <a:srgbClr val="1F2937"/>
                </a:solidFill>
                <a:latin typeface="+mj-lt"/>
                <a:cs typeface="Calibri"/>
              </a:rPr>
              <a:t>format</a:t>
            </a:r>
            <a:r>
              <a:rPr lang="de-AT" sz="2000" spc="-5" dirty="0">
                <a:solidFill>
                  <a:srgbClr val="1F2937"/>
                </a:solidFill>
                <a:latin typeface="+mj-lt"/>
                <a:cs typeface="Calibri"/>
              </a:rPr>
              <a:t> </a:t>
            </a:r>
            <a:r>
              <a:rPr lang="de-AT" sz="2000" spc="-10" dirty="0" err="1">
                <a:solidFill>
                  <a:srgbClr val="1F2937"/>
                </a:solidFill>
                <a:latin typeface="+mj-lt"/>
                <a:cs typeface="Calibri"/>
              </a:rPr>
              <a:t>enables</a:t>
            </a:r>
            <a:r>
              <a:rPr lang="de-AT" sz="2000" dirty="0">
                <a:solidFill>
                  <a:srgbClr val="1F2937"/>
                </a:solidFill>
                <a:latin typeface="+mj-lt"/>
                <a:cs typeface="Calibri"/>
              </a:rPr>
              <a:t> </a:t>
            </a:r>
            <a:r>
              <a:rPr lang="de-AT" sz="2000" spc="-10" dirty="0" err="1">
                <a:solidFill>
                  <a:srgbClr val="1F2937"/>
                </a:solidFill>
                <a:latin typeface="+mj-lt"/>
                <a:cs typeface="Calibri"/>
              </a:rPr>
              <a:t>detailed</a:t>
            </a:r>
            <a:r>
              <a:rPr lang="de-AT" sz="2000" spc="-5" dirty="0">
                <a:solidFill>
                  <a:srgbClr val="1F2937"/>
                </a:solidFill>
                <a:latin typeface="+mj-lt"/>
                <a:cs typeface="Calibri"/>
              </a:rPr>
              <a:t> </a:t>
            </a:r>
            <a:r>
              <a:rPr lang="de-AT" sz="2000" spc="-31" dirty="0">
                <a:solidFill>
                  <a:srgbClr val="1F2937"/>
                </a:solidFill>
                <a:latin typeface="+mj-lt"/>
                <a:cs typeface="Calibri"/>
              </a:rPr>
              <a:t>web</a:t>
            </a:r>
            <a:r>
              <a:rPr lang="de-AT" sz="2000" spc="-5" dirty="0">
                <a:solidFill>
                  <a:srgbClr val="1F2937"/>
                </a:solidFill>
                <a:latin typeface="+mj-lt"/>
                <a:cs typeface="Calibri"/>
              </a:rPr>
              <a:t> </a:t>
            </a:r>
            <a:r>
              <a:rPr lang="de-AT" sz="2000" dirty="0" err="1">
                <a:solidFill>
                  <a:srgbClr val="1F2937"/>
                </a:solidFill>
                <a:latin typeface="+mj-lt"/>
                <a:cs typeface="Calibri"/>
              </a:rPr>
              <a:t>tra</a:t>
            </a:r>
            <a:r>
              <a:rPr lang="de-AT" sz="2000" dirty="0" err="1">
                <a:solidFill>
                  <a:srgbClr val="1F2937"/>
                </a:solidFill>
                <a:latin typeface="+mj-lt"/>
              </a:rPr>
              <a:t>ﬀ</a:t>
            </a:r>
            <a:r>
              <a:rPr lang="de-AT" sz="2000" dirty="0" err="1">
                <a:solidFill>
                  <a:srgbClr val="1F2937"/>
                </a:solidFill>
                <a:latin typeface="+mj-lt"/>
                <a:cs typeface="Calibri"/>
              </a:rPr>
              <a:t>ic</a:t>
            </a:r>
            <a:r>
              <a:rPr lang="de-AT" sz="2000" spc="-5" dirty="0">
                <a:solidFill>
                  <a:srgbClr val="1F2937"/>
                </a:solidFill>
                <a:latin typeface="+mj-lt"/>
                <a:cs typeface="Calibri"/>
              </a:rPr>
              <a:t> </a:t>
            </a:r>
            <a:r>
              <a:rPr lang="de-AT" sz="2000" spc="-10" dirty="0" err="1">
                <a:solidFill>
                  <a:srgbClr val="1F2937"/>
                </a:solidFill>
                <a:latin typeface="+mj-lt"/>
                <a:cs typeface="Calibri"/>
              </a:rPr>
              <a:t>analysis</a:t>
            </a:r>
            <a:endParaRPr lang="de-AT" sz="2000" dirty="0">
              <a:latin typeface="+mj-lt"/>
              <a:cs typeface="Calibri"/>
            </a:endParaRPr>
          </a:p>
          <a:p>
            <a:pPr marL="175529" indent="-162479">
              <a:spcBef>
                <a:spcPts val="617"/>
              </a:spcBef>
              <a:buClr>
                <a:srgbClr val="0FB981"/>
              </a:buClr>
              <a:buSzPct val="105263"/>
              <a:buFont typeface="Yu Gothic"/>
              <a:buChar char="✓"/>
              <a:tabLst>
                <a:tab pos="175529" algn="l"/>
              </a:tabLst>
            </a:pPr>
            <a:r>
              <a:rPr lang="de-AT" sz="2000" spc="-10" dirty="0">
                <a:solidFill>
                  <a:srgbClr val="1F2937"/>
                </a:solidFill>
                <a:latin typeface="+mj-lt"/>
                <a:cs typeface="Calibri"/>
              </a:rPr>
              <a:t>Real-</a:t>
            </a:r>
            <a:r>
              <a:rPr lang="de-AT" sz="2000" spc="-21" dirty="0">
                <a:solidFill>
                  <a:srgbClr val="1F2937"/>
                </a:solidFill>
                <a:latin typeface="+mj-lt"/>
                <a:cs typeface="Calibri"/>
              </a:rPr>
              <a:t>time</a:t>
            </a:r>
            <a:r>
              <a:rPr lang="de-AT" sz="2000" spc="-10" dirty="0">
                <a:solidFill>
                  <a:srgbClr val="1F2937"/>
                </a:solidFill>
                <a:latin typeface="+mj-lt"/>
                <a:cs typeface="Calibri"/>
              </a:rPr>
              <a:t> </a:t>
            </a:r>
            <a:r>
              <a:rPr lang="de-AT" sz="2000" spc="-21" dirty="0" err="1">
                <a:solidFill>
                  <a:srgbClr val="1F2937"/>
                </a:solidFill>
                <a:latin typeface="+mj-lt"/>
                <a:cs typeface="Calibri"/>
              </a:rPr>
              <a:t>browser</a:t>
            </a:r>
            <a:r>
              <a:rPr lang="de-AT" sz="2000" spc="-10" dirty="0">
                <a:solidFill>
                  <a:srgbClr val="1F2937"/>
                </a:solidFill>
                <a:latin typeface="+mj-lt"/>
                <a:cs typeface="Calibri"/>
              </a:rPr>
              <a:t> </a:t>
            </a:r>
            <a:r>
              <a:rPr lang="de-AT" sz="2000" dirty="0" err="1">
                <a:solidFill>
                  <a:srgbClr val="1F2937"/>
                </a:solidFill>
                <a:latin typeface="+mj-lt"/>
                <a:cs typeface="Calibri"/>
              </a:rPr>
              <a:t>tra</a:t>
            </a:r>
            <a:r>
              <a:rPr lang="de-AT" sz="2000" dirty="0" err="1">
                <a:solidFill>
                  <a:srgbClr val="1F2937"/>
                </a:solidFill>
                <a:latin typeface="+mj-lt"/>
              </a:rPr>
              <a:t>ﬀ</a:t>
            </a:r>
            <a:r>
              <a:rPr lang="de-AT" sz="2000" dirty="0" err="1">
                <a:solidFill>
                  <a:srgbClr val="1F2937"/>
                </a:solidFill>
                <a:latin typeface="+mj-lt"/>
                <a:cs typeface="Calibri"/>
              </a:rPr>
              <a:t>ic</a:t>
            </a:r>
            <a:r>
              <a:rPr lang="de-AT" sz="2000" spc="-10" dirty="0">
                <a:solidFill>
                  <a:srgbClr val="1F2937"/>
                </a:solidFill>
                <a:latin typeface="+mj-lt"/>
                <a:cs typeface="Calibri"/>
              </a:rPr>
              <a:t> </a:t>
            </a:r>
            <a:r>
              <a:rPr lang="de-AT" sz="2000" spc="-10" dirty="0" err="1">
                <a:solidFill>
                  <a:srgbClr val="1F2937"/>
                </a:solidFill>
                <a:latin typeface="+mj-lt"/>
                <a:cs typeface="Calibri"/>
              </a:rPr>
              <a:t>monitoring</a:t>
            </a:r>
            <a:r>
              <a:rPr lang="de-AT" sz="2000" spc="-10" dirty="0">
                <a:solidFill>
                  <a:srgbClr val="1F2937"/>
                </a:solidFill>
                <a:latin typeface="+mj-lt"/>
                <a:cs typeface="Calibri"/>
              </a:rPr>
              <a:t> </a:t>
            </a:r>
            <a:r>
              <a:rPr lang="de-AT" sz="2000" spc="-31" dirty="0" err="1">
                <a:solidFill>
                  <a:srgbClr val="1F2937"/>
                </a:solidFill>
                <a:latin typeface="+mj-lt"/>
                <a:cs typeface="Calibri"/>
              </a:rPr>
              <a:t>for</a:t>
            </a:r>
            <a:r>
              <a:rPr lang="de-AT" sz="2000" spc="-10" dirty="0">
                <a:solidFill>
                  <a:srgbClr val="1F2937"/>
                </a:solidFill>
                <a:latin typeface="+mj-lt"/>
                <a:cs typeface="Calibri"/>
              </a:rPr>
              <a:t> </a:t>
            </a:r>
            <a:r>
              <a:rPr lang="de-AT" sz="2000" spc="-31" dirty="0">
                <a:solidFill>
                  <a:srgbClr val="1F2937"/>
                </a:solidFill>
                <a:latin typeface="+mj-lt"/>
                <a:cs typeface="Calibri"/>
              </a:rPr>
              <a:t>web</a:t>
            </a:r>
            <a:r>
              <a:rPr lang="de-AT" sz="2000" spc="-5" dirty="0">
                <a:solidFill>
                  <a:srgbClr val="1F2937"/>
                </a:solidFill>
                <a:latin typeface="+mj-lt"/>
                <a:cs typeface="Calibri"/>
              </a:rPr>
              <a:t> </a:t>
            </a:r>
            <a:r>
              <a:rPr lang="de-AT" sz="2000" dirty="0" err="1">
                <a:solidFill>
                  <a:srgbClr val="1F2937"/>
                </a:solidFill>
                <a:latin typeface="+mj-lt"/>
                <a:cs typeface="Calibri"/>
              </a:rPr>
              <a:t>application</a:t>
            </a:r>
            <a:r>
              <a:rPr lang="de-AT" sz="2000" spc="-10" dirty="0">
                <a:solidFill>
                  <a:srgbClr val="1F2937"/>
                </a:solidFill>
                <a:latin typeface="+mj-lt"/>
                <a:cs typeface="Calibri"/>
              </a:rPr>
              <a:t> </a:t>
            </a:r>
            <a:r>
              <a:rPr lang="de-AT" sz="2000" spc="-10" dirty="0" err="1">
                <a:solidFill>
                  <a:srgbClr val="1F2937"/>
                </a:solidFill>
                <a:latin typeface="+mj-lt"/>
                <a:cs typeface="Calibri"/>
              </a:rPr>
              <a:t>debugging</a:t>
            </a:r>
            <a:endParaRPr lang="de-AT" sz="2000" dirty="0">
              <a:latin typeface="+mj-lt"/>
              <a:cs typeface="Calibri"/>
            </a:endParaRPr>
          </a:p>
          <a:p>
            <a:pPr marL="175529" indent="-162479">
              <a:spcBef>
                <a:spcPts val="622"/>
              </a:spcBef>
              <a:buClr>
                <a:srgbClr val="0FB981"/>
              </a:buClr>
              <a:buSzPct val="105263"/>
              <a:buFont typeface="Yu Gothic"/>
              <a:buChar char="✓"/>
              <a:tabLst>
                <a:tab pos="175529" algn="l"/>
              </a:tabLst>
            </a:pPr>
            <a:r>
              <a:rPr lang="de-AT" sz="2000" dirty="0">
                <a:solidFill>
                  <a:srgbClr val="1F2937"/>
                </a:solidFill>
                <a:latin typeface="+mj-lt"/>
                <a:cs typeface="Calibri"/>
              </a:rPr>
              <a:t>HTTPS/TLS</a:t>
            </a:r>
            <a:r>
              <a:rPr lang="de-AT" sz="2000" spc="5" dirty="0">
                <a:solidFill>
                  <a:srgbClr val="1F2937"/>
                </a:solidFill>
                <a:latin typeface="+mj-lt"/>
                <a:cs typeface="Calibri"/>
              </a:rPr>
              <a:t> </a:t>
            </a:r>
            <a:r>
              <a:rPr lang="de-AT" sz="2000" spc="-10" dirty="0" err="1">
                <a:solidFill>
                  <a:srgbClr val="1F2937"/>
                </a:solidFill>
                <a:latin typeface="+mj-lt"/>
                <a:cs typeface="Calibri"/>
              </a:rPr>
              <a:t>inspection</a:t>
            </a:r>
            <a:r>
              <a:rPr lang="de-AT" sz="2000" spc="5" dirty="0">
                <a:solidFill>
                  <a:srgbClr val="1F2937"/>
                </a:solidFill>
                <a:latin typeface="+mj-lt"/>
                <a:cs typeface="Calibri"/>
              </a:rPr>
              <a:t> </a:t>
            </a:r>
            <a:r>
              <a:rPr lang="de-AT" sz="2000" dirty="0" err="1">
                <a:solidFill>
                  <a:srgbClr val="1F2937"/>
                </a:solidFill>
                <a:latin typeface="+mj-lt"/>
                <a:cs typeface="Calibri"/>
              </a:rPr>
              <a:t>capabilities</a:t>
            </a:r>
            <a:r>
              <a:rPr lang="de-AT" sz="2000" spc="10" dirty="0">
                <a:solidFill>
                  <a:srgbClr val="1F2937"/>
                </a:solidFill>
                <a:latin typeface="+mj-lt"/>
                <a:cs typeface="Calibri"/>
              </a:rPr>
              <a:t> </a:t>
            </a:r>
            <a:r>
              <a:rPr lang="de-AT" sz="2000" spc="-31" dirty="0" err="1">
                <a:solidFill>
                  <a:srgbClr val="1F2937"/>
                </a:solidFill>
                <a:latin typeface="+mj-lt"/>
                <a:cs typeface="Calibri"/>
              </a:rPr>
              <a:t>for</a:t>
            </a:r>
            <a:r>
              <a:rPr lang="de-AT" sz="2000" spc="5" dirty="0">
                <a:solidFill>
                  <a:srgbClr val="1F2937"/>
                </a:solidFill>
                <a:latin typeface="+mj-lt"/>
                <a:cs typeface="Calibri"/>
              </a:rPr>
              <a:t> </a:t>
            </a:r>
            <a:r>
              <a:rPr lang="de-AT" sz="2000" spc="-10" dirty="0" err="1">
                <a:solidFill>
                  <a:srgbClr val="1F2937"/>
                </a:solidFill>
                <a:latin typeface="+mj-lt"/>
                <a:cs typeface="Calibri"/>
              </a:rPr>
              <a:t>encrypted</a:t>
            </a:r>
            <a:r>
              <a:rPr lang="de-AT" sz="2000" spc="10" dirty="0">
                <a:solidFill>
                  <a:srgbClr val="1F2937"/>
                </a:solidFill>
                <a:latin typeface="+mj-lt"/>
                <a:cs typeface="Calibri"/>
              </a:rPr>
              <a:t> </a:t>
            </a:r>
            <a:r>
              <a:rPr lang="de-AT" sz="2000" dirty="0" err="1">
                <a:solidFill>
                  <a:srgbClr val="1F2937"/>
                </a:solidFill>
                <a:latin typeface="+mj-lt"/>
                <a:cs typeface="Calibri"/>
              </a:rPr>
              <a:t>tra</a:t>
            </a:r>
            <a:r>
              <a:rPr lang="de-AT" sz="2000" dirty="0" err="1">
                <a:solidFill>
                  <a:srgbClr val="1F2937"/>
                </a:solidFill>
                <a:latin typeface="+mj-lt"/>
              </a:rPr>
              <a:t>ﬀ</a:t>
            </a:r>
            <a:r>
              <a:rPr lang="de-AT" sz="2000" dirty="0" err="1">
                <a:solidFill>
                  <a:srgbClr val="1F2937"/>
                </a:solidFill>
                <a:latin typeface="+mj-lt"/>
                <a:cs typeface="Calibri"/>
              </a:rPr>
              <a:t>ic</a:t>
            </a:r>
            <a:r>
              <a:rPr lang="de-AT" sz="2000" spc="5" dirty="0">
                <a:solidFill>
                  <a:srgbClr val="1F2937"/>
                </a:solidFill>
                <a:latin typeface="+mj-lt"/>
                <a:cs typeface="Calibri"/>
              </a:rPr>
              <a:t> </a:t>
            </a:r>
            <a:r>
              <a:rPr lang="de-AT" sz="2000" spc="-10" dirty="0" err="1">
                <a:solidFill>
                  <a:srgbClr val="1F2937"/>
                </a:solidFill>
                <a:latin typeface="+mj-lt"/>
                <a:cs typeface="Calibri"/>
              </a:rPr>
              <a:t>analysis</a:t>
            </a:r>
            <a:endParaRPr lang="de-AT" sz="2000" spc="-10" dirty="0">
              <a:solidFill>
                <a:srgbClr val="1F2937"/>
              </a:solidFill>
              <a:latin typeface="+mj-lt"/>
              <a:cs typeface="Calibri"/>
            </a:endParaRPr>
          </a:p>
          <a:p>
            <a:pPr marL="175529" indent="-162479">
              <a:spcBef>
                <a:spcPts val="622"/>
              </a:spcBef>
              <a:buClr>
                <a:srgbClr val="0FB981"/>
              </a:buClr>
              <a:buSzPct val="105263"/>
              <a:buFont typeface="Yu Gothic"/>
              <a:buChar char="✓"/>
              <a:tabLst>
                <a:tab pos="175529" algn="l"/>
              </a:tabLst>
            </a:pPr>
            <a:endParaRPr lang="de-AT" spc="-10" dirty="0">
              <a:solidFill>
                <a:srgbClr val="1F2937"/>
              </a:solidFill>
              <a:latin typeface="Calibri"/>
              <a:cs typeface="Calibri"/>
            </a:endParaRPr>
          </a:p>
          <a:p>
            <a:pPr marL="175529" indent="-162479">
              <a:spcBef>
                <a:spcPts val="622"/>
              </a:spcBef>
              <a:buClr>
                <a:srgbClr val="0FB981"/>
              </a:buClr>
              <a:buSzPct val="105263"/>
              <a:buFont typeface="Yu Gothic"/>
              <a:buChar char="✓"/>
              <a:tabLst>
                <a:tab pos="175529" algn="l"/>
              </a:tabLst>
            </a:pPr>
            <a:r>
              <a:rPr lang="de-AT" b="1" spc="31" dirty="0">
                <a:solidFill>
                  <a:srgbClr val="60A5FA"/>
                </a:solidFill>
                <a:latin typeface="Arial Narrow"/>
                <a:cs typeface="Arial Narrow"/>
              </a:rPr>
              <a:t>IMPLEMENTATION</a:t>
            </a:r>
            <a:r>
              <a:rPr lang="de-AT" b="1" spc="-15" dirty="0">
                <a:solidFill>
                  <a:srgbClr val="60A5FA"/>
                </a:solidFill>
                <a:latin typeface="Arial Narrow"/>
                <a:cs typeface="Arial Narrow"/>
              </a:rPr>
              <a:t> </a:t>
            </a:r>
            <a:r>
              <a:rPr lang="de-AT" b="1" spc="57" dirty="0">
                <a:solidFill>
                  <a:srgbClr val="60A5FA"/>
                </a:solidFill>
                <a:latin typeface="Arial Narrow"/>
                <a:cs typeface="Arial Narrow"/>
              </a:rPr>
              <a:t>&amp;</a:t>
            </a:r>
            <a:r>
              <a:rPr lang="de-AT" b="1" spc="-15" dirty="0">
                <a:solidFill>
                  <a:srgbClr val="60A5FA"/>
                </a:solidFill>
                <a:latin typeface="Arial Narrow"/>
                <a:cs typeface="Arial Narrow"/>
              </a:rPr>
              <a:t> </a:t>
            </a:r>
            <a:r>
              <a:rPr lang="de-AT" b="1" spc="31" dirty="0">
                <a:solidFill>
                  <a:srgbClr val="60A5FA"/>
                </a:solidFill>
                <a:latin typeface="Arial Narrow"/>
                <a:cs typeface="Arial Narrow"/>
              </a:rPr>
              <a:t>USE</a:t>
            </a:r>
            <a:r>
              <a:rPr lang="de-AT" b="1" spc="-21" dirty="0">
                <a:solidFill>
                  <a:srgbClr val="60A5FA"/>
                </a:solidFill>
                <a:latin typeface="Arial Narrow"/>
                <a:cs typeface="Arial Narrow"/>
              </a:rPr>
              <a:t> CASES</a:t>
            </a:r>
          </a:p>
          <a:p>
            <a:pPr marL="182707">
              <a:spcBef>
                <a:spcPts val="92"/>
              </a:spcBef>
            </a:pPr>
            <a:r>
              <a:rPr lang="de-AT" sz="1200" spc="-46" dirty="0">
                <a:solidFill>
                  <a:srgbClr val="0FB981"/>
                </a:solidFill>
                <a:latin typeface="Lucida Console"/>
                <a:cs typeface="Lucida Console"/>
              </a:rPr>
              <a:t>https://</a:t>
            </a:r>
            <a:r>
              <a:rPr lang="de-AT" sz="1200" spc="-46" dirty="0" err="1">
                <a:solidFill>
                  <a:srgbClr val="0FB981"/>
                </a:solidFill>
                <a:latin typeface="Lucida Console"/>
                <a:cs typeface="Lucida Console"/>
              </a:rPr>
              <a:t>support.securly.com</a:t>
            </a:r>
            <a:r>
              <a:rPr lang="de-AT" sz="1200" spc="-46" dirty="0">
                <a:solidFill>
                  <a:srgbClr val="0FB981"/>
                </a:solidFill>
                <a:latin typeface="Lucida Console"/>
                <a:cs typeface="Lucida Console"/>
              </a:rPr>
              <a:t>/</a:t>
            </a:r>
            <a:r>
              <a:rPr lang="de-AT" sz="1200" spc="-46" dirty="0" err="1">
                <a:solidFill>
                  <a:srgbClr val="0FB981"/>
                </a:solidFill>
                <a:latin typeface="Lucida Console"/>
                <a:cs typeface="Lucida Console"/>
              </a:rPr>
              <a:t>hc</a:t>
            </a:r>
            <a:r>
              <a:rPr lang="de-AT" sz="1200" spc="-46" dirty="0">
                <a:solidFill>
                  <a:srgbClr val="0FB981"/>
                </a:solidFill>
                <a:latin typeface="Lucida Console"/>
                <a:cs typeface="Lucida Console"/>
              </a:rPr>
              <a:t>/en-</a:t>
            </a:r>
            <a:r>
              <a:rPr lang="de-AT" sz="1200" spc="-46" dirty="0" err="1">
                <a:solidFill>
                  <a:srgbClr val="0FB981"/>
                </a:solidFill>
                <a:latin typeface="Lucida Console"/>
                <a:cs typeface="Lucida Console"/>
              </a:rPr>
              <a:t>us</a:t>
            </a:r>
            <a:r>
              <a:rPr lang="de-AT" sz="1200" spc="-46" dirty="0">
                <a:solidFill>
                  <a:srgbClr val="0FB981"/>
                </a:solidFill>
                <a:latin typeface="Lucida Console"/>
                <a:cs typeface="Lucida Console"/>
              </a:rPr>
              <a:t>/</a:t>
            </a:r>
            <a:r>
              <a:rPr lang="de-AT" sz="1200" spc="-46" dirty="0" err="1">
                <a:solidFill>
                  <a:srgbClr val="0FB981"/>
                </a:solidFill>
                <a:latin typeface="Lucida Console"/>
                <a:cs typeface="Lucida Console"/>
              </a:rPr>
              <a:t>articles</a:t>
            </a:r>
            <a:r>
              <a:rPr lang="de-AT" sz="1200" spc="-46" dirty="0">
                <a:solidFill>
                  <a:srgbClr val="0FB981"/>
                </a:solidFill>
                <a:latin typeface="Lucida Console"/>
                <a:cs typeface="Lucida Console"/>
              </a:rPr>
              <a:t>/213891368-What-is-a-Chrome-Network-Dump-HAR-and-where-do-I-find-it</a:t>
            </a:r>
            <a:endParaRPr lang="de-AT" sz="800" dirty="0">
              <a:latin typeface="Lucida Console"/>
              <a:cs typeface="Lucida Console"/>
            </a:endParaRPr>
          </a:p>
          <a:p>
            <a:pPr marL="137683" indent="-124632">
              <a:buClr>
                <a:srgbClr val="0FB981"/>
              </a:buClr>
              <a:buFont typeface="Yu Gothic"/>
              <a:buChar char="✓"/>
              <a:tabLst>
                <a:tab pos="137683" algn="l"/>
              </a:tabLst>
            </a:pPr>
            <a:r>
              <a:rPr lang="de-AT" sz="2000" spc="-57" dirty="0">
                <a:solidFill>
                  <a:srgbClr val="1F2937"/>
                </a:solidFill>
                <a:latin typeface="+mj-lt"/>
                <a:cs typeface="Calibri"/>
              </a:rPr>
              <a:t>Web</a:t>
            </a:r>
            <a:r>
              <a:rPr lang="de-AT" sz="2000" dirty="0">
                <a:solidFill>
                  <a:srgbClr val="1F2937"/>
                </a:solidFill>
                <a:latin typeface="+mj-lt"/>
                <a:cs typeface="Calibri"/>
              </a:rPr>
              <a:t> </a:t>
            </a:r>
            <a:r>
              <a:rPr lang="de-AT" sz="2000" spc="-10" dirty="0" err="1">
                <a:solidFill>
                  <a:srgbClr val="1F2937"/>
                </a:solidFill>
                <a:latin typeface="+mj-lt"/>
                <a:cs typeface="Calibri"/>
              </a:rPr>
              <a:t>application</a:t>
            </a:r>
            <a:r>
              <a:rPr lang="de-AT" sz="2000" spc="5" dirty="0">
                <a:solidFill>
                  <a:srgbClr val="1F2937"/>
                </a:solidFill>
                <a:latin typeface="+mj-lt"/>
                <a:cs typeface="Calibri"/>
              </a:rPr>
              <a:t> </a:t>
            </a:r>
            <a:r>
              <a:rPr lang="de-AT" sz="2000" spc="-21" dirty="0" err="1">
                <a:solidFill>
                  <a:srgbClr val="1F2937"/>
                </a:solidFill>
                <a:latin typeface="+mj-lt"/>
                <a:cs typeface="Calibri"/>
              </a:rPr>
              <a:t>security</a:t>
            </a:r>
            <a:r>
              <a:rPr lang="de-AT" sz="2000" spc="5" dirty="0">
                <a:solidFill>
                  <a:srgbClr val="1F2937"/>
                </a:solidFill>
                <a:latin typeface="+mj-lt"/>
                <a:cs typeface="Calibri"/>
              </a:rPr>
              <a:t> </a:t>
            </a:r>
            <a:r>
              <a:rPr lang="de-AT" sz="2000" spc="-21" dirty="0" err="1">
                <a:solidFill>
                  <a:srgbClr val="1F2937"/>
                </a:solidFill>
                <a:latin typeface="+mj-lt"/>
                <a:cs typeface="Calibri"/>
              </a:rPr>
              <a:t>testing</a:t>
            </a:r>
            <a:r>
              <a:rPr lang="de-AT" sz="2000" spc="5" dirty="0">
                <a:solidFill>
                  <a:srgbClr val="1F2937"/>
                </a:solidFill>
                <a:latin typeface="+mj-lt"/>
                <a:cs typeface="Calibri"/>
              </a:rPr>
              <a:t> </a:t>
            </a:r>
            <a:r>
              <a:rPr lang="de-AT" sz="2000" spc="-10" dirty="0">
                <a:solidFill>
                  <a:srgbClr val="1F2937"/>
                </a:solidFill>
                <a:latin typeface="+mj-lt"/>
                <a:cs typeface="Calibri"/>
              </a:rPr>
              <a:t>and</a:t>
            </a:r>
            <a:r>
              <a:rPr lang="de-AT" sz="2000" spc="5" dirty="0">
                <a:solidFill>
                  <a:srgbClr val="1F2937"/>
                </a:solidFill>
                <a:latin typeface="+mj-lt"/>
                <a:cs typeface="Calibri"/>
              </a:rPr>
              <a:t> </a:t>
            </a:r>
            <a:r>
              <a:rPr lang="de-AT" sz="2000" spc="-31" dirty="0" err="1">
                <a:solidFill>
                  <a:srgbClr val="1F2937"/>
                </a:solidFill>
                <a:latin typeface="+mj-lt"/>
                <a:cs typeface="Calibri"/>
              </a:rPr>
              <a:t>performance</a:t>
            </a:r>
            <a:r>
              <a:rPr lang="de-AT" sz="2000" dirty="0">
                <a:solidFill>
                  <a:srgbClr val="1F2937"/>
                </a:solidFill>
                <a:latin typeface="+mj-lt"/>
                <a:cs typeface="Calibri"/>
              </a:rPr>
              <a:t> </a:t>
            </a:r>
            <a:r>
              <a:rPr lang="de-AT" sz="2000" spc="-10" dirty="0" err="1">
                <a:solidFill>
                  <a:srgbClr val="1F2937"/>
                </a:solidFill>
                <a:latin typeface="+mj-lt"/>
                <a:cs typeface="Calibri"/>
              </a:rPr>
              <a:t>analysis</a:t>
            </a:r>
            <a:endParaRPr lang="de-AT" sz="2000" dirty="0">
              <a:latin typeface="+mj-lt"/>
              <a:cs typeface="Calibri"/>
            </a:endParaRPr>
          </a:p>
          <a:p>
            <a:pPr marL="137683" indent="-124632">
              <a:spcBef>
                <a:spcPts val="437"/>
              </a:spcBef>
              <a:buClr>
                <a:srgbClr val="0FB981"/>
              </a:buClr>
              <a:buFont typeface="Yu Gothic"/>
              <a:buChar char="✓"/>
              <a:tabLst>
                <a:tab pos="137683" algn="l"/>
              </a:tabLst>
            </a:pPr>
            <a:r>
              <a:rPr lang="de-AT" sz="2000" spc="-26" dirty="0">
                <a:solidFill>
                  <a:srgbClr val="1F2937"/>
                </a:solidFill>
                <a:latin typeface="+mj-lt"/>
                <a:cs typeface="Calibri"/>
              </a:rPr>
              <a:t>Integration</a:t>
            </a:r>
            <a:r>
              <a:rPr lang="de-AT" sz="2000" spc="5" dirty="0">
                <a:solidFill>
                  <a:srgbClr val="1F2937"/>
                </a:solidFill>
                <a:latin typeface="+mj-lt"/>
                <a:cs typeface="Calibri"/>
              </a:rPr>
              <a:t> </a:t>
            </a:r>
            <a:r>
              <a:rPr lang="de-AT" sz="2000" spc="-21" dirty="0" err="1">
                <a:solidFill>
                  <a:srgbClr val="1F2937"/>
                </a:solidFill>
                <a:latin typeface="+mj-lt"/>
                <a:cs typeface="Calibri"/>
              </a:rPr>
              <a:t>with</a:t>
            </a:r>
            <a:r>
              <a:rPr lang="de-AT" sz="2000" spc="10" dirty="0">
                <a:solidFill>
                  <a:srgbClr val="1F2937"/>
                </a:solidFill>
                <a:latin typeface="+mj-lt"/>
                <a:cs typeface="Calibri"/>
              </a:rPr>
              <a:t> </a:t>
            </a:r>
            <a:r>
              <a:rPr lang="de-AT" sz="2000" spc="-31" dirty="0">
                <a:solidFill>
                  <a:srgbClr val="1F2937"/>
                </a:solidFill>
                <a:latin typeface="+mj-lt"/>
                <a:cs typeface="Calibri"/>
              </a:rPr>
              <a:t>Wireshark</a:t>
            </a:r>
            <a:r>
              <a:rPr lang="de-AT" sz="2000" spc="10" dirty="0">
                <a:solidFill>
                  <a:srgbClr val="1F2937"/>
                </a:solidFill>
                <a:latin typeface="+mj-lt"/>
                <a:cs typeface="Calibri"/>
              </a:rPr>
              <a:t> </a:t>
            </a:r>
            <a:r>
              <a:rPr lang="de-AT" sz="2000" spc="-26" dirty="0" err="1">
                <a:solidFill>
                  <a:srgbClr val="1F2937"/>
                </a:solidFill>
                <a:latin typeface="+mj-lt"/>
                <a:cs typeface="Calibri"/>
              </a:rPr>
              <a:t>through</a:t>
            </a:r>
            <a:r>
              <a:rPr lang="de-AT" sz="2000" spc="10" dirty="0">
                <a:solidFill>
                  <a:srgbClr val="1F2937"/>
                </a:solidFill>
                <a:latin typeface="+mj-lt"/>
                <a:cs typeface="Calibri"/>
              </a:rPr>
              <a:t> </a:t>
            </a:r>
            <a:r>
              <a:rPr lang="de-AT" sz="2000" spc="-21" dirty="0" err="1">
                <a:solidFill>
                  <a:srgbClr val="1F2937"/>
                </a:solidFill>
                <a:latin typeface="+mj-lt"/>
                <a:cs typeface="Calibri"/>
              </a:rPr>
              <a:t>file</a:t>
            </a:r>
            <a:r>
              <a:rPr lang="de-AT" sz="2000" spc="10" dirty="0">
                <a:solidFill>
                  <a:srgbClr val="1F2937"/>
                </a:solidFill>
                <a:latin typeface="+mj-lt"/>
                <a:cs typeface="Calibri"/>
              </a:rPr>
              <a:t> </a:t>
            </a:r>
            <a:r>
              <a:rPr lang="de-AT" sz="2000" spc="-26" dirty="0" err="1">
                <a:solidFill>
                  <a:srgbClr val="1F2937"/>
                </a:solidFill>
                <a:latin typeface="+mj-lt"/>
                <a:cs typeface="Calibri"/>
              </a:rPr>
              <a:t>import</a:t>
            </a:r>
            <a:r>
              <a:rPr lang="de-AT" sz="2000" spc="10" dirty="0">
                <a:solidFill>
                  <a:srgbClr val="1F2937"/>
                </a:solidFill>
                <a:latin typeface="+mj-lt"/>
                <a:cs typeface="Calibri"/>
              </a:rPr>
              <a:t> </a:t>
            </a:r>
            <a:r>
              <a:rPr lang="de-AT" sz="2000" spc="-10" dirty="0">
                <a:solidFill>
                  <a:srgbClr val="1F2937"/>
                </a:solidFill>
                <a:latin typeface="+mj-lt"/>
                <a:cs typeface="Calibri"/>
              </a:rPr>
              <a:t>and</a:t>
            </a:r>
            <a:r>
              <a:rPr lang="de-AT" sz="2000" spc="10" dirty="0">
                <a:solidFill>
                  <a:srgbClr val="1F2937"/>
                </a:solidFill>
                <a:latin typeface="+mj-lt"/>
                <a:cs typeface="Calibri"/>
              </a:rPr>
              <a:t> </a:t>
            </a:r>
            <a:r>
              <a:rPr lang="de-AT" sz="2000" spc="-26" dirty="0" err="1">
                <a:solidFill>
                  <a:srgbClr val="1F2937"/>
                </a:solidFill>
                <a:latin typeface="+mj-lt"/>
                <a:cs typeface="Calibri"/>
              </a:rPr>
              <a:t>conversion</a:t>
            </a:r>
            <a:r>
              <a:rPr lang="de-AT" sz="2000" spc="5" dirty="0">
                <a:solidFill>
                  <a:srgbClr val="1F2937"/>
                </a:solidFill>
                <a:latin typeface="+mj-lt"/>
                <a:cs typeface="Calibri"/>
              </a:rPr>
              <a:t> </a:t>
            </a:r>
            <a:r>
              <a:rPr lang="de-AT" sz="2000" spc="-21" dirty="0" err="1">
                <a:solidFill>
                  <a:srgbClr val="1F2937"/>
                </a:solidFill>
                <a:latin typeface="+mj-lt"/>
                <a:cs typeface="Calibri"/>
              </a:rPr>
              <a:t>tools</a:t>
            </a:r>
            <a:endParaRPr lang="de-AT" sz="2000" dirty="0">
              <a:latin typeface="+mj-lt"/>
              <a:cs typeface="Calibri"/>
            </a:endParaRPr>
          </a:p>
          <a:p>
            <a:pPr marL="137683" indent="-124632">
              <a:spcBef>
                <a:spcPts val="365"/>
              </a:spcBef>
              <a:buClr>
                <a:srgbClr val="0FB981"/>
              </a:buClr>
              <a:buFont typeface="Yu Gothic"/>
              <a:buChar char="✓"/>
              <a:tabLst>
                <a:tab pos="137683" algn="l"/>
              </a:tabLst>
            </a:pPr>
            <a:r>
              <a:rPr lang="de-AT" sz="2000" spc="-31" dirty="0" err="1">
                <a:solidFill>
                  <a:srgbClr val="1F2937"/>
                </a:solidFill>
                <a:latin typeface="+mj-lt"/>
                <a:cs typeface="Calibri"/>
              </a:rPr>
              <a:t>Automated</a:t>
            </a:r>
            <a:r>
              <a:rPr lang="de-AT" sz="2000" spc="5" dirty="0">
                <a:solidFill>
                  <a:srgbClr val="1F2937"/>
                </a:solidFill>
                <a:latin typeface="+mj-lt"/>
                <a:cs typeface="Calibri"/>
              </a:rPr>
              <a:t> </a:t>
            </a:r>
            <a:r>
              <a:rPr lang="de-AT" sz="2000" spc="-31" dirty="0" err="1">
                <a:solidFill>
                  <a:srgbClr val="1F2937"/>
                </a:solidFill>
                <a:latin typeface="+mj-lt"/>
                <a:cs typeface="Calibri"/>
              </a:rPr>
              <a:t>browser</a:t>
            </a:r>
            <a:r>
              <a:rPr lang="de-AT" sz="2000" spc="5" dirty="0">
                <a:solidFill>
                  <a:srgbClr val="1F2937"/>
                </a:solidFill>
                <a:latin typeface="+mj-lt"/>
                <a:cs typeface="Calibri"/>
              </a:rPr>
              <a:t> </a:t>
            </a:r>
            <a:r>
              <a:rPr lang="de-AT" sz="2000" spc="-21" dirty="0" err="1">
                <a:solidFill>
                  <a:srgbClr val="1F2937"/>
                </a:solidFill>
                <a:latin typeface="+mj-lt"/>
                <a:cs typeface="Calibri"/>
              </a:rPr>
              <a:t>testing</a:t>
            </a:r>
            <a:r>
              <a:rPr lang="de-AT" sz="2000" spc="10" dirty="0">
                <a:solidFill>
                  <a:srgbClr val="1F2937"/>
                </a:solidFill>
                <a:latin typeface="+mj-lt"/>
                <a:cs typeface="Calibri"/>
              </a:rPr>
              <a:t> </a:t>
            </a:r>
            <a:r>
              <a:rPr lang="de-AT" sz="2000" spc="-21" dirty="0" err="1">
                <a:solidFill>
                  <a:srgbClr val="1F2937"/>
                </a:solidFill>
                <a:latin typeface="+mj-lt"/>
                <a:cs typeface="Calibri"/>
              </a:rPr>
              <a:t>with</a:t>
            </a:r>
            <a:r>
              <a:rPr lang="de-AT" sz="2000" spc="5" dirty="0">
                <a:solidFill>
                  <a:srgbClr val="1F2937"/>
                </a:solidFill>
                <a:latin typeface="+mj-lt"/>
                <a:cs typeface="Calibri"/>
              </a:rPr>
              <a:t> </a:t>
            </a:r>
            <a:r>
              <a:rPr lang="de-AT" sz="2000" spc="-31" dirty="0">
                <a:solidFill>
                  <a:srgbClr val="1F2937"/>
                </a:solidFill>
                <a:latin typeface="+mj-lt"/>
                <a:cs typeface="Calibri"/>
              </a:rPr>
              <a:t>network</a:t>
            </a:r>
            <a:r>
              <a:rPr lang="de-AT" sz="2000" spc="10" dirty="0">
                <a:solidFill>
                  <a:srgbClr val="1F2937"/>
                </a:solidFill>
                <a:latin typeface="+mj-lt"/>
                <a:cs typeface="Calibri"/>
              </a:rPr>
              <a:t> </a:t>
            </a:r>
            <a:r>
              <a:rPr lang="de-AT" sz="2000" spc="-10" dirty="0" err="1">
                <a:solidFill>
                  <a:srgbClr val="1F2937"/>
                </a:solidFill>
                <a:latin typeface="+mj-lt"/>
                <a:cs typeface="Calibri"/>
              </a:rPr>
              <a:t>capture</a:t>
            </a:r>
            <a:endParaRPr lang="de-AT" sz="2000" dirty="0">
              <a:latin typeface="+mj-lt"/>
              <a:cs typeface="Calibri"/>
            </a:endParaRPr>
          </a:p>
          <a:p>
            <a:pPr marL="137683" indent="-124632">
              <a:spcBef>
                <a:spcPts val="437"/>
              </a:spcBef>
              <a:buClr>
                <a:srgbClr val="0FB981"/>
              </a:buClr>
              <a:buFont typeface="Yu Gothic"/>
              <a:buChar char="✓"/>
              <a:tabLst>
                <a:tab pos="137683" algn="l"/>
              </a:tabLst>
            </a:pPr>
            <a:r>
              <a:rPr lang="de-AT" sz="2000" spc="-21" dirty="0">
                <a:solidFill>
                  <a:srgbClr val="1F2937"/>
                </a:solidFill>
                <a:latin typeface="+mj-lt"/>
                <a:cs typeface="Calibri"/>
              </a:rPr>
              <a:t>API</a:t>
            </a:r>
            <a:r>
              <a:rPr lang="de-AT" sz="2000" spc="15" dirty="0">
                <a:solidFill>
                  <a:srgbClr val="1F2937"/>
                </a:solidFill>
                <a:latin typeface="+mj-lt"/>
                <a:cs typeface="Calibri"/>
              </a:rPr>
              <a:t> </a:t>
            </a:r>
            <a:r>
              <a:rPr lang="de-AT" sz="2000" spc="-10" dirty="0" err="1">
                <a:solidFill>
                  <a:srgbClr val="1F2937"/>
                </a:solidFill>
                <a:latin typeface="+mj-lt"/>
                <a:cs typeface="Calibri"/>
              </a:rPr>
              <a:t>debugging</a:t>
            </a:r>
            <a:r>
              <a:rPr lang="de-AT" sz="2000" spc="21" dirty="0">
                <a:solidFill>
                  <a:srgbClr val="1F2937"/>
                </a:solidFill>
                <a:latin typeface="+mj-lt"/>
                <a:cs typeface="Calibri"/>
              </a:rPr>
              <a:t> </a:t>
            </a:r>
            <a:r>
              <a:rPr lang="de-AT" sz="2000" spc="-10" dirty="0">
                <a:solidFill>
                  <a:srgbClr val="1F2937"/>
                </a:solidFill>
                <a:latin typeface="+mj-lt"/>
                <a:cs typeface="Calibri"/>
              </a:rPr>
              <a:t>and</a:t>
            </a:r>
            <a:r>
              <a:rPr lang="de-AT" sz="2000" spc="21" dirty="0">
                <a:solidFill>
                  <a:srgbClr val="1F2937"/>
                </a:solidFill>
                <a:latin typeface="+mj-lt"/>
                <a:cs typeface="Calibri"/>
              </a:rPr>
              <a:t> </a:t>
            </a:r>
            <a:r>
              <a:rPr lang="de-AT" sz="2000" spc="-26" dirty="0" err="1">
                <a:solidFill>
                  <a:srgbClr val="1F2937"/>
                </a:solidFill>
                <a:latin typeface="+mj-lt"/>
                <a:cs typeface="Calibri"/>
              </a:rPr>
              <a:t>microservice</a:t>
            </a:r>
            <a:r>
              <a:rPr lang="de-AT" sz="2000" spc="21" dirty="0">
                <a:solidFill>
                  <a:srgbClr val="1F2937"/>
                </a:solidFill>
                <a:latin typeface="+mj-lt"/>
                <a:cs typeface="Calibri"/>
              </a:rPr>
              <a:t> </a:t>
            </a:r>
            <a:r>
              <a:rPr lang="de-AT" sz="2000" spc="-26" dirty="0" err="1">
                <a:solidFill>
                  <a:srgbClr val="1F2937"/>
                </a:solidFill>
                <a:latin typeface="+mj-lt"/>
                <a:cs typeface="Calibri"/>
              </a:rPr>
              <a:t>communication</a:t>
            </a:r>
            <a:r>
              <a:rPr lang="de-AT" sz="2000" spc="15" dirty="0">
                <a:solidFill>
                  <a:srgbClr val="1F2937"/>
                </a:solidFill>
                <a:latin typeface="+mj-lt"/>
                <a:cs typeface="Calibri"/>
              </a:rPr>
              <a:t> </a:t>
            </a:r>
            <a:r>
              <a:rPr lang="de-AT" sz="2000" spc="-10" dirty="0" err="1">
                <a:solidFill>
                  <a:srgbClr val="1F2937"/>
                </a:solidFill>
                <a:latin typeface="+mj-lt"/>
                <a:cs typeface="Calibri"/>
              </a:rPr>
              <a:t>analysis</a:t>
            </a:r>
            <a:endParaRPr lang="de-AT" sz="2000" spc="-10" dirty="0">
              <a:solidFill>
                <a:srgbClr val="1F2937"/>
              </a:solidFill>
              <a:latin typeface="+mj-lt"/>
              <a:cs typeface="Calibri"/>
            </a:endParaRPr>
          </a:p>
          <a:p>
            <a:pPr marL="137683" indent="-124632">
              <a:spcBef>
                <a:spcPts val="437"/>
              </a:spcBef>
              <a:buClr>
                <a:srgbClr val="0FB981"/>
              </a:buClr>
              <a:buFont typeface="Yu Gothic"/>
              <a:buChar char="✓"/>
              <a:tabLst>
                <a:tab pos="137683" algn="l"/>
              </a:tabLst>
            </a:pPr>
            <a:endParaRPr lang="de-AT" sz="2000" spc="-10" dirty="0">
              <a:solidFill>
                <a:srgbClr val="1F2937"/>
              </a:solidFill>
              <a:latin typeface="+mj-lt"/>
              <a:cs typeface="Calibri"/>
            </a:endParaRPr>
          </a:p>
          <a:p>
            <a:pPr marL="137683" indent="-124632">
              <a:spcBef>
                <a:spcPts val="437"/>
              </a:spcBef>
              <a:buClr>
                <a:srgbClr val="0FB981"/>
              </a:buClr>
              <a:buFont typeface="Yu Gothic"/>
              <a:buChar char="✓"/>
              <a:tabLst>
                <a:tab pos="137683" algn="l"/>
              </a:tabLst>
            </a:pPr>
            <a:r>
              <a:rPr lang="de-AT" sz="2000" dirty="0">
                <a:latin typeface="+mj-lt"/>
                <a:cs typeface="Calibri"/>
              </a:rPr>
              <a:t>https://</a:t>
            </a:r>
            <a:r>
              <a:rPr lang="de-AT" sz="2000" dirty="0" err="1">
                <a:latin typeface="+mj-lt"/>
                <a:cs typeface="Calibri"/>
              </a:rPr>
              <a:t>github.com</a:t>
            </a:r>
            <a:r>
              <a:rPr lang="de-AT" sz="2000" dirty="0">
                <a:latin typeface="+mj-lt"/>
                <a:cs typeface="Calibri"/>
              </a:rPr>
              <a:t>/</a:t>
            </a:r>
            <a:r>
              <a:rPr lang="de-AT" sz="2000" dirty="0" err="1">
                <a:latin typeface="+mj-lt"/>
                <a:cs typeface="Calibri"/>
              </a:rPr>
              <a:t>wmetcalf</a:t>
            </a:r>
            <a:r>
              <a:rPr lang="de-AT" sz="2000" dirty="0">
                <a:latin typeface="+mj-lt"/>
                <a:cs typeface="Calibri"/>
              </a:rPr>
              <a:t>/har2pcap</a:t>
            </a:r>
          </a:p>
          <a:p>
            <a:pPr marL="175529" indent="-162479">
              <a:spcBef>
                <a:spcPts val="622"/>
              </a:spcBef>
              <a:buClr>
                <a:srgbClr val="0FB981"/>
              </a:buClr>
              <a:buSzPct val="105263"/>
              <a:buFont typeface="Yu Gothic"/>
              <a:buChar char="✓"/>
              <a:tabLst>
                <a:tab pos="175529" algn="l"/>
              </a:tabLst>
            </a:pPr>
            <a:endParaRPr lang="de-AT" dirty="0">
              <a:latin typeface="Calibri"/>
              <a:cs typeface="Calibri"/>
            </a:endParaRPr>
          </a:p>
          <a:p>
            <a:endParaRPr lang="de-DE" dirty="0"/>
          </a:p>
        </p:txBody>
      </p:sp>
      <p:sp>
        <p:nvSpPr>
          <p:cNvPr id="12" name="object 12"/>
          <p:cNvSpPr/>
          <p:nvPr/>
        </p:nvSpPr>
        <p:spPr>
          <a:xfrm>
            <a:off x="340760" y="6831898"/>
            <a:ext cx="11549629" cy="19576"/>
          </a:xfrm>
          <a:custGeom>
            <a:avLst/>
            <a:gdLst/>
            <a:ahLst/>
            <a:cxnLst/>
            <a:rect l="l" t="t" r="r" b="b"/>
            <a:pathLst>
              <a:path w="11239500" h="19050">
                <a:moveTo>
                  <a:pt x="11239499" y="19050"/>
                </a:moveTo>
                <a:lnTo>
                  <a:pt x="0" y="19050"/>
                </a:lnTo>
                <a:lnTo>
                  <a:pt x="0" y="0"/>
                </a:lnTo>
                <a:lnTo>
                  <a:pt x="11239499" y="0"/>
                </a:lnTo>
                <a:lnTo>
                  <a:pt x="11239499" y="19050"/>
                </a:lnTo>
                <a:close/>
              </a:path>
            </a:pathLst>
          </a:custGeom>
          <a:solidFill>
            <a:srgbClr val="000000">
              <a:alpha val="27999"/>
            </a:srgbClr>
          </a:solidFill>
        </p:spPr>
        <p:txBody>
          <a:bodyPr wrap="square" lIns="0" tIns="0" rIns="0" bIns="0" rtlCol="0"/>
          <a:lstStyle/>
          <a:p>
            <a:endParaRPr sz="1439"/>
          </a:p>
        </p:txBody>
      </p:sp>
      <p:sp>
        <p:nvSpPr>
          <p:cNvPr id="13" name="object 13"/>
          <p:cNvSpPr txBox="1"/>
          <p:nvPr/>
        </p:nvSpPr>
        <p:spPr>
          <a:xfrm>
            <a:off x="839809" y="6493653"/>
            <a:ext cx="2140923" cy="23916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3051">
              <a:lnSpc>
                <a:spcPts val="1778"/>
              </a:lnSpc>
            </a:pPr>
            <a:r>
              <a:rPr sz="1952" spc="-72" dirty="0">
                <a:solidFill>
                  <a:srgbClr val="F7FAFB"/>
                </a:solidFill>
                <a:latin typeface="Calibri"/>
                <a:cs typeface="Calibri"/>
              </a:rPr>
              <a:t>Chrome</a:t>
            </a:r>
            <a:r>
              <a:rPr sz="1952" spc="-62" dirty="0">
                <a:solidFill>
                  <a:srgbClr val="F7FAFB"/>
                </a:solidFill>
                <a:latin typeface="Calibri"/>
                <a:cs typeface="Calibri"/>
              </a:rPr>
              <a:t> </a:t>
            </a:r>
            <a:r>
              <a:rPr sz="1952" spc="-77" dirty="0">
                <a:solidFill>
                  <a:srgbClr val="F7FAFB"/>
                </a:solidFill>
                <a:latin typeface="Calibri"/>
                <a:cs typeface="Calibri"/>
              </a:rPr>
              <a:t>Network</a:t>
            </a:r>
            <a:r>
              <a:rPr sz="1952" spc="-57" dirty="0">
                <a:solidFill>
                  <a:srgbClr val="F7FAFB"/>
                </a:solidFill>
                <a:latin typeface="Calibri"/>
                <a:cs typeface="Calibri"/>
              </a:rPr>
              <a:t> </a:t>
            </a:r>
            <a:r>
              <a:rPr sz="1952" spc="-21" dirty="0">
                <a:solidFill>
                  <a:srgbClr val="F7FAFB"/>
                </a:solidFill>
                <a:latin typeface="Calibri"/>
                <a:cs typeface="Calibri"/>
              </a:rPr>
              <a:t>Logs</a:t>
            </a:r>
            <a:endParaRPr sz="1952">
              <a:latin typeface="Calibri"/>
              <a:cs typeface="Calibri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0904237" y="6493653"/>
            <a:ext cx="448282" cy="23916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3051">
              <a:lnSpc>
                <a:spcPts val="1778"/>
              </a:lnSpc>
            </a:pPr>
            <a:r>
              <a:rPr sz="1952" spc="-87" dirty="0">
                <a:solidFill>
                  <a:srgbClr val="F7FAFB"/>
                </a:solidFill>
                <a:latin typeface="Calibri"/>
                <a:cs typeface="Calibri"/>
              </a:rPr>
              <a:t>3/15</a:t>
            </a:r>
            <a:endParaRPr sz="1952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68500" y="120774"/>
            <a:ext cx="8162100" cy="409404"/>
          </a:xfrm>
          <a:prstGeom prst="rect">
            <a:avLst/>
          </a:prstGeom>
        </p:spPr>
        <p:txBody>
          <a:bodyPr spcFirstLastPara="1" vert="horz" wrap="square" lIns="0" tIns="11745" rIns="0" bIns="0" rtlCol="0" anchor="ctr" anchorCtr="0">
            <a:spAutoFit/>
          </a:bodyPr>
          <a:lstStyle/>
          <a:p>
            <a:pPr marL="13051">
              <a:lnSpc>
                <a:spcPct val="100000"/>
              </a:lnSpc>
              <a:spcBef>
                <a:spcPts val="92"/>
              </a:spcBef>
              <a:tabLst>
                <a:tab pos="685152" algn="l"/>
              </a:tabLst>
            </a:pPr>
            <a:r>
              <a:rPr dirty="0"/>
              <a:t>WIRELESS</a:t>
            </a:r>
            <a:r>
              <a:rPr spc="-62" dirty="0"/>
              <a:t> </a:t>
            </a:r>
            <a:r>
              <a:rPr dirty="0"/>
              <a:t>PROTOCOL</a:t>
            </a:r>
            <a:r>
              <a:rPr spc="-57" dirty="0"/>
              <a:t> </a:t>
            </a:r>
            <a:r>
              <a:rPr spc="-21" dirty="0"/>
              <a:t>ANALYSIS</a:t>
            </a:r>
            <a:endParaRPr sz="4367" dirty="0">
              <a:latin typeface="Arial"/>
              <a:cs typeface="Arial"/>
            </a:endParaRPr>
          </a:p>
        </p:txBody>
      </p:sp>
      <p:sp>
        <p:nvSpPr>
          <p:cNvPr id="22" name="object 22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 spcFirstLastPara="1" vert="horz" wrap="square" lIns="0" tIns="0" rIns="0" bIns="0" rtlCol="0" anchor="ctr" anchorCtr="0">
            <a:spAutoFit/>
          </a:bodyPr>
          <a:lstStyle/>
          <a:p>
            <a:pPr marL="39152">
              <a:lnSpc>
                <a:spcPts val="1767"/>
              </a:lnSpc>
            </a:pPr>
            <a:r>
              <a:rPr sz="1901" spc="-62" dirty="0"/>
              <a:t>4/15</a:t>
            </a:r>
            <a:endParaRPr sz="1901"/>
          </a:p>
        </p:txBody>
      </p:sp>
      <p:sp>
        <p:nvSpPr>
          <p:cNvPr id="23" name="Textplatzhalter 22">
            <a:extLst>
              <a:ext uri="{FF2B5EF4-FFF2-40B4-BE49-F238E27FC236}">
                <a16:creationId xmlns:a16="http://schemas.microsoft.com/office/drawing/2014/main" id="{5B816BC0-CE12-AFB3-0C22-87E22F9C818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24" name="Textplatzhalter 23">
            <a:extLst>
              <a:ext uri="{FF2B5EF4-FFF2-40B4-BE49-F238E27FC236}">
                <a16:creationId xmlns:a16="http://schemas.microsoft.com/office/drawing/2014/main" id="{FF2F5C08-3A02-4D60-6418-A128E647FA1A}"/>
              </a:ext>
            </a:extLst>
          </p:cNvPr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object 4"/>
          <p:cNvSpPr txBox="1"/>
          <p:nvPr/>
        </p:nvSpPr>
        <p:spPr>
          <a:xfrm>
            <a:off x="1750504" y="1683621"/>
            <a:ext cx="1455775" cy="386135"/>
          </a:xfrm>
          <a:prstGeom prst="rect">
            <a:avLst/>
          </a:prstGeom>
        </p:spPr>
        <p:txBody>
          <a:bodyPr vert="horz" wrap="square" lIns="0" tIns="14355" rIns="0" bIns="0" rtlCol="0">
            <a:spAutoFit/>
          </a:bodyPr>
          <a:lstStyle/>
          <a:p>
            <a:pPr marL="13051">
              <a:spcBef>
                <a:spcPts val="113"/>
              </a:spcBef>
              <a:tabLst>
                <a:tab pos="563130" algn="l"/>
              </a:tabLst>
            </a:pPr>
            <a:r>
              <a:rPr sz="2415" b="1" spc="-36" dirty="0">
                <a:solidFill>
                  <a:srgbClr val="60A5FA"/>
                </a:solidFill>
                <a:latin typeface="Trebuchet MS"/>
                <a:cs typeface="Trebuchet MS"/>
              </a:rPr>
              <a:t>SETUP</a:t>
            </a:r>
            <a:endParaRPr sz="2415" dirty="0">
              <a:latin typeface="Trebuchet MS"/>
              <a:cs typeface="Trebuchet MS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296649" y="1980944"/>
            <a:ext cx="2521343" cy="2824332"/>
          </a:xfrm>
          <a:prstGeom prst="rect">
            <a:avLst/>
          </a:prstGeom>
        </p:spPr>
        <p:txBody>
          <a:bodyPr vert="horz" wrap="square" lIns="0" tIns="195104" rIns="0" bIns="0" rtlCol="0">
            <a:spAutoFit/>
          </a:bodyPr>
          <a:lstStyle/>
          <a:p>
            <a:pPr marL="129852">
              <a:spcBef>
                <a:spcPts val="1536"/>
              </a:spcBef>
            </a:pPr>
            <a:r>
              <a:rPr sz="2415" b="1" spc="-10" dirty="0">
                <a:solidFill>
                  <a:srgbClr val="60A5FA"/>
                </a:solidFill>
                <a:latin typeface="Trebuchet MS"/>
                <a:cs typeface="Trebuchet MS"/>
              </a:rPr>
              <a:t>REQUIREMENTS</a:t>
            </a:r>
            <a:endParaRPr sz="2415">
              <a:latin typeface="Trebuchet MS"/>
              <a:cs typeface="Trebuchet MS"/>
            </a:endParaRPr>
          </a:p>
          <a:p>
            <a:pPr marL="13051" marR="291027" indent="263621">
              <a:lnSpc>
                <a:spcPct val="118100"/>
              </a:lnSpc>
              <a:spcBef>
                <a:spcPts val="730"/>
              </a:spcBef>
              <a:buClr>
                <a:srgbClr val="0FB981"/>
              </a:buClr>
              <a:buSzPct val="106451"/>
              <a:buFont typeface="Yu Gothic"/>
              <a:buChar char="✓"/>
              <a:tabLst>
                <a:tab pos="276671" algn="l"/>
              </a:tabLst>
            </a:pPr>
            <a:r>
              <a:rPr sz="1593" spc="-21" dirty="0">
                <a:solidFill>
                  <a:srgbClr val="1F2937"/>
                </a:solidFill>
                <a:latin typeface="Calibri"/>
                <a:cs typeface="Calibri"/>
              </a:rPr>
              <a:t>Compatible</a:t>
            </a:r>
            <a:r>
              <a:rPr sz="1593" spc="-41" dirty="0">
                <a:solidFill>
                  <a:srgbClr val="1F2937"/>
                </a:solidFill>
                <a:latin typeface="Calibri"/>
                <a:cs typeface="Calibri"/>
              </a:rPr>
              <a:t> </a:t>
            </a:r>
            <a:r>
              <a:rPr sz="1593" spc="-10" dirty="0">
                <a:solidFill>
                  <a:srgbClr val="1F2937"/>
                </a:solidFill>
                <a:latin typeface="Calibri"/>
                <a:cs typeface="Calibri"/>
              </a:rPr>
              <a:t>Bluetooth </a:t>
            </a:r>
            <a:r>
              <a:rPr sz="1593" spc="-26" dirty="0">
                <a:solidFill>
                  <a:srgbClr val="1F2937"/>
                </a:solidFill>
                <a:latin typeface="Calibri"/>
                <a:cs typeface="Calibri"/>
              </a:rPr>
              <a:t>adapter </a:t>
            </a:r>
            <a:r>
              <a:rPr sz="1593" spc="-41" dirty="0">
                <a:solidFill>
                  <a:srgbClr val="1F2937"/>
                </a:solidFill>
                <a:latin typeface="Calibri"/>
                <a:cs typeface="Calibri"/>
              </a:rPr>
              <a:t>with</a:t>
            </a:r>
            <a:r>
              <a:rPr sz="1593" spc="-26" dirty="0">
                <a:solidFill>
                  <a:srgbClr val="1F2937"/>
                </a:solidFill>
                <a:latin typeface="Calibri"/>
                <a:cs typeface="Calibri"/>
              </a:rPr>
              <a:t> </a:t>
            </a:r>
            <a:r>
              <a:rPr sz="1593" spc="-31" dirty="0">
                <a:solidFill>
                  <a:srgbClr val="1F2937"/>
                </a:solidFill>
                <a:latin typeface="Calibri"/>
                <a:cs typeface="Calibri"/>
              </a:rPr>
              <a:t>monitor</a:t>
            </a:r>
            <a:r>
              <a:rPr sz="1593" spc="-21" dirty="0">
                <a:solidFill>
                  <a:srgbClr val="1F2937"/>
                </a:solidFill>
                <a:latin typeface="Calibri"/>
                <a:cs typeface="Calibri"/>
              </a:rPr>
              <a:t> mode </a:t>
            </a:r>
            <a:r>
              <a:rPr sz="1593" spc="-10" dirty="0">
                <a:solidFill>
                  <a:srgbClr val="1F2937"/>
                </a:solidFill>
                <a:latin typeface="Calibri"/>
                <a:cs typeface="Calibri"/>
              </a:rPr>
              <a:t>support</a:t>
            </a:r>
            <a:endParaRPr sz="1593">
              <a:latin typeface="Calibri"/>
              <a:cs typeface="Calibri"/>
            </a:endParaRPr>
          </a:p>
          <a:p>
            <a:pPr marL="13051" marR="54812" indent="263621">
              <a:lnSpc>
                <a:spcPct val="120000"/>
              </a:lnSpc>
              <a:spcBef>
                <a:spcPts val="575"/>
              </a:spcBef>
              <a:buClr>
                <a:srgbClr val="0FB981"/>
              </a:buClr>
              <a:buSzPct val="106451"/>
              <a:buFont typeface="Yu Gothic"/>
              <a:buChar char="✓"/>
              <a:tabLst>
                <a:tab pos="276671" algn="l"/>
              </a:tabLst>
            </a:pPr>
            <a:r>
              <a:rPr sz="1593" dirty="0">
                <a:solidFill>
                  <a:srgbClr val="1F2937"/>
                </a:solidFill>
                <a:latin typeface="Calibri"/>
                <a:cs typeface="Calibri"/>
              </a:rPr>
              <a:t>USBpcap</a:t>
            </a:r>
            <a:r>
              <a:rPr sz="1593" spc="-57" dirty="0">
                <a:solidFill>
                  <a:srgbClr val="1F2937"/>
                </a:solidFill>
                <a:latin typeface="Calibri"/>
                <a:cs typeface="Calibri"/>
              </a:rPr>
              <a:t> </a:t>
            </a:r>
            <a:r>
              <a:rPr sz="1593" spc="-26" dirty="0">
                <a:solidFill>
                  <a:srgbClr val="1F2937"/>
                </a:solidFill>
                <a:latin typeface="Calibri"/>
                <a:cs typeface="Calibri"/>
              </a:rPr>
              <a:t>driver</a:t>
            </a:r>
            <a:r>
              <a:rPr sz="1593" spc="-57" dirty="0">
                <a:solidFill>
                  <a:srgbClr val="1F2937"/>
                </a:solidFill>
                <a:latin typeface="Calibri"/>
                <a:cs typeface="Calibri"/>
              </a:rPr>
              <a:t> </a:t>
            </a:r>
            <a:r>
              <a:rPr sz="1593" spc="-10" dirty="0">
                <a:solidFill>
                  <a:srgbClr val="1F2937"/>
                </a:solidFill>
                <a:latin typeface="Calibri"/>
                <a:cs typeface="Calibri"/>
              </a:rPr>
              <a:t>installation </a:t>
            </a:r>
            <a:r>
              <a:rPr sz="1593" spc="-46" dirty="0">
                <a:solidFill>
                  <a:srgbClr val="1F2937"/>
                </a:solidFill>
                <a:latin typeface="Calibri"/>
                <a:cs typeface="Calibri"/>
              </a:rPr>
              <a:t>for</a:t>
            </a:r>
            <a:r>
              <a:rPr sz="1593" spc="-26" dirty="0">
                <a:solidFill>
                  <a:srgbClr val="1F2937"/>
                </a:solidFill>
                <a:latin typeface="Calibri"/>
                <a:cs typeface="Calibri"/>
              </a:rPr>
              <a:t> </a:t>
            </a:r>
            <a:r>
              <a:rPr sz="1593" spc="-57" dirty="0">
                <a:solidFill>
                  <a:srgbClr val="1F2937"/>
                </a:solidFill>
                <a:latin typeface="Calibri"/>
                <a:cs typeface="Calibri"/>
              </a:rPr>
              <a:t>Windows</a:t>
            </a:r>
            <a:r>
              <a:rPr sz="1593" spc="-26" dirty="0">
                <a:solidFill>
                  <a:srgbClr val="1F2937"/>
                </a:solidFill>
                <a:latin typeface="Calibri"/>
                <a:cs typeface="Calibri"/>
              </a:rPr>
              <a:t> </a:t>
            </a:r>
            <a:r>
              <a:rPr sz="1593" spc="-10" dirty="0">
                <a:solidFill>
                  <a:srgbClr val="1F2937"/>
                </a:solidFill>
                <a:latin typeface="Calibri"/>
                <a:cs typeface="Calibri"/>
              </a:rPr>
              <a:t>environments</a:t>
            </a:r>
            <a:endParaRPr sz="1593">
              <a:latin typeface="Calibri"/>
              <a:cs typeface="Calibri"/>
            </a:endParaRPr>
          </a:p>
          <a:p>
            <a:pPr marL="13051" marR="5220" indent="263621">
              <a:lnSpc>
                <a:spcPct val="120000"/>
              </a:lnSpc>
              <a:spcBef>
                <a:spcPts val="497"/>
              </a:spcBef>
              <a:buClr>
                <a:srgbClr val="0FB981"/>
              </a:buClr>
              <a:buSzPct val="106451"/>
              <a:buFont typeface="Yu Gothic"/>
              <a:buChar char="✓"/>
              <a:tabLst>
                <a:tab pos="276671" algn="l"/>
              </a:tabLst>
            </a:pPr>
            <a:r>
              <a:rPr sz="1593" spc="-31" dirty="0">
                <a:solidFill>
                  <a:srgbClr val="1F2937"/>
                </a:solidFill>
                <a:latin typeface="Calibri"/>
                <a:cs typeface="Calibri"/>
              </a:rPr>
              <a:t>Administrative</a:t>
            </a:r>
            <a:r>
              <a:rPr sz="1593" spc="-26" dirty="0">
                <a:solidFill>
                  <a:srgbClr val="1F2937"/>
                </a:solidFill>
                <a:latin typeface="Calibri"/>
                <a:cs typeface="Calibri"/>
              </a:rPr>
              <a:t> </a:t>
            </a:r>
            <a:r>
              <a:rPr sz="1593" spc="-21" dirty="0">
                <a:solidFill>
                  <a:srgbClr val="1F2937"/>
                </a:solidFill>
                <a:latin typeface="Calibri"/>
                <a:cs typeface="Calibri"/>
              </a:rPr>
              <a:t>privileges</a:t>
            </a:r>
            <a:r>
              <a:rPr sz="1593" spc="-26" dirty="0">
                <a:solidFill>
                  <a:srgbClr val="1F2937"/>
                </a:solidFill>
                <a:latin typeface="Calibri"/>
                <a:cs typeface="Calibri"/>
              </a:rPr>
              <a:t> for </a:t>
            </a:r>
            <a:r>
              <a:rPr sz="1593" spc="-36" dirty="0">
                <a:solidFill>
                  <a:srgbClr val="1F2937"/>
                </a:solidFill>
                <a:latin typeface="Calibri"/>
                <a:cs typeface="Calibri"/>
              </a:rPr>
              <a:t>low-</a:t>
            </a:r>
            <a:r>
              <a:rPr sz="1593" spc="-21" dirty="0">
                <a:solidFill>
                  <a:srgbClr val="1F2937"/>
                </a:solidFill>
                <a:latin typeface="Calibri"/>
                <a:cs typeface="Calibri"/>
              </a:rPr>
              <a:t>level</a:t>
            </a:r>
            <a:r>
              <a:rPr sz="1593" spc="-36" dirty="0">
                <a:solidFill>
                  <a:srgbClr val="1F2937"/>
                </a:solidFill>
                <a:latin typeface="Calibri"/>
                <a:cs typeface="Calibri"/>
              </a:rPr>
              <a:t> hardware </a:t>
            </a:r>
            <a:r>
              <a:rPr sz="1593" spc="-10" dirty="0">
                <a:solidFill>
                  <a:srgbClr val="1F2937"/>
                </a:solidFill>
                <a:latin typeface="Calibri"/>
                <a:cs typeface="Calibri"/>
              </a:rPr>
              <a:t>access</a:t>
            </a:r>
            <a:endParaRPr sz="1593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296650" y="4868474"/>
            <a:ext cx="2569629" cy="563486"/>
          </a:xfrm>
          <a:prstGeom prst="rect">
            <a:avLst/>
          </a:prstGeom>
        </p:spPr>
        <p:txBody>
          <a:bodyPr vert="horz" wrap="square" lIns="0" tIns="11745" rIns="0" bIns="0" rtlCol="0">
            <a:spAutoFit/>
          </a:bodyPr>
          <a:lstStyle/>
          <a:p>
            <a:pPr marL="13051" marR="5220" indent="263621">
              <a:lnSpc>
                <a:spcPct val="116300"/>
              </a:lnSpc>
              <a:spcBef>
                <a:spcPts val="92"/>
              </a:spcBef>
              <a:buClr>
                <a:srgbClr val="0FB981"/>
              </a:buClr>
              <a:buSzPct val="106451"/>
              <a:buFont typeface="Yu Gothic"/>
              <a:buChar char="✓"/>
              <a:tabLst>
                <a:tab pos="276671" algn="l"/>
              </a:tabLst>
            </a:pPr>
            <a:r>
              <a:rPr sz="1593" dirty="0">
                <a:solidFill>
                  <a:srgbClr val="1F2937"/>
                </a:solidFill>
                <a:latin typeface="Calibri"/>
                <a:cs typeface="Calibri"/>
              </a:rPr>
              <a:t>BlueZ</a:t>
            </a:r>
            <a:r>
              <a:rPr sz="1593" spc="-51" dirty="0">
                <a:solidFill>
                  <a:srgbClr val="1F2937"/>
                </a:solidFill>
                <a:latin typeface="Calibri"/>
                <a:cs typeface="Calibri"/>
              </a:rPr>
              <a:t> </a:t>
            </a:r>
            <a:r>
              <a:rPr sz="1593" dirty="0">
                <a:solidFill>
                  <a:srgbClr val="1F2937"/>
                </a:solidFill>
                <a:latin typeface="Calibri"/>
                <a:cs typeface="Calibri"/>
              </a:rPr>
              <a:t>stack</a:t>
            </a:r>
            <a:r>
              <a:rPr sz="1593" spc="-46" dirty="0">
                <a:solidFill>
                  <a:srgbClr val="1F2937"/>
                </a:solidFill>
                <a:latin typeface="Calibri"/>
                <a:cs typeface="Calibri"/>
              </a:rPr>
              <a:t> </a:t>
            </a:r>
            <a:r>
              <a:rPr sz="1593" spc="-26" dirty="0">
                <a:solidFill>
                  <a:srgbClr val="1F2937"/>
                </a:solidFill>
                <a:latin typeface="Calibri"/>
                <a:cs typeface="Calibri"/>
              </a:rPr>
              <a:t>configuration</a:t>
            </a:r>
            <a:r>
              <a:rPr sz="1593" spc="-46" dirty="0">
                <a:solidFill>
                  <a:srgbClr val="1F2937"/>
                </a:solidFill>
                <a:latin typeface="Calibri"/>
                <a:cs typeface="Calibri"/>
              </a:rPr>
              <a:t> </a:t>
            </a:r>
            <a:r>
              <a:rPr sz="1593" spc="-26" dirty="0">
                <a:solidFill>
                  <a:srgbClr val="1F2937"/>
                </a:solidFill>
                <a:latin typeface="Calibri"/>
                <a:cs typeface="Calibri"/>
              </a:rPr>
              <a:t>on </a:t>
            </a:r>
            <a:r>
              <a:rPr sz="1593" dirty="0">
                <a:solidFill>
                  <a:srgbClr val="1F2937"/>
                </a:solidFill>
                <a:latin typeface="Calibri"/>
                <a:cs typeface="Calibri"/>
              </a:rPr>
              <a:t>Linux</a:t>
            </a:r>
            <a:r>
              <a:rPr sz="1593" spc="-72" dirty="0">
                <a:solidFill>
                  <a:srgbClr val="1F2937"/>
                </a:solidFill>
                <a:latin typeface="Calibri"/>
                <a:cs typeface="Calibri"/>
              </a:rPr>
              <a:t> </a:t>
            </a:r>
            <a:r>
              <a:rPr sz="1593" spc="-10" dirty="0">
                <a:solidFill>
                  <a:srgbClr val="1F2937"/>
                </a:solidFill>
                <a:latin typeface="Calibri"/>
                <a:cs typeface="Calibri"/>
              </a:rPr>
              <a:t>systems</a:t>
            </a:r>
            <a:endParaRPr sz="1593">
              <a:latin typeface="Calibri"/>
              <a:cs typeface="Calibri"/>
            </a:endParaRPr>
          </a:p>
        </p:txBody>
      </p:sp>
      <p:grpSp>
        <p:nvGrpSpPr>
          <p:cNvPr id="7" name="object 7"/>
          <p:cNvGrpSpPr/>
          <p:nvPr/>
        </p:nvGrpSpPr>
        <p:grpSpPr>
          <a:xfrm>
            <a:off x="4284568" y="1563408"/>
            <a:ext cx="3250209" cy="4606149"/>
            <a:chOff x="3952208" y="1521427"/>
            <a:chExt cx="3162935" cy="4482465"/>
          </a:xfrm>
        </p:grpSpPr>
        <p:pic>
          <p:nvPicPr>
            <p:cNvPr id="8" name="object 8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952208" y="1521427"/>
              <a:ext cx="3162395" cy="4482274"/>
            </a:xfrm>
            <a:prstGeom prst="rect">
              <a:avLst/>
            </a:prstGeom>
          </p:spPr>
        </p:pic>
        <p:sp>
          <p:nvSpPr>
            <p:cNvPr id="9" name="object 9"/>
            <p:cNvSpPr/>
            <p:nvPr/>
          </p:nvSpPr>
          <p:spPr>
            <a:xfrm>
              <a:off x="3952208" y="1521427"/>
              <a:ext cx="3162935" cy="4482465"/>
            </a:xfrm>
            <a:custGeom>
              <a:avLst/>
              <a:gdLst/>
              <a:ahLst/>
              <a:cxnLst/>
              <a:rect l="l" t="t" r="r" b="b"/>
              <a:pathLst>
                <a:path w="3162934" h="4482465">
                  <a:moveTo>
                    <a:pt x="3056096" y="4482274"/>
                  </a:moveTo>
                  <a:lnTo>
                    <a:pt x="106299" y="4482274"/>
                  </a:lnTo>
                  <a:lnTo>
                    <a:pt x="95827" y="4481768"/>
                  </a:lnTo>
                  <a:lnTo>
                    <a:pt x="56139" y="4469707"/>
                  </a:lnTo>
                  <a:lnTo>
                    <a:pt x="24087" y="4443377"/>
                  </a:lnTo>
                  <a:lnTo>
                    <a:pt x="4551" y="4406785"/>
                  </a:lnTo>
                  <a:lnTo>
                    <a:pt x="0" y="106299"/>
                  </a:lnTo>
                  <a:lnTo>
                    <a:pt x="505" y="95827"/>
                  </a:lnTo>
                  <a:lnTo>
                    <a:pt x="12566" y="56139"/>
                  </a:lnTo>
                  <a:lnTo>
                    <a:pt x="38896" y="24087"/>
                  </a:lnTo>
                  <a:lnTo>
                    <a:pt x="75488" y="4551"/>
                  </a:lnTo>
                  <a:lnTo>
                    <a:pt x="3056096" y="0"/>
                  </a:lnTo>
                  <a:lnTo>
                    <a:pt x="3066567" y="505"/>
                  </a:lnTo>
                  <a:lnTo>
                    <a:pt x="3076837" y="2022"/>
                  </a:lnTo>
                  <a:lnTo>
                    <a:pt x="3086906" y="4551"/>
                  </a:lnTo>
                  <a:lnTo>
                    <a:pt x="3096774" y="8091"/>
                  </a:lnTo>
                  <a:lnTo>
                    <a:pt x="3098399" y="8858"/>
                  </a:lnTo>
                  <a:lnTo>
                    <a:pt x="99900" y="8858"/>
                  </a:lnTo>
                  <a:lnTo>
                    <a:pt x="93564" y="9482"/>
                  </a:lnTo>
                  <a:lnTo>
                    <a:pt x="57483" y="21725"/>
                  </a:lnTo>
                  <a:lnTo>
                    <a:pt x="28834" y="46844"/>
                  </a:lnTo>
                  <a:lnTo>
                    <a:pt x="11978" y="81014"/>
                  </a:lnTo>
                  <a:lnTo>
                    <a:pt x="8858" y="99900"/>
                  </a:lnTo>
                  <a:lnTo>
                    <a:pt x="8858" y="4382373"/>
                  </a:lnTo>
                  <a:lnTo>
                    <a:pt x="18723" y="4419174"/>
                  </a:lnTo>
                  <a:lnTo>
                    <a:pt x="41922" y="4449400"/>
                  </a:lnTo>
                  <a:lnTo>
                    <a:pt x="74921" y="4468447"/>
                  </a:lnTo>
                  <a:lnTo>
                    <a:pt x="99900" y="4473416"/>
                  </a:lnTo>
                  <a:lnTo>
                    <a:pt x="3098398" y="4473416"/>
                  </a:lnTo>
                  <a:lnTo>
                    <a:pt x="3096774" y="4474182"/>
                  </a:lnTo>
                  <a:lnTo>
                    <a:pt x="3086906" y="4477722"/>
                  </a:lnTo>
                  <a:lnTo>
                    <a:pt x="3076837" y="4480251"/>
                  </a:lnTo>
                  <a:lnTo>
                    <a:pt x="3066567" y="4481768"/>
                  </a:lnTo>
                  <a:lnTo>
                    <a:pt x="3056096" y="4482274"/>
                  </a:lnTo>
                  <a:close/>
                </a:path>
                <a:path w="3162934" h="4482465">
                  <a:moveTo>
                    <a:pt x="3098398" y="4473416"/>
                  </a:moveTo>
                  <a:lnTo>
                    <a:pt x="3062494" y="4473416"/>
                  </a:lnTo>
                  <a:lnTo>
                    <a:pt x="3068830" y="4472791"/>
                  </a:lnTo>
                  <a:lnTo>
                    <a:pt x="3081380" y="4470295"/>
                  </a:lnTo>
                  <a:lnTo>
                    <a:pt x="3115550" y="4453439"/>
                  </a:lnTo>
                  <a:lnTo>
                    <a:pt x="3140669" y="4424790"/>
                  </a:lnTo>
                  <a:lnTo>
                    <a:pt x="3152912" y="4388710"/>
                  </a:lnTo>
                  <a:lnTo>
                    <a:pt x="3153537" y="4382373"/>
                  </a:lnTo>
                  <a:lnTo>
                    <a:pt x="3153537" y="99900"/>
                  </a:lnTo>
                  <a:lnTo>
                    <a:pt x="3143671" y="63099"/>
                  </a:lnTo>
                  <a:lnTo>
                    <a:pt x="3120472" y="32873"/>
                  </a:lnTo>
                  <a:lnTo>
                    <a:pt x="3087473" y="13827"/>
                  </a:lnTo>
                  <a:lnTo>
                    <a:pt x="3062494" y="8858"/>
                  </a:lnTo>
                  <a:lnTo>
                    <a:pt x="3098399" y="8858"/>
                  </a:lnTo>
                  <a:lnTo>
                    <a:pt x="3131260" y="31134"/>
                  </a:lnTo>
                  <a:lnTo>
                    <a:pt x="3154303" y="65620"/>
                  </a:lnTo>
                  <a:lnTo>
                    <a:pt x="3162395" y="106299"/>
                  </a:lnTo>
                  <a:lnTo>
                    <a:pt x="3162395" y="4375975"/>
                  </a:lnTo>
                  <a:lnTo>
                    <a:pt x="3154303" y="4416653"/>
                  </a:lnTo>
                  <a:lnTo>
                    <a:pt x="3131260" y="4451139"/>
                  </a:lnTo>
                  <a:lnTo>
                    <a:pt x="3106255" y="4469707"/>
                  </a:lnTo>
                  <a:lnTo>
                    <a:pt x="3098398" y="4473416"/>
                  </a:lnTo>
                  <a:close/>
                </a:path>
              </a:pathLst>
            </a:custGeom>
            <a:solidFill>
              <a:srgbClr val="8B5CF5">
                <a:alpha val="30198"/>
              </a:srgbClr>
            </a:solidFill>
          </p:spPr>
          <p:txBody>
            <a:bodyPr wrap="square" lIns="0" tIns="0" rIns="0" bIns="0" rtlCol="0"/>
            <a:lstStyle/>
            <a:p>
              <a:endParaRPr sz="1439"/>
            </a:p>
          </p:txBody>
        </p:sp>
      </p:grpSp>
      <p:sp>
        <p:nvSpPr>
          <p:cNvPr id="10" name="object 10"/>
          <p:cNvSpPr txBox="1"/>
          <p:nvPr/>
        </p:nvSpPr>
        <p:spPr>
          <a:xfrm>
            <a:off x="4962040" y="1680412"/>
            <a:ext cx="1898184" cy="794718"/>
          </a:xfrm>
          <a:prstGeom prst="rect">
            <a:avLst/>
          </a:prstGeom>
        </p:spPr>
        <p:txBody>
          <a:bodyPr vert="horz" wrap="square" lIns="0" tIns="43066" rIns="0" bIns="0" rtlCol="0">
            <a:spAutoFit/>
          </a:bodyPr>
          <a:lstStyle/>
          <a:p>
            <a:pPr marL="485479" marR="5220" indent="-473081">
              <a:lnSpc>
                <a:spcPct val="94900"/>
              </a:lnSpc>
              <a:spcBef>
                <a:spcPts val="339"/>
              </a:spcBef>
            </a:pPr>
            <a:r>
              <a:rPr sz="2569" b="1" spc="-128" dirty="0">
                <a:solidFill>
                  <a:srgbClr val="60A5FA"/>
                </a:solidFill>
                <a:latin typeface="Trebuchet MS"/>
                <a:cs typeface="Trebuchet MS"/>
              </a:rPr>
              <a:t>CAPTURE </a:t>
            </a:r>
            <a:r>
              <a:rPr sz="2569" b="1" spc="-10" dirty="0">
                <a:solidFill>
                  <a:srgbClr val="60A5FA"/>
                </a:solidFill>
                <a:latin typeface="Trebuchet MS"/>
                <a:cs typeface="Trebuchet MS"/>
              </a:rPr>
              <a:t>TOOLS</a:t>
            </a:r>
            <a:endParaRPr sz="2569" dirty="0">
              <a:latin typeface="Trebuchet MS"/>
              <a:cs typeface="Trebuchet MS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4740306" y="2667587"/>
            <a:ext cx="2417592" cy="1585403"/>
          </a:xfrm>
          <a:prstGeom prst="rect">
            <a:avLst/>
          </a:prstGeom>
        </p:spPr>
        <p:txBody>
          <a:bodyPr vert="horz" wrap="square" lIns="0" tIns="13050" rIns="0" bIns="0" rtlCol="0">
            <a:spAutoFit/>
          </a:bodyPr>
          <a:lstStyle/>
          <a:p>
            <a:pPr marL="13051" marR="5220" indent="275366">
              <a:lnSpc>
                <a:spcPct val="116199"/>
              </a:lnSpc>
              <a:spcBef>
                <a:spcPts val="103"/>
              </a:spcBef>
              <a:buClr>
                <a:srgbClr val="0FB981"/>
              </a:buClr>
              <a:buSzPct val="103030"/>
              <a:buFont typeface="Yu Gothic"/>
              <a:buChar char="✓"/>
              <a:tabLst>
                <a:tab pos="288416" algn="l"/>
              </a:tabLst>
            </a:pPr>
            <a:r>
              <a:rPr sz="1696" spc="-51" dirty="0">
                <a:solidFill>
                  <a:srgbClr val="1F2937"/>
                </a:solidFill>
                <a:latin typeface="Calibri"/>
                <a:cs typeface="Calibri"/>
              </a:rPr>
              <a:t>Ubertooth</a:t>
            </a:r>
            <a:r>
              <a:rPr sz="1696" spc="-62" dirty="0">
                <a:solidFill>
                  <a:srgbClr val="1F2937"/>
                </a:solidFill>
                <a:latin typeface="Calibri"/>
                <a:cs typeface="Calibri"/>
              </a:rPr>
              <a:t> </a:t>
            </a:r>
            <a:r>
              <a:rPr sz="1696" dirty="0">
                <a:solidFill>
                  <a:srgbClr val="1F2937"/>
                </a:solidFill>
                <a:latin typeface="Calibri"/>
                <a:cs typeface="Calibri"/>
              </a:rPr>
              <a:t>USB</a:t>
            </a:r>
            <a:r>
              <a:rPr sz="1696" spc="-51" dirty="0">
                <a:solidFill>
                  <a:srgbClr val="1F2937"/>
                </a:solidFill>
                <a:latin typeface="Calibri"/>
                <a:cs typeface="Calibri"/>
              </a:rPr>
              <a:t> </a:t>
            </a:r>
            <a:r>
              <a:rPr sz="1696" spc="-41" dirty="0">
                <a:solidFill>
                  <a:srgbClr val="1F2937"/>
                </a:solidFill>
                <a:latin typeface="Calibri"/>
                <a:cs typeface="Calibri"/>
              </a:rPr>
              <a:t>device</a:t>
            </a:r>
            <a:r>
              <a:rPr sz="1696" spc="-51" dirty="0">
                <a:solidFill>
                  <a:srgbClr val="1F2937"/>
                </a:solidFill>
                <a:latin typeface="Calibri"/>
                <a:cs typeface="Calibri"/>
              </a:rPr>
              <a:t> </a:t>
            </a:r>
            <a:r>
              <a:rPr sz="1696" spc="-62" dirty="0">
                <a:solidFill>
                  <a:srgbClr val="1F2937"/>
                </a:solidFill>
                <a:latin typeface="Calibri"/>
                <a:cs typeface="Calibri"/>
              </a:rPr>
              <a:t>for </a:t>
            </a:r>
            <a:r>
              <a:rPr sz="1696" spc="-31" dirty="0">
                <a:solidFill>
                  <a:srgbClr val="1F2937"/>
                </a:solidFill>
                <a:latin typeface="Calibri"/>
                <a:cs typeface="Calibri"/>
              </a:rPr>
              <a:t>passive</a:t>
            </a:r>
            <a:r>
              <a:rPr sz="1696" spc="-21" dirty="0">
                <a:solidFill>
                  <a:srgbClr val="1F2937"/>
                </a:solidFill>
                <a:latin typeface="Calibri"/>
                <a:cs typeface="Calibri"/>
              </a:rPr>
              <a:t> </a:t>
            </a:r>
            <a:r>
              <a:rPr sz="1696" spc="-41" dirty="0">
                <a:solidFill>
                  <a:srgbClr val="1F2937"/>
                </a:solidFill>
                <a:latin typeface="Calibri"/>
                <a:cs typeface="Calibri"/>
              </a:rPr>
              <a:t>Bluetooth</a:t>
            </a:r>
            <a:r>
              <a:rPr sz="1696" spc="-21" dirty="0">
                <a:solidFill>
                  <a:srgbClr val="1F2937"/>
                </a:solidFill>
                <a:latin typeface="Calibri"/>
                <a:cs typeface="Calibri"/>
              </a:rPr>
              <a:t> </a:t>
            </a:r>
            <a:r>
              <a:rPr sz="1696" spc="-10" dirty="0">
                <a:solidFill>
                  <a:srgbClr val="1F2937"/>
                </a:solidFill>
                <a:latin typeface="Calibri"/>
                <a:cs typeface="Calibri"/>
              </a:rPr>
              <a:t>capture</a:t>
            </a:r>
            <a:endParaRPr sz="1696">
              <a:latin typeface="Calibri"/>
              <a:cs typeface="Calibri"/>
            </a:endParaRPr>
          </a:p>
          <a:p>
            <a:pPr marL="13051" marR="498530" indent="275366">
              <a:lnSpc>
                <a:spcPct val="116300"/>
              </a:lnSpc>
              <a:spcBef>
                <a:spcPts val="570"/>
              </a:spcBef>
              <a:buClr>
                <a:srgbClr val="0FB981"/>
              </a:buClr>
              <a:buSzPct val="103030"/>
              <a:buFont typeface="Yu Gothic"/>
              <a:buChar char="✓"/>
              <a:tabLst>
                <a:tab pos="288416" algn="l"/>
              </a:tabLst>
            </a:pPr>
            <a:r>
              <a:rPr sz="1696" spc="-26" dirty="0">
                <a:solidFill>
                  <a:srgbClr val="1F2937"/>
                </a:solidFill>
                <a:latin typeface="Calibri"/>
                <a:cs typeface="Calibri"/>
              </a:rPr>
              <a:t>Built-</a:t>
            </a:r>
            <a:r>
              <a:rPr sz="1696" spc="-21" dirty="0">
                <a:solidFill>
                  <a:srgbClr val="1F2937"/>
                </a:solidFill>
                <a:latin typeface="Calibri"/>
                <a:cs typeface="Calibri"/>
              </a:rPr>
              <a:t>in</a:t>
            </a:r>
            <a:r>
              <a:rPr sz="1696" spc="-77" dirty="0">
                <a:solidFill>
                  <a:srgbClr val="1F2937"/>
                </a:solidFill>
                <a:latin typeface="Calibri"/>
                <a:cs typeface="Calibri"/>
              </a:rPr>
              <a:t> </a:t>
            </a:r>
            <a:r>
              <a:rPr sz="1696" spc="-10" dirty="0">
                <a:solidFill>
                  <a:srgbClr val="1F2937"/>
                </a:solidFill>
                <a:latin typeface="Calibri"/>
                <a:cs typeface="Calibri"/>
              </a:rPr>
              <a:t>Bluetooth </a:t>
            </a:r>
            <a:r>
              <a:rPr sz="1696" spc="-46" dirty="0">
                <a:solidFill>
                  <a:srgbClr val="1F2937"/>
                </a:solidFill>
                <a:latin typeface="Calibri"/>
                <a:cs typeface="Calibri"/>
              </a:rPr>
              <a:t>interfaces</a:t>
            </a:r>
            <a:r>
              <a:rPr sz="1696" spc="-36" dirty="0">
                <a:solidFill>
                  <a:srgbClr val="1F2937"/>
                </a:solidFill>
                <a:latin typeface="Calibri"/>
                <a:cs typeface="Calibri"/>
              </a:rPr>
              <a:t> </a:t>
            </a:r>
            <a:r>
              <a:rPr sz="1696" spc="-46" dirty="0">
                <a:solidFill>
                  <a:srgbClr val="1F2937"/>
                </a:solidFill>
                <a:latin typeface="Calibri"/>
                <a:cs typeface="Calibri"/>
              </a:rPr>
              <a:t>(bluetooth0, </a:t>
            </a:r>
            <a:r>
              <a:rPr sz="1696" spc="-10" dirty="0">
                <a:solidFill>
                  <a:srgbClr val="1F2937"/>
                </a:solidFill>
                <a:latin typeface="Calibri"/>
                <a:cs typeface="Calibri"/>
              </a:rPr>
              <a:t>bluetooth1)</a:t>
            </a:r>
            <a:endParaRPr sz="1696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4740305" y="4323022"/>
            <a:ext cx="2414329" cy="601644"/>
          </a:xfrm>
          <a:prstGeom prst="rect">
            <a:avLst/>
          </a:prstGeom>
        </p:spPr>
        <p:txBody>
          <a:bodyPr vert="horz" wrap="square" lIns="0" tIns="14355" rIns="0" bIns="0" rtlCol="0">
            <a:spAutoFit/>
          </a:bodyPr>
          <a:lstStyle/>
          <a:p>
            <a:pPr marL="13051" marR="5220" indent="275366">
              <a:lnSpc>
                <a:spcPct val="116199"/>
              </a:lnSpc>
              <a:spcBef>
                <a:spcPts val="113"/>
              </a:spcBef>
              <a:buClr>
                <a:srgbClr val="0FB981"/>
              </a:buClr>
              <a:buSzPct val="103030"/>
              <a:buFont typeface="Yu Gothic"/>
              <a:buChar char="✓"/>
              <a:tabLst>
                <a:tab pos="288416" algn="l"/>
              </a:tabLst>
            </a:pPr>
            <a:r>
              <a:rPr sz="1696" dirty="0">
                <a:solidFill>
                  <a:srgbClr val="1F2937"/>
                </a:solidFill>
                <a:latin typeface="Calibri"/>
                <a:cs typeface="Calibri"/>
              </a:rPr>
              <a:t>BTP</a:t>
            </a:r>
            <a:r>
              <a:rPr sz="1696" spc="-57" dirty="0">
                <a:solidFill>
                  <a:srgbClr val="1F2937"/>
                </a:solidFill>
                <a:latin typeface="Calibri"/>
                <a:cs typeface="Calibri"/>
              </a:rPr>
              <a:t> </a:t>
            </a:r>
            <a:r>
              <a:rPr sz="1696" spc="-36" dirty="0">
                <a:solidFill>
                  <a:srgbClr val="1F2937"/>
                </a:solidFill>
                <a:latin typeface="Calibri"/>
                <a:cs typeface="Calibri"/>
              </a:rPr>
              <a:t>so</a:t>
            </a:r>
            <a:r>
              <a:rPr sz="1696" spc="-36" dirty="0">
                <a:solidFill>
                  <a:srgbClr val="1F2937"/>
                </a:solidFill>
              </a:rPr>
              <a:t>ft</a:t>
            </a:r>
            <a:r>
              <a:rPr sz="1696" spc="-36" dirty="0">
                <a:solidFill>
                  <a:srgbClr val="1F2937"/>
                </a:solidFill>
                <a:latin typeface="Calibri"/>
                <a:cs typeface="Calibri"/>
              </a:rPr>
              <a:t>ware</a:t>
            </a:r>
            <a:r>
              <a:rPr sz="1696" spc="-51" dirty="0">
                <a:solidFill>
                  <a:srgbClr val="1F2937"/>
                </a:solidFill>
                <a:latin typeface="Calibri"/>
                <a:cs typeface="Calibri"/>
              </a:rPr>
              <a:t> </a:t>
            </a:r>
            <a:r>
              <a:rPr sz="1696" spc="-26" dirty="0">
                <a:solidFill>
                  <a:srgbClr val="1F2937"/>
                </a:solidFill>
                <a:latin typeface="Calibri"/>
                <a:cs typeface="Calibri"/>
              </a:rPr>
              <a:t>package</a:t>
            </a:r>
            <a:r>
              <a:rPr sz="1696" spc="-51" dirty="0">
                <a:solidFill>
                  <a:srgbClr val="1F2937"/>
                </a:solidFill>
                <a:latin typeface="Calibri"/>
                <a:cs typeface="Calibri"/>
              </a:rPr>
              <a:t> </a:t>
            </a:r>
            <a:r>
              <a:rPr sz="1696" spc="-67" dirty="0">
                <a:solidFill>
                  <a:srgbClr val="1F2937"/>
                </a:solidFill>
                <a:latin typeface="Calibri"/>
                <a:cs typeface="Calibri"/>
              </a:rPr>
              <a:t>for </a:t>
            </a:r>
            <a:r>
              <a:rPr sz="1696" spc="-72" dirty="0">
                <a:solidFill>
                  <a:srgbClr val="1F2937"/>
                </a:solidFill>
                <a:latin typeface="Calibri"/>
                <a:cs typeface="Calibri"/>
              </a:rPr>
              <a:t>Windows-</a:t>
            </a:r>
            <a:r>
              <a:rPr sz="1696" spc="-31" dirty="0">
                <a:solidFill>
                  <a:srgbClr val="1F2937"/>
                </a:solidFill>
                <a:latin typeface="Calibri"/>
                <a:cs typeface="Calibri"/>
              </a:rPr>
              <a:t>based</a:t>
            </a:r>
            <a:r>
              <a:rPr sz="1696" spc="15" dirty="0">
                <a:solidFill>
                  <a:srgbClr val="1F2937"/>
                </a:solidFill>
                <a:latin typeface="Calibri"/>
                <a:cs typeface="Calibri"/>
              </a:rPr>
              <a:t> </a:t>
            </a:r>
            <a:r>
              <a:rPr sz="1696" spc="-10" dirty="0">
                <a:solidFill>
                  <a:srgbClr val="1F2937"/>
                </a:solidFill>
                <a:latin typeface="Calibri"/>
                <a:cs typeface="Calibri"/>
              </a:rPr>
              <a:t>capture</a:t>
            </a:r>
            <a:endParaRPr sz="1696"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4740305" y="5006974"/>
            <a:ext cx="2273385" cy="600326"/>
          </a:xfrm>
          <a:prstGeom prst="rect">
            <a:avLst/>
          </a:prstGeom>
        </p:spPr>
        <p:txBody>
          <a:bodyPr vert="horz" wrap="square" lIns="0" tIns="13050" rIns="0" bIns="0" rtlCol="0">
            <a:spAutoFit/>
          </a:bodyPr>
          <a:lstStyle/>
          <a:p>
            <a:pPr marL="13051" marR="5220" indent="275366">
              <a:lnSpc>
                <a:spcPct val="116199"/>
              </a:lnSpc>
              <a:spcBef>
                <a:spcPts val="103"/>
              </a:spcBef>
              <a:buClr>
                <a:srgbClr val="0FB981"/>
              </a:buClr>
              <a:buSzPct val="103030"/>
              <a:buFont typeface="Yu Gothic"/>
              <a:buChar char="✓"/>
              <a:tabLst>
                <a:tab pos="288416" algn="l"/>
              </a:tabLst>
            </a:pPr>
            <a:r>
              <a:rPr sz="1696" spc="-31" dirty="0">
                <a:solidFill>
                  <a:srgbClr val="1F2937"/>
                </a:solidFill>
                <a:latin typeface="Calibri"/>
                <a:cs typeface="Calibri"/>
              </a:rPr>
              <a:t>Kismet</a:t>
            </a:r>
            <a:r>
              <a:rPr sz="1696" spc="-26" dirty="0">
                <a:solidFill>
                  <a:srgbClr val="1F2937"/>
                </a:solidFill>
                <a:latin typeface="Calibri"/>
                <a:cs typeface="Calibri"/>
              </a:rPr>
              <a:t> </a:t>
            </a:r>
            <a:r>
              <a:rPr sz="1696" spc="-41" dirty="0">
                <a:solidFill>
                  <a:srgbClr val="1F2937"/>
                </a:solidFill>
                <a:latin typeface="Calibri"/>
                <a:cs typeface="Calibri"/>
              </a:rPr>
              <a:t>integration</a:t>
            </a:r>
            <a:r>
              <a:rPr sz="1696" spc="-21" dirty="0">
                <a:solidFill>
                  <a:srgbClr val="1F2937"/>
                </a:solidFill>
                <a:latin typeface="Calibri"/>
                <a:cs typeface="Calibri"/>
              </a:rPr>
              <a:t> </a:t>
            </a:r>
            <a:r>
              <a:rPr sz="1696" spc="-26" dirty="0">
                <a:solidFill>
                  <a:srgbClr val="1F2937"/>
                </a:solidFill>
                <a:latin typeface="Calibri"/>
                <a:cs typeface="Calibri"/>
              </a:rPr>
              <a:t>for </a:t>
            </a:r>
            <a:r>
              <a:rPr sz="1696" spc="-36" dirty="0">
                <a:solidFill>
                  <a:srgbClr val="1F2937"/>
                </a:solidFill>
                <a:latin typeface="Calibri"/>
                <a:cs typeface="Calibri"/>
              </a:rPr>
              <a:t>advanced </a:t>
            </a:r>
            <a:r>
              <a:rPr sz="1696" spc="-41" dirty="0">
                <a:solidFill>
                  <a:srgbClr val="1F2937"/>
                </a:solidFill>
                <a:latin typeface="Calibri"/>
                <a:cs typeface="Calibri"/>
              </a:rPr>
              <a:t>wireless</a:t>
            </a:r>
            <a:r>
              <a:rPr sz="1696" spc="-36" dirty="0">
                <a:solidFill>
                  <a:srgbClr val="1F2937"/>
                </a:solidFill>
                <a:latin typeface="Calibri"/>
                <a:cs typeface="Calibri"/>
              </a:rPr>
              <a:t> </a:t>
            </a:r>
            <a:r>
              <a:rPr sz="1696" spc="-10" dirty="0">
                <a:solidFill>
                  <a:srgbClr val="1F2937"/>
                </a:solidFill>
                <a:latin typeface="Calibri"/>
                <a:cs typeface="Calibri"/>
              </a:rPr>
              <a:t>analysis</a:t>
            </a:r>
            <a:endParaRPr sz="1696">
              <a:latin typeface="Calibri"/>
              <a:cs typeface="Calibri"/>
            </a:endParaRPr>
          </a:p>
        </p:txBody>
      </p:sp>
      <p:grpSp>
        <p:nvGrpSpPr>
          <p:cNvPr id="14" name="object 14"/>
          <p:cNvGrpSpPr/>
          <p:nvPr/>
        </p:nvGrpSpPr>
        <p:grpSpPr>
          <a:xfrm>
            <a:off x="7716276" y="1563408"/>
            <a:ext cx="3250209" cy="4606149"/>
            <a:chOff x="7291768" y="1521427"/>
            <a:chExt cx="3162935" cy="4482465"/>
          </a:xfrm>
        </p:grpSpPr>
        <p:pic>
          <p:nvPicPr>
            <p:cNvPr id="15" name="object 15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291768" y="1521427"/>
              <a:ext cx="3162395" cy="4482274"/>
            </a:xfrm>
            <a:prstGeom prst="rect">
              <a:avLst/>
            </a:prstGeom>
          </p:spPr>
        </p:pic>
        <p:sp>
          <p:nvSpPr>
            <p:cNvPr id="16" name="object 16"/>
            <p:cNvSpPr/>
            <p:nvPr/>
          </p:nvSpPr>
          <p:spPr>
            <a:xfrm>
              <a:off x="7291768" y="1521427"/>
              <a:ext cx="3162935" cy="4482465"/>
            </a:xfrm>
            <a:custGeom>
              <a:avLst/>
              <a:gdLst/>
              <a:ahLst/>
              <a:cxnLst/>
              <a:rect l="l" t="t" r="r" b="b"/>
              <a:pathLst>
                <a:path w="3162934" h="4482465">
                  <a:moveTo>
                    <a:pt x="3056096" y="4482274"/>
                  </a:moveTo>
                  <a:lnTo>
                    <a:pt x="106299" y="4482274"/>
                  </a:lnTo>
                  <a:lnTo>
                    <a:pt x="95827" y="4481768"/>
                  </a:lnTo>
                  <a:lnTo>
                    <a:pt x="56139" y="4469707"/>
                  </a:lnTo>
                  <a:lnTo>
                    <a:pt x="24087" y="4443377"/>
                  </a:lnTo>
                  <a:lnTo>
                    <a:pt x="4551" y="4406785"/>
                  </a:lnTo>
                  <a:lnTo>
                    <a:pt x="0" y="106299"/>
                  </a:lnTo>
                  <a:lnTo>
                    <a:pt x="505" y="95827"/>
                  </a:lnTo>
                  <a:lnTo>
                    <a:pt x="12566" y="56139"/>
                  </a:lnTo>
                  <a:lnTo>
                    <a:pt x="38896" y="24087"/>
                  </a:lnTo>
                  <a:lnTo>
                    <a:pt x="75488" y="4551"/>
                  </a:lnTo>
                  <a:lnTo>
                    <a:pt x="3056096" y="0"/>
                  </a:lnTo>
                  <a:lnTo>
                    <a:pt x="3066567" y="505"/>
                  </a:lnTo>
                  <a:lnTo>
                    <a:pt x="3076837" y="2022"/>
                  </a:lnTo>
                  <a:lnTo>
                    <a:pt x="3086906" y="4551"/>
                  </a:lnTo>
                  <a:lnTo>
                    <a:pt x="3096774" y="8091"/>
                  </a:lnTo>
                  <a:lnTo>
                    <a:pt x="3098399" y="8858"/>
                  </a:lnTo>
                  <a:lnTo>
                    <a:pt x="99900" y="8858"/>
                  </a:lnTo>
                  <a:lnTo>
                    <a:pt x="93564" y="9482"/>
                  </a:lnTo>
                  <a:lnTo>
                    <a:pt x="57483" y="21725"/>
                  </a:lnTo>
                  <a:lnTo>
                    <a:pt x="28834" y="46844"/>
                  </a:lnTo>
                  <a:lnTo>
                    <a:pt x="11978" y="81014"/>
                  </a:lnTo>
                  <a:lnTo>
                    <a:pt x="8858" y="99900"/>
                  </a:lnTo>
                  <a:lnTo>
                    <a:pt x="8858" y="4382373"/>
                  </a:lnTo>
                  <a:lnTo>
                    <a:pt x="18723" y="4419174"/>
                  </a:lnTo>
                  <a:lnTo>
                    <a:pt x="41922" y="4449400"/>
                  </a:lnTo>
                  <a:lnTo>
                    <a:pt x="74921" y="4468447"/>
                  </a:lnTo>
                  <a:lnTo>
                    <a:pt x="99900" y="4473416"/>
                  </a:lnTo>
                  <a:lnTo>
                    <a:pt x="3098398" y="4473416"/>
                  </a:lnTo>
                  <a:lnTo>
                    <a:pt x="3096774" y="4474182"/>
                  </a:lnTo>
                  <a:lnTo>
                    <a:pt x="3086906" y="4477722"/>
                  </a:lnTo>
                  <a:lnTo>
                    <a:pt x="3076837" y="4480251"/>
                  </a:lnTo>
                  <a:lnTo>
                    <a:pt x="3066567" y="4481768"/>
                  </a:lnTo>
                  <a:lnTo>
                    <a:pt x="3056096" y="4482274"/>
                  </a:lnTo>
                  <a:close/>
                </a:path>
                <a:path w="3162934" h="4482465">
                  <a:moveTo>
                    <a:pt x="3098398" y="4473416"/>
                  </a:moveTo>
                  <a:lnTo>
                    <a:pt x="3062494" y="4473416"/>
                  </a:lnTo>
                  <a:lnTo>
                    <a:pt x="3068830" y="4472791"/>
                  </a:lnTo>
                  <a:lnTo>
                    <a:pt x="3081380" y="4470295"/>
                  </a:lnTo>
                  <a:lnTo>
                    <a:pt x="3115550" y="4453439"/>
                  </a:lnTo>
                  <a:lnTo>
                    <a:pt x="3140669" y="4424790"/>
                  </a:lnTo>
                  <a:lnTo>
                    <a:pt x="3152912" y="4388710"/>
                  </a:lnTo>
                  <a:lnTo>
                    <a:pt x="3153537" y="4382373"/>
                  </a:lnTo>
                  <a:lnTo>
                    <a:pt x="3153537" y="99900"/>
                  </a:lnTo>
                  <a:lnTo>
                    <a:pt x="3143671" y="63099"/>
                  </a:lnTo>
                  <a:lnTo>
                    <a:pt x="3120472" y="32873"/>
                  </a:lnTo>
                  <a:lnTo>
                    <a:pt x="3087473" y="13827"/>
                  </a:lnTo>
                  <a:lnTo>
                    <a:pt x="3062494" y="8858"/>
                  </a:lnTo>
                  <a:lnTo>
                    <a:pt x="3098399" y="8858"/>
                  </a:lnTo>
                  <a:lnTo>
                    <a:pt x="3131260" y="31134"/>
                  </a:lnTo>
                  <a:lnTo>
                    <a:pt x="3154303" y="65620"/>
                  </a:lnTo>
                  <a:lnTo>
                    <a:pt x="3162395" y="106299"/>
                  </a:lnTo>
                  <a:lnTo>
                    <a:pt x="3162395" y="4375975"/>
                  </a:lnTo>
                  <a:lnTo>
                    <a:pt x="3154303" y="4416653"/>
                  </a:lnTo>
                  <a:lnTo>
                    <a:pt x="3131260" y="4451139"/>
                  </a:lnTo>
                  <a:lnTo>
                    <a:pt x="3106255" y="4469707"/>
                  </a:lnTo>
                  <a:lnTo>
                    <a:pt x="3098398" y="4473416"/>
                  </a:lnTo>
                  <a:close/>
                </a:path>
              </a:pathLst>
            </a:custGeom>
            <a:solidFill>
              <a:srgbClr val="0FB981">
                <a:alpha val="30198"/>
              </a:srgbClr>
            </a:solidFill>
          </p:spPr>
          <p:txBody>
            <a:bodyPr wrap="square" lIns="0" tIns="0" rIns="0" bIns="0" rtlCol="0"/>
            <a:lstStyle/>
            <a:p>
              <a:endParaRPr sz="1439"/>
            </a:p>
          </p:txBody>
        </p:sp>
      </p:grpSp>
      <p:sp>
        <p:nvSpPr>
          <p:cNvPr id="17" name="object 17"/>
          <p:cNvSpPr txBox="1"/>
          <p:nvPr/>
        </p:nvSpPr>
        <p:spPr>
          <a:xfrm>
            <a:off x="8338564" y="1682165"/>
            <a:ext cx="2010418" cy="410519"/>
          </a:xfrm>
          <a:prstGeom prst="rect">
            <a:avLst/>
          </a:prstGeom>
        </p:spPr>
        <p:txBody>
          <a:bodyPr vert="horz" wrap="square" lIns="0" tIns="15008" rIns="0" bIns="0" rtlCol="0">
            <a:spAutoFit/>
          </a:bodyPr>
          <a:lstStyle/>
          <a:p>
            <a:pPr marL="13051">
              <a:spcBef>
                <a:spcPts val="118"/>
              </a:spcBef>
            </a:pPr>
            <a:r>
              <a:rPr sz="2569" b="1" spc="-72" dirty="0">
                <a:solidFill>
                  <a:srgbClr val="60A5FA"/>
                </a:solidFill>
                <a:latin typeface="Trebuchet MS"/>
                <a:cs typeface="Trebuchet MS"/>
              </a:rPr>
              <a:t>USE</a:t>
            </a:r>
            <a:r>
              <a:rPr sz="2569" b="1" spc="-252" dirty="0">
                <a:solidFill>
                  <a:srgbClr val="60A5FA"/>
                </a:solidFill>
                <a:latin typeface="Trebuchet MS"/>
                <a:cs typeface="Trebuchet MS"/>
              </a:rPr>
              <a:t> </a:t>
            </a:r>
            <a:r>
              <a:rPr sz="2569" b="1" spc="-46" dirty="0">
                <a:solidFill>
                  <a:srgbClr val="60A5FA"/>
                </a:solidFill>
                <a:latin typeface="Trebuchet MS"/>
                <a:cs typeface="Trebuchet MS"/>
              </a:rPr>
              <a:t>CASES</a:t>
            </a:r>
            <a:endParaRPr sz="2569" dirty="0">
              <a:latin typeface="Trebuchet MS"/>
              <a:cs typeface="Trebuchet MS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8173009" y="2276171"/>
            <a:ext cx="2501767" cy="599667"/>
          </a:xfrm>
          <a:prstGeom prst="rect">
            <a:avLst/>
          </a:prstGeom>
        </p:spPr>
        <p:txBody>
          <a:bodyPr vert="horz" wrap="square" lIns="0" tIns="12398" rIns="0" bIns="0" rtlCol="0">
            <a:spAutoFit/>
          </a:bodyPr>
          <a:lstStyle/>
          <a:p>
            <a:pPr marL="13051" marR="5220" indent="275366">
              <a:lnSpc>
                <a:spcPct val="116300"/>
              </a:lnSpc>
              <a:spcBef>
                <a:spcPts val="98"/>
              </a:spcBef>
              <a:buClr>
                <a:srgbClr val="0FB981"/>
              </a:buClr>
              <a:buSzPct val="103030"/>
              <a:buFont typeface="Yu Gothic"/>
              <a:buChar char="✓"/>
              <a:tabLst>
                <a:tab pos="288416" algn="l"/>
              </a:tabLst>
            </a:pPr>
            <a:r>
              <a:rPr sz="1696" spc="-46" dirty="0">
                <a:solidFill>
                  <a:srgbClr val="1F2937"/>
                </a:solidFill>
                <a:latin typeface="Calibri"/>
                <a:cs typeface="Calibri"/>
              </a:rPr>
              <a:t>IoT</a:t>
            </a:r>
            <a:r>
              <a:rPr sz="1696" spc="-51" dirty="0">
                <a:solidFill>
                  <a:srgbClr val="1F2937"/>
                </a:solidFill>
                <a:latin typeface="Calibri"/>
                <a:cs typeface="Calibri"/>
              </a:rPr>
              <a:t> </a:t>
            </a:r>
            <a:r>
              <a:rPr sz="1696" spc="-41" dirty="0">
                <a:solidFill>
                  <a:srgbClr val="1F2937"/>
                </a:solidFill>
                <a:latin typeface="Calibri"/>
                <a:cs typeface="Calibri"/>
              </a:rPr>
              <a:t>device</a:t>
            </a:r>
            <a:r>
              <a:rPr sz="1696" spc="-51" dirty="0">
                <a:solidFill>
                  <a:srgbClr val="1F2937"/>
                </a:solidFill>
                <a:latin typeface="Calibri"/>
                <a:cs typeface="Calibri"/>
              </a:rPr>
              <a:t> </a:t>
            </a:r>
            <a:r>
              <a:rPr sz="1696" spc="-36" dirty="0">
                <a:solidFill>
                  <a:srgbClr val="1F2937"/>
                </a:solidFill>
                <a:latin typeface="Calibri"/>
                <a:cs typeface="Calibri"/>
              </a:rPr>
              <a:t>communication </a:t>
            </a:r>
            <a:r>
              <a:rPr sz="1696" spc="-10" dirty="0">
                <a:solidFill>
                  <a:srgbClr val="1F2937"/>
                </a:solidFill>
                <a:latin typeface="Calibri"/>
                <a:cs typeface="Calibri"/>
              </a:rPr>
              <a:t>analysis</a:t>
            </a:r>
            <a:r>
              <a:rPr sz="1696" spc="-51" dirty="0">
                <a:solidFill>
                  <a:srgbClr val="1F2937"/>
                </a:solidFill>
                <a:latin typeface="Calibri"/>
                <a:cs typeface="Calibri"/>
              </a:rPr>
              <a:t> </a:t>
            </a:r>
            <a:r>
              <a:rPr sz="1696" spc="-21" dirty="0">
                <a:solidFill>
                  <a:srgbClr val="1F2937"/>
                </a:solidFill>
                <a:latin typeface="Calibri"/>
                <a:cs typeface="Calibri"/>
              </a:rPr>
              <a:t>and</a:t>
            </a:r>
            <a:r>
              <a:rPr sz="1696" spc="-51" dirty="0">
                <a:solidFill>
                  <a:srgbClr val="1F2937"/>
                </a:solidFill>
                <a:latin typeface="Calibri"/>
                <a:cs typeface="Calibri"/>
              </a:rPr>
              <a:t> </a:t>
            </a:r>
            <a:r>
              <a:rPr sz="1696" spc="-36" dirty="0">
                <a:solidFill>
                  <a:srgbClr val="1F2937"/>
                </a:solidFill>
                <a:latin typeface="Calibri"/>
                <a:cs typeface="Calibri"/>
              </a:rPr>
              <a:t>security</a:t>
            </a:r>
            <a:r>
              <a:rPr sz="1696" spc="-51" dirty="0">
                <a:solidFill>
                  <a:srgbClr val="1F2937"/>
                </a:solidFill>
                <a:latin typeface="Calibri"/>
                <a:cs typeface="Calibri"/>
              </a:rPr>
              <a:t> </a:t>
            </a:r>
            <a:r>
              <a:rPr sz="1696" spc="-10" dirty="0">
                <a:solidFill>
                  <a:srgbClr val="1F2937"/>
                </a:solidFill>
                <a:latin typeface="Calibri"/>
                <a:cs typeface="Calibri"/>
              </a:rPr>
              <a:t>testing</a:t>
            </a:r>
            <a:endParaRPr sz="1696">
              <a:latin typeface="Calibri"/>
              <a:cs typeface="Calibri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8173008" y="2958872"/>
            <a:ext cx="2403889" cy="2569822"/>
          </a:xfrm>
          <a:prstGeom prst="rect">
            <a:avLst/>
          </a:prstGeom>
        </p:spPr>
        <p:txBody>
          <a:bodyPr vert="horz" wrap="square" lIns="0" tIns="12398" rIns="0" bIns="0" rtlCol="0">
            <a:spAutoFit/>
          </a:bodyPr>
          <a:lstStyle/>
          <a:p>
            <a:pPr marL="13051" marR="5220" indent="275366">
              <a:lnSpc>
                <a:spcPct val="116300"/>
              </a:lnSpc>
              <a:spcBef>
                <a:spcPts val="98"/>
              </a:spcBef>
              <a:buClr>
                <a:srgbClr val="0FB981"/>
              </a:buClr>
              <a:buSzPct val="103030"/>
              <a:buFont typeface="Yu Gothic"/>
              <a:buChar char="✓"/>
              <a:tabLst>
                <a:tab pos="288416" algn="l"/>
              </a:tabLst>
            </a:pPr>
            <a:r>
              <a:rPr sz="1696" spc="-41" dirty="0">
                <a:solidFill>
                  <a:srgbClr val="1F2937"/>
                </a:solidFill>
                <a:latin typeface="Calibri"/>
                <a:cs typeface="Calibri"/>
              </a:rPr>
              <a:t>Bluetooth </a:t>
            </a:r>
            <a:r>
              <a:rPr sz="1696" spc="-21" dirty="0">
                <a:solidFill>
                  <a:srgbClr val="1F2937"/>
                </a:solidFill>
                <a:latin typeface="Calibri"/>
                <a:cs typeface="Calibri"/>
              </a:rPr>
              <a:t>audio</a:t>
            </a:r>
            <a:r>
              <a:rPr sz="1696" spc="-41" dirty="0">
                <a:solidFill>
                  <a:srgbClr val="1F2937"/>
                </a:solidFill>
                <a:latin typeface="Calibri"/>
                <a:cs typeface="Calibri"/>
              </a:rPr>
              <a:t> protocol </a:t>
            </a:r>
            <a:r>
              <a:rPr sz="1696" spc="-10" dirty="0">
                <a:solidFill>
                  <a:srgbClr val="1F2937"/>
                </a:solidFill>
                <a:latin typeface="Calibri"/>
                <a:cs typeface="Calibri"/>
              </a:rPr>
              <a:t>analysis</a:t>
            </a:r>
            <a:r>
              <a:rPr sz="1696" spc="-72" dirty="0">
                <a:solidFill>
                  <a:srgbClr val="1F2937"/>
                </a:solidFill>
                <a:latin typeface="Calibri"/>
                <a:cs typeface="Calibri"/>
              </a:rPr>
              <a:t> </a:t>
            </a:r>
            <a:r>
              <a:rPr sz="1696" spc="-87" dirty="0">
                <a:solidFill>
                  <a:srgbClr val="1F2937"/>
                </a:solidFill>
                <a:latin typeface="Calibri"/>
                <a:cs typeface="Calibri"/>
              </a:rPr>
              <a:t>(A2DP,</a:t>
            </a:r>
            <a:r>
              <a:rPr sz="1696" spc="-67" dirty="0">
                <a:solidFill>
                  <a:srgbClr val="1F2937"/>
                </a:solidFill>
                <a:latin typeface="Calibri"/>
                <a:cs typeface="Calibri"/>
              </a:rPr>
              <a:t> </a:t>
            </a:r>
            <a:r>
              <a:rPr sz="1696" spc="-21" dirty="0">
                <a:solidFill>
                  <a:srgbClr val="1F2937"/>
                </a:solidFill>
                <a:latin typeface="Calibri"/>
                <a:cs typeface="Calibri"/>
              </a:rPr>
              <a:t>HFP)</a:t>
            </a:r>
            <a:endParaRPr sz="1696">
              <a:latin typeface="Calibri"/>
              <a:cs typeface="Calibri"/>
            </a:endParaRPr>
          </a:p>
          <a:p>
            <a:pPr marL="13051" marR="13703" indent="275366">
              <a:lnSpc>
                <a:spcPct val="116199"/>
              </a:lnSpc>
              <a:spcBef>
                <a:spcPts val="647"/>
              </a:spcBef>
              <a:buClr>
                <a:srgbClr val="0FB981"/>
              </a:buClr>
              <a:buSzPct val="103030"/>
              <a:buFont typeface="Yu Gothic"/>
              <a:buChar char="✓"/>
              <a:tabLst>
                <a:tab pos="288416" algn="l"/>
              </a:tabLst>
            </a:pPr>
            <a:r>
              <a:rPr sz="1696" spc="-26" dirty="0">
                <a:solidFill>
                  <a:srgbClr val="1F2937"/>
                </a:solidFill>
                <a:latin typeface="Calibri"/>
                <a:cs typeface="Calibri"/>
              </a:rPr>
              <a:t>Security</a:t>
            </a:r>
            <a:r>
              <a:rPr sz="1696" spc="-36" dirty="0">
                <a:solidFill>
                  <a:srgbClr val="1F2937"/>
                </a:solidFill>
                <a:latin typeface="Calibri"/>
                <a:cs typeface="Calibri"/>
              </a:rPr>
              <a:t> </a:t>
            </a:r>
            <a:r>
              <a:rPr sz="1696" spc="-10" dirty="0">
                <a:solidFill>
                  <a:srgbClr val="1F2937"/>
                </a:solidFill>
                <a:latin typeface="Calibri"/>
                <a:cs typeface="Calibri"/>
              </a:rPr>
              <a:t>vulnerability </a:t>
            </a:r>
            <a:r>
              <a:rPr sz="1696" spc="-31" dirty="0">
                <a:solidFill>
                  <a:srgbClr val="1F2937"/>
                </a:solidFill>
                <a:latin typeface="Calibri"/>
                <a:cs typeface="Calibri"/>
              </a:rPr>
              <a:t>assessment</a:t>
            </a:r>
            <a:r>
              <a:rPr sz="1696" spc="-51" dirty="0">
                <a:solidFill>
                  <a:srgbClr val="1F2937"/>
                </a:solidFill>
                <a:latin typeface="Calibri"/>
                <a:cs typeface="Calibri"/>
              </a:rPr>
              <a:t> </a:t>
            </a:r>
            <a:r>
              <a:rPr sz="1696" spc="-21" dirty="0">
                <a:solidFill>
                  <a:srgbClr val="1F2937"/>
                </a:solidFill>
                <a:latin typeface="Calibri"/>
                <a:cs typeface="Calibri"/>
              </a:rPr>
              <a:t>and</a:t>
            </a:r>
            <a:r>
              <a:rPr sz="1696" spc="-51" dirty="0">
                <a:solidFill>
                  <a:srgbClr val="1F2937"/>
                </a:solidFill>
                <a:latin typeface="Calibri"/>
                <a:cs typeface="Calibri"/>
              </a:rPr>
              <a:t> </a:t>
            </a:r>
            <a:r>
              <a:rPr sz="1696" spc="-46" dirty="0">
                <a:solidFill>
                  <a:srgbClr val="1F2937"/>
                </a:solidFill>
                <a:latin typeface="Calibri"/>
                <a:cs typeface="Calibri"/>
              </a:rPr>
              <a:t>penetration </a:t>
            </a:r>
            <a:r>
              <a:rPr sz="1696" spc="-10" dirty="0">
                <a:solidFill>
                  <a:srgbClr val="1F2937"/>
                </a:solidFill>
                <a:latin typeface="Calibri"/>
                <a:cs typeface="Calibri"/>
              </a:rPr>
              <a:t>testing</a:t>
            </a:r>
            <a:endParaRPr sz="1696">
              <a:latin typeface="Calibri"/>
              <a:cs typeface="Calibri"/>
            </a:endParaRPr>
          </a:p>
          <a:p>
            <a:pPr marL="13051" marR="562477" indent="275366">
              <a:lnSpc>
                <a:spcPct val="116199"/>
              </a:lnSpc>
              <a:spcBef>
                <a:spcPts val="575"/>
              </a:spcBef>
              <a:buClr>
                <a:srgbClr val="0FB981"/>
              </a:buClr>
              <a:buSzPct val="103030"/>
              <a:buFont typeface="Yu Gothic"/>
              <a:buChar char="✓"/>
              <a:tabLst>
                <a:tab pos="288416" algn="l"/>
              </a:tabLst>
            </a:pPr>
            <a:r>
              <a:rPr sz="1696" spc="-51" dirty="0">
                <a:solidFill>
                  <a:srgbClr val="1F2937"/>
                </a:solidFill>
                <a:latin typeface="Calibri"/>
                <a:cs typeface="Calibri"/>
              </a:rPr>
              <a:t>Device </a:t>
            </a:r>
            <a:r>
              <a:rPr sz="1696" spc="-26" dirty="0">
                <a:solidFill>
                  <a:srgbClr val="1F2937"/>
                </a:solidFill>
                <a:latin typeface="Calibri"/>
                <a:cs typeface="Calibri"/>
              </a:rPr>
              <a:t>pairing</a:t>
            </a:r>
            <a:r>
              <a:rPr sz="1696" spc="-46" dirty="0">
                <a:solidFill>
                  <a:srgbClr val="1F2937"/>
                </a:solidFill>
                <a:latin typeface="Calibri"/>
                <a:cs typeface="Calibri"/>
              </a:rPr>
              <a:t> </a:t>
            </a:r>
            <a:r>
              <a:rPr sz="1696" spc="-26" dirty="0">
                <a:solidFill>
                  <a:srgbClr val="1F2937"/>
                </a:solidFill>
                <a:latin typeface="Calibri"/>
                <a:cs typeface="Calibri"/>
              </a:rPr>
              <a:t>and </a:t>
            </a:r>
            <a:r>
              <a:rPr sz="1696" spc="-10" dirty="0">
                <a:solidFill>
                  <a:srgbClr val="1F2937"/>
                </a:solidFill>
                <a:latin typeface="Calibri"/>
                <a:cs typeface="Calibri"/>
              </a:rPr>
              <a:t>authentication troubleshooting</a:t>
            </a:r>
            <a:endParaRPr sz="1696">
              <a:latin typeface="Calibri"/>
              <a:cs typeface="Calibri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340760" y="6831898"/>
            <a:ext cx="11549629" cy="19576"/>
          </a:xfrm>
          <a:custGeom>
            <a:avLst/>
            <a:gdLst/>
            <a:ahLst/>
            <a:cxnLst/>
            <a:rect l="l" t="t" r="r" b="b"/>
            <a:pathLst>
              <a:path w="11239500" h="19050">
                <a:moveTo>
                  <a:pt x="11239499" y="19050"/>
                </a:moveTo>
                <a:lnTo>
                  <a:pt x="0" y="19050"/>
                </a:lnTo>
                <a:lnTo>
                  <a:pt x="0" y="0"/>
                </a:lnTo>
                <a:lnTo>
                  <a:pt x="11239499" y="0"/>
                </a:lnTo>
                <a:lnTo>
                  <a:pt x="11239499" y="19050"/>
                </a:lnTo>
                <a:close/>
              </a:path>
            </a:pathLst>
          </a:custGeom>
          <a:solidFill>
            <a:srgbClr val="000000">
              <a:alpha val="27999"/>
            </a:srgbClr>
          </a:solidFill>
        </p:spPr>
        <p:txBody>
          <a:bodyPr wrap="square" lIns="0" tIns="0" rIns="0" bIns="0" rtlCol="0"/>
          <a:lstStyle/>
          <a:p>
            <a:endParaRPr sz="1439"/>
          </a:p>
        </p:txBody>
      </p:sp>
      <p:sp>
        <p:nvSpPr>
          <p:cNvPr id="21" name="object 21"/>
          <p:cNvSpPr txBox="1"/>
          <p:nvPr/>
        </p:nvSpPr>
        <p:spPr>
          <a:xfrm>
            <a:off x="839809" y="6627393"/>
            <a:ext cx="2435862" cy="23750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3051">
              <a:lnSpc>
                <a:spcPts val="1793"/>
              </a:lnSpc>
            </a:pPr>
            <a:r>
              <a:rPr sz="1901" spc="-36" dirty="0">
                <a:solidFill>
                  <a:srgbClr val="F7FAFB"/>
                </a:solidFill>
                <a:latin typeface="Calibri"/>
                <a:cs typeface="Calibri"/>
              </a:rPr>
              <a:t>Bluetooth</a:t>
            </a:r>
            <a:r>
              <a:rPr sz="1901" spc="-62" dirty="0">
                <a:solidFill>
                  <a:srgbClr val="F7FAFB"/>
                </a:solidFill>
                <a:latin typeface="Calibri"/>
                <a:cs typeface="Calibri"/>
              </a:rPr>
              <a:t> </a:t>
            </a:r>
            <a:r>
              <a:rPr sz="1901" dirty="0">
                <a:solidFill>
                  <a:srgbClr val="F7FAFB"/>
                </a:solidFill>
                <a:latin typeface="Calibri"/>
                <a:cs typeface="Calibri"/>
              </a:rPr>
              <a:t>Tra</a:t>
            </a:r>
            <a:r>
              <a:rPr sz="1747" dirty="0">
                <a:solidFill>
                  <a:srgbClr val="F7FAFB"/>
                </a:solidFill>
              </a:rPr>
              <a:t>ﬀ</a:t>
            </a:r>
            <a:r>
              <a:rPr sz="1901" dirty="0">
                <a:solidFill>
                  <a:srgbClr val="F7FAFB"/>
                </a:solidFill>
                <a:latin typeface="Calibri"/>
                <a:cs typeface="Calibri"/>
              </a:rPr>
              <a:t>ic</a:t>
            </a:r>
            <a:r>
              <a:rPr sz="1901" spc="-57" dirty="0">
                <a:solidFill>
                  <a:srgbClr val="F7FAFB"/>
                </a:solidFill>
                <a:latin typeface="Calibri"/>
                <a:cs typeface="Calibri"/>
              </a:rPr>
              <a:t> </a:t>
            </a:r>
            <a:r>
              <a:rPr sz="1901" spc="-10" dirty="0">
                <a:solidFill>
                  <a:srgbClr val="F7FAFB"/>
                </a:solidFill>
                <a:latin typeface="Calibri"/>
                <a:cs typeface="Calibri"/>
              </a:rPr>
              <a:t>Capture</a:t>
            </a:r>
            <a:endParaRPr sz="1901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68500" y="119127"/>
            <a:ext cx="8162100" cy="412698"/>
          </a:xfrm>
          <a:prstGeom prst="rect">
            <a:avLst/>
          </a:prstGeom>
        </p:spPr>
        <p:txBody>
          <a:bodyPr spcFirstLastPara="1" vert="horz" wrap="square" lIns="0" tIns="15007" rIns="0" bIns="0" rtlCol="0" anchor="ctr" anchorCtr="0">
            <a:spAutoFit/>
          </a:bodyPr>
          <a:lstStyle/>
          <a:p>
            <a:pPr marL="13051">
              <a:lnSpc>
                <a:spcPct val="100000"/>
              </a:lnSpc>
              <a:spcBef>
                <a:spcPts val="117"/>
              </a:spcBef>
              <a:tabLst>
                <a:tab pos="869164" algn="l"/>
              </a:tabLst>
            </a:pPr>
            <a:r>
              <a:rPr dirty="0"/>
              <a:t>HARDWARE</a:t>
            </a:r>
            <a:r>
              <a:rPr spc="-98" dirty="0"/>
              <a:t> </a:t>
            </a:r>
            <a:r>
              <a:rPr spc="67" dirty="0"/>
              <a:t>COMMUNICATION</a:t>
            </a:r>
            <a:r>
              <a:rPr spc="-92" dirty="0"/>
              <a:t> </a:t>
            </a:r>
            <a:r>
              <a:rPr spc="51" dirty="0"/>
              <a:t>INSIGHTS</a:t>
            </a:r>
            <a:endParaRPr sz="4316" dirty="0">
              <a:latin typeface="Arial"/>
              <a:cs typeface="Arial"/>
            </a:endParaRPr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85D23A38-98F2-96A2-B66E-5E92D890917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18" name="Textplatzhalter 17">
            <a:extLst>
              <a:ext uri="{FF2B5EF4-FFF2-40B4-BE49-F238E27FC236}">
                <a16:creationId xmlns:a16="http://schemas.microsoft.com/office/drawing/2014/main" id="{EEFF9B9C-FA22-35A2-6D8E-A81ACA45CC54}"/>
              </a:ext>
            </a:extLst>
          </p:cNvPr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endParaRPr lang="de-DE"/>
          </a:p>
        </p:txBody>
      </p:sp>
      <p:grpSp>
        <p:nvGrpSpPr>
          <p:cNvPr id="4" name="object 4"/>
          <p:cNvGrpSpPr/>
          <p:nvPr/>
        </p:nvGrpSpPr>
        <p:grpSpPr>
          <a:xfrm>
            <a:off x="1080427" y="4685626"/>
            <a:ext cx="4578743" cy="555296"/>
            <a:chOff x="834104" y="4559808"/>
            <a:chExt cx="4455795" cy="540385"/>
          </a:xfrm>
        </p:grpSpPr>
        <p:sp>
          <p:nvSpPr>
            <p:cNvPr id="5" name="object 5"/>
            <p:cNvSpPr/>
            <p:nvPr/>
          </p:nvSpPr>
          <p:spPr>
            <a:xfrm>
              <a:off x="838533" y="4564237"/>
              <a:ext cx="4446905" cy="531495"/>
            </a:xfrm>
            <a:custGeom>
              <a:avLst/>
              <a:gdLst/>
              <a:ahLst/>
              <a:cxnLst/>
              <a:rect l="l" t="t" r="r" b="b"/>
              <a:pathLst>
                <a:path w="4446905" h="531495">
                  <a:moveTo>
                    <a:pt x="4384767" y="531494"/>
                  </a:moveTo>
                  <a:lnTo>
                    <a:pt x="62074" y="531494"/>
                  </a:lnTo>
                  <a:lnTo>
                    <a:pt x="57754" y="531069"/>
                  </a:lnTo>
                  <a:lnTo>
                    <a:pt x="22543" y="515120"/>
                  </a:lnTo>
                  <a:lnTo>
                    <a:pt x="2127" y="482297"/>
                  </a:lnTo>
                  <a:lnTo>
                    <a:pt x="0" y="469420"/>
                  </a:lnTo>
                  <a:lnTo>
                    <a:pt x="0" y="465058"/>
                  </a:lnTo>
                  <a:lnTo>
                    <a:pt x="0" y="62074"/>
                  </a:lnTo>
                  <a:lnTo>
                    <a:pt x="13620" y="25898"/>
                  </a:lnTo>
                  <a:lnTo>
                    <a:pt x="45042" y="3387"/>
                  </a:lnTo>
                  <a:lnTo>
                    <a:pt x="62074" y="0"/>
                  </a:lnTo>
                  <a:lnTo>
                    <a:pt x="4384767" y="0"/>
                  </a:lnTo>
                  <a:lnTo>
                    <a:pt x="4420941" y="13619"/>
                  </a:lnTo>
                  <a:lnTo>
                    <a:pt x="4443453" y="45042"/>
                  </a:lnTo>
                  <a:lnTo>
                    <a:pt x="4446841" y="62074"/>
                  </a:lnTo>
                  <a:lnTo>
                    <a:pt x="4446841" y="469420"/>
                  </a:lnTo>
                  <a:lnTo>
                    <a:pt x="4433220" y="505595"/>
                  </a:lnTo>
                  <a:lnTo>
                    <a:pt x="4401798" y="528106"/>
                  </a:lnTo>
                  <a:lnTo>
                    <a:pt x="4389087" y="531069"/>
                  </a:lnTo>
                  <a:lnTo>
                    <a:pt x="4384767" y="531494"/>
                  </a:lnTo>
                  <a:close/>
                </a:path>
              </a:pathLst>
            </a:custGeom>
            <a:solidFill>
              <a:srgbClr val="0E1729">
                <a:alpha val="90199"/>
              </a:srgbClr>
            </a:solidFill>
          </p:spPr>
          <p:txBody>
            <a:bodyPr wrap="square" lIns="0" tIns="0" rIns="0" bIns="0" rtlCol="0"/>
            <a:lstStyle/>
            <a:p>
              <a:endParaRPr sz="1439"/>
            </a:p>
          </p:txBody>
        </p:sp>
        <p:sp>
          <p:nvSpPr>
            <p:cNvPr id="6" name="object 6"/>
            <p:cNvSpPr/>
            <p:nvPr/>
          </p:nvSpPr>
          <p:spPr>
            <a:xfrm>
              <a:off x="838533" y="4564237"/>
              <a:ext cx="4446905" cy="531495"/>
            </a:xfrm>
            <a:custGeom>
              <a:avLst/>
              <a:gdLst/>
              <a:ahLst/>
              <a:cxnLst/>
              <a:rect l="l" t="t" r="r" b="b"/>
              <a:pathLst>
                <a:path w="4446905" h="531495">
                  <a:moveTo>
                    <a:pt x="0" y="465058"/>
                  </a:moveTo>
                  <a:lnTo>
                    <a:pt x="0" y="66436"/>
                  </a:lnTo>
                  <a:lnTo>
                    <a:pt x="0" y="62074"/>
                  </a:lnTo>
                  <a:lnTo>
                    <a:pt x="425" y="57754"/>
                  </a:lnTo>
                  <a:lnTo>
                    <a:pt x="1276" y="53475"/>
                  </a:lnTo>
                  <a:lnTo>
                    <a:pt x="2127" y="49196"/>
                  </a:lnTo>
                  <a:lnTo>
                    <a:pt x="3387" y="45042"/>
                  </a:lnTo>
                  <a:lnTo>
                    <a:pt x="5057" y="41012"/>
                  </a:lnTo>
                  <a:lnTo>
                    <a:pt x="6726" y="36982"/>
                  </a:lnTo>
                  <a:lnTo>
                    <a:pt x="8773" y="33153"/>
                  </a:lnTo>
                  <a:lnTo>
                    <a:pt x="11196" y="29526"/>
                  </a:lnTo>
                  <a:lnTo>
                    <a:pt x="13620" y="25898"/>
                  </a:lnTo>
                  <a:lnTo>
                    <a:pt x="16374" y="22543"/>
                  </a:lnTo>
                  <a:lnTo>
                    <a:pt x="19458" y="19458"/>
                  </a:lnTo>
                  <a:lnTo>
                    <a:pt x="22543" y="16373"/>
                  </a:lnTo>
                  <a:lnTo>
                    <a:pt x="57754" y="425"/>
                  </a:lnTo>
                  <a:lnTo>
                    <a:pt x="62074" y="0"/>
                  </a:lnTo>
                  <a:lnTo>
                    <a:pt x="66436" y="0"/>
                  </a:lnTo>
                  <a:lnTo>
                    <a:pt x="4380404" y="0"/>
                  </a:lnTo>
                  <a:lnTo>
                    <a:pt x="4384767" y="0"/>
                  </a:lnTo>
                  <a:lnTo>
                    <a:pt x="4389087" y="425"/>
                  </a:lnTo>
                  <a:lnTo>
                    <a:pt x="4393366" y="1276"/>
                  </a:lnTo>
                  <a:lnTo>
                    <a:pt x="4397644" y="2127"/>
                  </a:lnTo>
                  <a:lnTo>
                    <a:pt x="4401798" y="3387"/>
                  </a:lnTo>
                  <a:lnTo>
                    <a:pt x="4405828" y="5056"/>
                  </a:lnTo>
                  <a:lnTo>
                    <a:pt x="4409859" y="6726"/>
                  </a:lnTo>
                  <a:lnTo>
                    <a:pt x="4413687" y="8772"/>
                  </a:lnTo>
                  <a:lnTo>
                    <a:pt x="4417314" y="11196"/>
                  </a:lnTo>
                  <a:lnTo>
                    <a:pt x="4420941" y="13619"/>
                  </a:lnTo>
                  <a:lnTo>
                    <a:pt x="4424297" y="16373"/>
                  </a:lnTo>
                  <a:lnTo>
                    <a:pt x="4427382" y="19458"/>
                  </a:lnTo>
                  <a:lnTo>
                    <a:pt x="4430466" y="22543"/>
                  </a:lnTo>
                  <a:lnTo>
                    <a:pt x="4433220" y="25898"/>
                  </a:lnTo>
                  <a:lnTo>
                    <a:pt x="4435643" y="29526"/>
                  </a:lnTo>
                  <a:lnTo>
                    <a:pt x="4438067" y="33153"/>
                  </a:lnTo>
                  <a:lnTo>
                    <a:pt x="4440114" y="36982"/>
                  </a:lnTo>
                  <a:lnTo>
                    <a:pt x="4441783" y="41012"/>
                  </a:lnTo>
                  <a:lnTo>
                    <a:pt x="4443453" y="45042"/>
                  </a:lnTo>
                  <a:lnTo>
                    <a:pt x="4444713" y="49196"/>
                  </a:lnTo>
                  <a:lnTo>
                    <a:pt x="4445564" y="53475"/>
                  </a:lnTo>
                  <a:lnTo>
                    <a:pt x="4446416" y="57754"/>
                  </a:lnTo>
                  <a:lnTo>
                    <a:pt x="4446841" y="62074"/>
                  </a:lnTo>
                  <a:lnTo>
                    <a:pt x="4446841" y="66436"/>
                  </a:lnTo>
                  <a:lnTo>
                    <a:pt x="4446841" y="465058"/>
                  </a:lnTo>
                  <a:lnTo>
                    <a:pt x="4446841" y="469420"/>
                  </a:lnTo>
                  <a:lnTo>
                    <a:pt x="4446416" y="473740"/>
                  </a:lnTo>
                  <a:lnTo>
                    <a:pt x="4445564" y="478018"/>
                  </a:lnTo>
                  <a:lnTo>
                    <a:pt x="4444713" y="482297"/>
                  </a:lnTo>
                  <a:lnTo>
                    <a:pt x="4443453" y="486451"/>
                  </a:lnTo>
                  <a:lnTo>
                    <a:pt x="4441783" y="490481"/>
                  </a:lnTo>
                  <a:lnTo>
                    <a:pt x="4440114" y="494511"/>
                  </a:lnTo>
                  <a:lnTo>
                    <a:pt x="4438067" y="498340"/>
                  </a:lnTo>
                  <a:lnTo>
                    <a:pt x="4435643" y="501967"/>
                  </a:lnTo>
                  <a:lnTo>
                    <a:pt x="4433220" y="505595"/>
                  </a:lnTo>
                  <a:lnTo>
                    <a:pt x="4417314" y="520297"/>
                  </a:lnTo>
                  <a:lnTo>
                    <a:pt x="4413687" y="522721"/>
                  </a:lnTo>
                  <a:lnTo>
                    <a:pt x="4409859" y="524768"/>
                  </a:lnTo>
                  <a:lnTo>
                    <a:pt x="4405828" y="526437"/>
                  </a:lnTo>
                  <a:lnTo>
                    <a:pt x="4401798" y="528106"/>
                  </a:lnTo>
                  <a:lnTo>
                    <a:pt x="4380404" y="531495"/>
                  </a:lnTo>
                  <a:lnTo>
                    <a:pt x="66436" y="531495"/>
                  </a:lnTo>
                  <a:lnTo>
                    <a:pt x="62074" y="531494"/>
                  </a:lnTo>
                  <a:lnTo>
                    <a:pt x="57754" y="531069"/>
                  </a:lnTo>
                  <a:lnTo>
                    <a:pt x="53475" y="530217"/>
                  </a:lnTo>
                  <a:lnTo>
                    <a:pt x="49197" y="529366"/>
                  </a:lnTo>
                  <a:lnTo>
                    <a:pt x="16374" y="508950"/>
                  </a:lnTo>
                  <a:lnTo>
                    <a:pt x="11196" y="501967"/>
                  </a:lnTo>
                  <a:lnTo>
                    <a:pt x="8773" y="498340"/>
                  </a:lnTo>
                  <a:lnTo>
                    <a:pt x="0" y="469420"/>
                  </a:lnTo>
                  <a:lnTo>
                    <a:pt x="0" y="465058"/>
                  </a:lnTo>
                </a:path>
              </a:pathLst>
            </a:custGeom>
            <a:ln w="8858">
              <a:solidFill>
                <a:srgbClr val="3B81F5"/>
              </a:solidFill>
            </a:ln>
          </p:spPr>
          <p:txBody>
            <a:bodyPr wrap="square" lIns="0" tIns="0" rIns="0" bIns="0" rtlCol="0"/>
            <a:lstStyle/>
            <a:p>
              <a:endParaRPr sz="1439"/>
            </a:p>
          </p:txBody>
        </p:sp>
      </p:grpSp>
      <p:sp>
        <p:nvSpPr>
          <p:cNvPr id="7" name="object 7"/>
          <p:cNvSpPr txBox="1"/>
          <p:nvPr/>
        </p:nvSpPr>
        <p:spPr>
          <a:xfrm>
            <a:off x="1113459" y="1820161"/>
            <a:ext cx="4512186" cy="386135"/>
          </a:xfrm>
          <a:prstGeom prst="rect">
            <a:avLst/>
          </a:prstGeom>
        </p:spPr>
        <p:txBody>
          <a:bodyPr vert="horz" wrap="square" lIns="0" tIns="14355" rIns="0" bIns="0" rtlCol="0">
            <a:spAutoFit/>
          </a:bodyPr>
          <a:lstStyle/>
          <a:p>
            <a:pPr marL="13051">
              <a:spcBef>
                <a:spcPts val="113"/>
              </a:spcBef>
            </a:pPr>
            <a:r>
              <a:rPr sz="2415" b="1" spc="-113" dirty="0">
                <a:solidFill>
                  <a:srgbClr val="60A5FA"/>
                </a:solidFill>
                <a:latin typeface="Trebuchet MS"/>
                <a:cs typeface="Trebuchet MS"/>
              </a:rPr>
              <a:t>TECHNICAL</a:t>
            </a:r>
            <a:r>
              <a:rPr sz="2415" b="1" spc="-216" dirty="0">
                <a:solidFill>
                  <a:srgbClr val="60A5FA"/>
                </a:solidFill>
                <a:latin typeface="Trebuchet MS"/>
                <a:cs typeface="Trebuchet MS"/>
              </a:rPr>
              <a:t> </a:t>
            </a:r>
            <a:r>
              <a:rPr sz="2415" b="1" spc="-72" dirty="0">
                <a:solidFill>
                  <a:srgbClr val="60A5FA"/>
                </a:solidFill>
                <a:latin typeface="Trebuchet MS"/>
                <a:cs typeface="Trebuchet MS"/>
              </a:rPr>
              <a:t>IMPLEMENTATION</a:t>
            </a:r>
            <a:endParaRPr sz="2415" dirty="0">
              <a:latin typeface="Trebuchet MS"/>
              <a:cs typeface="Trebuchet MS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260809" y="2383444"/>
            <a:ext cx="4278583" cy="2678185"/>
          </a:xfrm>
          <a:prstGeom prst="rect">
            <a:avLst/>
          </a:prstGeom>
        </p:spPr>
        <p:txBody>
          <a:bodyPr vert="horz" wrap="square" lIns="0" tIns="12398" rIns="0" bIns="0" rtlCol="0">
            <a:spAutoFit/>
          </a:bodyPr>
          <a:lstStyle/>
          <a:p>
            <a:pPr marL="48287" marR="473081" indent="263621">
              <a:lnSpc>
                <a:spcPct val="120000"/>
              </a:lnSpc>
              <a:spcBef>
                <a:spcPts val="98"/>
              </a:spcBef>
              <a:buClr>
                <a:srgbClr val="0FB981"/>
              </a:buClr>
              <a:buSzPct val="106451"/>
              <a:buFont typeface="Yu Gothic"/>
              <a:buChar char="✓"/>
              <a:tabLst>
                <a:tab pos="311907" algn="l"/>
              </a:tabLst>
            </a:pPr>
            <a:r>
              <a:rPr sz="1593" dirty="0">
                <a:solidFill>
                  <a:srgbClr val="1F2937"/>
                </a:solidFill>
                <a:latin typeface="Calibri"/>
                <a:cs typeface="Calibri"/>
              </a:rPr>
              <a:t>USBpcap</a:t>
            </a:r>
            <a:r>
              <a:rPr sz="1593" spc="-41" dirty="0">
                <a:solidFill>
                  <a:srgbClr val="1F2937"/>
                </a:solidFill>
                <a:latin typeface="Calibri"/>
                <a:cs typeface="Calibri"/>
              </a:rPr>
              <a:t> interface</a:t>
            </a:r>
            <a:r>
              <a:rPr sz="1593" spc="-36" dirty="0">
                <a:solidFill>
                  <a:srgbClr val="1F2937"/>
                </a:solidFill>
                <a:latin typeface="Calibri"/>
                <a:cs typeface="Calibri"/>
              </a:rPr>
              <a:t> </a:t>
            </a:r>
            <a:r>
              <a:rPr sz="1593" spc="-26" dirty="0">
                <a:solidFill>
                  <a:srgbClr val="1F2937"/>
                </a:solidFill>
                <a:latin typeface="Calibri"/>
                <a:cs typeface="Calibri"/>
              </a:rPr>
              <a:t>configuration</a:t>
            </a:r>
            <a:r>
              <a:rPr sz="1593" spc="-36" dirty="0">
                <a:solidFill>
                  <a:srgbClr val="1F2937"/>
                </a:solidFill>
                <a:latin typeface="Calibri"/>
                <a:cs typeface="Calibri"/>
              </a:rPr>
              <a:t> </a:t>
            </a:r>
            <a:r>
              <a:rPr sz="1593" dirty="0">
                <a:solidFill>
                  <a:srgbClr val="1F2937"/>
                </a:solidFill>
                <a:latin typeface="Calibri"/>
                <a:cs typeface="Calibri"/>
              </a:rPr>
              <a:t>and</a:t>
            </a:r>
            <a:r>
              <a:rPr sz="1593" spc="-41" dirty="0">
                <a:solidFill>
                  <a:srgbClr val="1F2937"/>
                </a:solidFill>
                <a:latin typeface="Calibri"/>
                <a:cs typeface="Calibri"/>
              </a:rPr>
              <a:t> </a:t>
            </a:r>
            <a:r>
              <a:rPr sz="1593" spc="-10" dirty="0">
                <a:solidFill>
                  <a:srgbClr val="1F2937"/>
                </a:solidFill>
                <a:latin typeface="Calibri"/>
                <a:cs typeface="Calibri"/>
              </a:rPr>
              <a:t>device enumeration</a:t>
            </a:r>
            <a:endParaRPr sz="1593">
              <a:latin typeface="Calibri"/>
              <a:cs typeface="Calibri"/>
            </a:endParaRPr>
          </a:p>
          <a:p>
            <a:pPr marL="48287" marR="553342" indent="263621">
              <a:lnSpc>
                <a:spcPct val="116199"/>
              </a:lnSpc>
              <a:spcBef>
                <a:spcPts val="642"/>
              </a:spcBef>
              <a:buClr>
                <a:srgbClr val="0FB981"/>
              </a:buClr>
              <a:buSzPct val="106451"/>
              <a:buFont typeface="Yu Gothic"/>
              <a:buChar char="✓"/>
              <a:tabLst>
                <a:tab pos="311907" algn="l"/>
              </a:tabLst>
            </a:pPr>
            <a:r>
              <a:rPr sz="1593" spc="-31" dirty="0">
                <a:solidFill>
                  <a:srgbClr val="1F2937"/>
                </a:solidFill>
                <a:latin typeface="Calibri"/>
                <a:cs typeface="Calibri"/>
              </a:rPr>
              <a:t>Real-</a:t>
            </a:r>
            <a:r>
              <a:rPr sz="1593" spc="-41" dirty="0">
                <a:solidFill>
                  <a:srgbClr val="1F2937"/>
                </a:solidFill>
                <a:latin typeface="Calibri"/>
                <a:cs typeface="Calibri"/>
              </a:rPr>
              <a:t>time</a:t>
            </a:r>
            <a:r>
              <a:rPr sz="1593" spc="-31" dirty="0">
                <a:solidFill>
                  <a:srgbClr val="1F2937"/>
                </a:solidFill>
                <a:latin typeface="Calibri"/>
                <a:cs typeface="Calibri"/>
              </a:rPr>
              <a:t> </a:t>
            </a:r>
            <a:r>
              <a:rPr sz="1593" dirty="0">
                <a:solidFill>
                  <a:srgbClr val="1F2937"/>
                </a:solidFill>
                <a:latin typeface="Calibri"/>
                <a:cs typeface="Calibri"/>
              </a:rPr>
              <a:t>USB</a:t>
            </a:r>
            <a:r>
              <a:rPr sz="1593" spc="-31" dirty="0">
                <a:solidFill>
                  <a:srgbClr val="1F2937"/>
                </a:solidFill>
                <a:latin typeface="Calibri"/>
                <a:cs typeface="Calibri"/>
              </a:rPr>
              <a:t> packet</a:t>
            </a:r>
            <a:r>
              <a:rPr sz="1593" spc="-26" dirty="0">
                <a:solidFill>
                  <a:srgbClr val="1F2937"/>
                </a:solidFill>
                <a:latin typeface="Calibri"/>
                <a:cs typeface="Calibri"/>
              </a:rPr>
              <a:t> </a:t>
            </a:r>
            <a:r>
              <a:rPr sz="1593" spc="-31" dirty="0">
                <a:solidFill>
                  <a:srgbClr val="1F2937"/>
                </a:solidFill>
                <a:latin typeface="Calibri"/>
                <a:cs typeface="Calibri"/>
              </a:rPr>
              <a:t>capture </a:t>
            </a:r>
            <a:r>
              <a:rPr sz="1593" dirty="0">
                <a:solidFill>
                  <a:srgbClr val="1F2937"/>
                </a:solidFill>
                <a:latin typeface="Calibri"/>
                <a:cs typeface="Calibri"/>
              </a:rPr>
              <a:t>and</a:t>
            </a:r>
            <a:r>
              <a:rPr sz="1593" spc="-26" dirty="0">
                <a:solidFill>
                  <a:srgbClr val="1F2937"/>
                </a:solidFill>
                <a:latin typeface="Calibri"/>
                <a:cs typeface="Calibri"/>
              </a:rPr>
              <a:t> </a:t>
            </a:r>
            <a:r>
              <a:rPr sz="1593" spc="-10" dirty="0">
                <a:solidFill>
                  <a:srgbClr val="1F2937"/>
                </a:solidFill>
                <a:latin typeface="Calibri"/>
                <a:cs typeface="Calibri"/>
              </a:rPr>
              <a:t>analysis capabilities</a:t>
            </a:r>
            <a:endParaRPr sz="1593">
              <a:latin typeface="Calibri"/>
              <a:cs typeface="Calibri"/>
            </a:endParaRPr>
          </a:p>
          <a:p>
            <a:pPr marL="311907" indent="-263621">
              <a:spcBef>
                <a:spcPts val="956"/>
              </a:spcBef>
              <a:buClr>
                <a:srgbClr val="0FB981"/>
              </a:buClr>
              <a:buSzPct val="106451"/>
              <a:buFont typeface="Yu Gothic"/>
              <a:buChar char="✓"/>
              <a:tabLst>
                <a:tab pos="311907" algn="l"/>
              </a:tabLst>
            </a:pPr>
            <a:r>
              <a:rPr sz="1593" spc="-21" dirty="0">
                <a:solidFill>
                  <a:srgbClr val="1F2937"/>
                </a:solidFill>
                <a:latin typeface="Calibri"/>
                <a:cs typeface="Calibri"/>
              </a:rPr>
              <a:t>Protocol</a:t>
            </a:r>
            <a:r>
              <a:rPr sz="1593" spc="-41" dirty="0">
                <a:solidFill>
                  <a:srgbClr val="1F2937"/>
                </a:solidFill>
                <a:latin typeface="Calibri"/>
                <a:cs typeface="Calibri"/>
              </a:rPr>
              <a:t> </a:t>
            </a:r>
            <a:r>
              <a:rPr sz="1593" spc="-10" dirty="0">
                <a:solidFill>
                  <a:srgbClr val="1F2937"/>
                </a:solidFill>
                <a:latin typeface="Calibri"/>
                <a:cs typeface="Calibri"/>
              </a:rPr>
              <a:t>dissection</a:t>
            </a:r>
            <a:r>
              <a:rPr sz="1593" spc="-36" dirty="0">
                <a:solidFill>
                  <a:srgbClr val="1F2937"/>
                </a:solidFill>
                <a:latin typeface="Calibri"/>
                <a:cs typeface="Calibri"/>
              </a:rPr>
              <a:t> </a:t>
            </a:r>
            <a:r>
              <a:rPr sz="1593" spc="-46" dirty="0">
                <a:solidFill>
                  <a:srgbClr val="1F2937"/>
                </a:solidFill>
                <a:latin typeface="Calibri"/>
                <a:cs typeface="Calibri"/>
              </a:rPr>
              <a:t>for</a:t>
            </a:r>
            <a:r>
              <a:rPr sz="1593" spc="-41" dirty="0">
                <a:solidFill>
                  <a:srgbClr val="1F2937"/>
                </a:solidFill>
                <a:latin typeface="Calibri"/>
                <a:cs typeface="Calibri"/>
              </a:rPr>
              <a:t> </a:t>
            </a:r>
            <a:r>
              <a:rPr sz="1593" spc="-21" dirty="0">
                <a:solidFill>
                  <a:srgbClr val="1F2937"/>
                </a:solidFill>
                <a:latin typeface="Calibri"/>
                <a:cs typeface="Calibri"/>
              </a:rPr>
              <a:t>various</a:t>
            </a:r>
            <a:r>
              <a:rPr sz="1593" spc="-36" dirty="0">
                <a:solidFill>
                  <a:srgbClr val="1F2937"/>
                </a:solidFill>
                <a:latin typeface="Calibri"/>
                <a:cs typeface="Calibri"/>
              </a:rPr>
              <a:t> </a:t>
            </a:r>
            <a:r>
              <a:rPr sz="1593" dirty="0">
                <a:solidFill>
                  <a:srgbClr val="1F2937"/>
                </a:solidFill>
                <a:latin typeface="Calibri"/>
                <a:cs typeface="Calibri"/>
              </a:rPr>
              <a:t>USB</a:t>
            </a:r>
            <a:r>
              <a:rPr sz="1593" spc="-36" dirty="0">
                <a:solidFill>
                  <a:srgbClr val="1F2937"/>
                </a:solidFill>
                <a:latin typeface="Calibri"/>
                <a:cs typeface="Calibri"/>
              </a:rPr>
              <a:t> </a:t>
            </a:r>
            <a:r>
              <a:rPr sz="1593" spc="-31" dirty="0">
                <a:solidFill>
                  <a:srgbClr val="1F2937"/>
                </a:solidFill>
                <a:latin typeface="Calibri"/>
                <a:cs typeface="Calibri"/>
              </a:rPr>
              <a:t>device</a:t>
            </a:r>
            <a:r>
              <a:rPr sz="1593" spc="-41" dirty="0">
                <a:solidFill>
                  <a:srgbClr val="1F2937"/>
                </a:solidFill>
                <a:latin typeface="Calibri"/>
                <a:cs typeface="Calibri"/>
              </a:rPr>
              <a:t> </a:t>
            </a:r>
            <a:r>
              <a:rPr sz="1593" spc="-10" dirty="0">
                <a:solidFill>
                  <a:srgbClr val="1F2937"/>
                </a:solidFill>
                <a:latin typeface="Calibri"/>
                <a:cs typeface="Calibri"/>
              </a:rPr>
              <a:t>classes</a:t>
            </a:r>
            <a:endParaRPr sz="1593">
              <a:latin typeface="Calibri"/>
              <a:cs typeface="Calibri"/>
            </a:endParaRPr>
          </a:p>
          <a:p>
            <a:pPr marL="311907" indent="-263621">
              <a:spcBef>
                <a:spcPts val="956"/>
              </a:spcBef>
              <a:buClr>
                <a:srgbClr val="0FB981"/>
              </a:buClr>
              <a:buSzPct val="106451"/>
              <a:buFont typeface="Yu Gothic"/>
              <a:buChar char="✓"/>
              <a:tabLst>
                <a:tab pos="311907" algn="l"/>
              </a:tabLst>
            </a:pPr>
            <a:r>
              <a:rPr sz="1593" spc="-10" dirty="0">
                <a:solidFill>
                  <a:srgbClr val="1F2937"/>
                </a:solidFill>
                <a:latin typeface="Calibri"/>
                <a:cs typeface="Calibri"/>
              </a:rPr>
              <a:t>Support</a:t>
            </a:r>
            <a:r>
              <a:rPr sz="1593" spc="-36" dirty="0">
                <a:solidFill>
                  <a:srgbClr val="1F2937"/>
                </a:solidFill>
                <a:latin typeface="Calibri"/>
                <a:cs typeface="Calibri"/>
              </a:rPr>
              <a:t> </a:t>
            </a:r>
            <a:r>
              <a:rPr sz="1593" spc="-46" dirty="0">
                <a:solidFill>
                  <a:srgbClr val="1F2937"/>
                </a:solidFill>
                <a:latin typeface="Calibri"/>
                <a:cs typeface="Calibri"/>
              </a:rPr>
              <a:t>for</a:t>
            </a:r>
            <a:r>
              <a:rPr sz="1593" spc="-36" dirty="0">
                <a:solidFill>
                  <a:srgbClr val="1F2937"/>
                </a:solidFill>
                <a:latin typeface="Calibri"/>
                <a:cs typeface="Calibri"/>
              </a:rPr>
              <a:t> </a:t>
            </a:r>
            <a:r>
              <a:rPr sz="1593" dirty="0">
                <a:solidFill>
                  <a:srgbClr val="1F2937"/>
                </a:solidFill>
                <a:latin typeface="Calibri"/>
                <a:cs typeface="Calibri"/>
              </a:rPr>
              <a:t>USB</a:t>
            </a:r>
            <a:r>
              <a:rPr sz="1593" spc="-36" dirty="0">
                <a:solidFill>
                  <a:srgbClr val="1F2937"/>
                </a:solidFill>
                <a:latin typeface="Calibri"/>
                <a:cs typeface="Calibri"/>
              </a:rPr>
              <a:t> </a:t>
            </a:r>
            <a:r>
              <a:rPr sz="1593" spc="-57" dirty="0">
                <a:solidFill>
                  <a:srgbClr val="1F2937"/>
                </a:solidFill>
                <a:latin typeface="Calibri"/>
                <a:cs typeface="Calibri"/>
              </a:rPr>
              <a:t>1.1,</a:t>
            </a:r>
            <a:r>
              <a:rPr sz="1593" spc="-31" dirty="0">
                <a:solidFill>
                  <a:srgbClr val="1F2937"/>
                </a:solidFill>
                <a:latin typeface="Calibri"/>
                <a:cs typeface="Calibri"/>
              </a:rPr>
              <a:t> </a:t>
            </a:r>
            <a:r>
              <a:rPr sz="1593" spc="-57" dirty="0">
                <a:solidFill>
                  <a:srgbClr val="1F2937"/>
                </a:solidFill>
                <a:latin typeface="Calibri"/>
                <a:cs typeface="Calibri"/>
              </a:rPr>
              <a:t>2.0,</a:t>
            </a:r>
            <a:r>
              <a:rPr sz="1593" spc="-36" dirty="0">
                <a:solidFill>
                  <a:srgbClr val="1F2937"/>
                </a:solidFill>
                <a:latin typeface="Calibri"/>
                <a:cs typeface="Calibri"/>
              </a:rPr>
              <a:t> </a:t>
            </a:r>
            <a:r>
              <a:rPr sz="1593" dirty="0">
                <a:solidFill>
                  <a:srgbClr val="1F2937"/>
                </a:solidFill>
                <a:latin typeface="Calibri"/>
                <a:cs typeface="Calibri"/>
              </a:rPr>
              <a:t>and</a:t>
            </a:r>
            <a:r>
              <a:rPr sz="1593" spc="-36" dirty="0">
                <a:solidFill>
                  <a:srgbClr val="1F2937"/>
                </a:solidFill>
                <a:latin typeface="Calibri"/>
                <a:cs typeface="Calibri"/>
              </a:rPr>
              <a:t> </a:t>
            </a:r>
            <a:r>
              <a:rPr sz="1593" spc="-62" dirty="0">
                <a:solidFill>
                  <a:srgbClr val="1F2937"/>
                </a:solidFill>
                <a:latin typeface="Calibri"/>
                <a:cs typeface="Calibri"/>
              </a:rPr>
              <a:t>3.0</a:t>
            </a:r>
            <a:r>
              <a:rPr sz="1593" spc="-36" dirty="0">
                <a:solidFill>
                  <a:srgbClr val="1F2937"/>
                </a:solidFill>
                <a:latin typeface="Calibri"/>
                <a:cs typeface="Calibri"/>
              </a:rPr>
              <a:t> </a:t>
            </a:r>
            <a:r>
              <a:rPr sz="1593" spc="-10" dirty="0">
                <a:solidFill>
                  <a:srgbClr val="1F2937"/>
                </a:solidFill>
                <a:latin typeface="Calibri"/>
                <a:cs typeface="Calibri"/>
              </a:rPr>
              <a:t>specifications</a:t>
            </a:r>
            <a:endParaRPr sz="1593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490">
              <a:latin typeface="Calibri"/>
              <a:cs typeface="Calibri"/>
            </a:endParaRPr>
          </a:p>
          <a:p>
            <a:pPr>
              <a:spcBef>
                <a:spcPts val="103"/>
              </a:spcBef>
            </a:pPr>
            <a:endParaRPr sz="1490">
              <a:latin typeface="Calibri"/>
              <a:cs typeface="Calibri"/>
            </a:endParaRPr>
          </a:p>
          <a:p>
            <a:pPr marL="13051">
              <a:spcBef>
                <a:spcPts val="5"/>
              </a:spcBef>
            </a:pPr>
            <a:r>
              <a:rPr sz="1387" spc="-67" dirty="0">
                <a:solidFill>
                  <a:srgbClr val="0FB981"/>
                </a:solidFill>
                <a:latin typeface="Lucida Console"/>
                <a:cs typeface="Lucida Console"/>
              </a:rPr>
              <a:t>usbpcap.exe</a:t>
            </a:r>
            <a:r>
              <a:rPr sz="1387" spc="-134" dirty="0">
                <a:solidFill>
                  <a:srgbClr val="0FB981"/>
                </a:solidFill>
                <a:latin typeface="Lucida Console"/>
                <a:cs typeface="Lucida Console"/>
              </a:rPr>
              <a:t> </a:t>
            </a:r>
            <a:r>
              <a:rPr sz="1387" spc="-72" dirty="0">
                <a:solidFill>
                  <a:srgbClr val="0FB981"/>
                </a:solidFill>
                <a:latin typeface="Lucida Console"/>
                <a:cs typeface="Lucida Console"/>
              </a:rPr>
              <a:t>-</a:t>
            </a:r>
            <a:r>
              <a:rPr sz="1387" dirty="0">
                <a:solidFill>
                  <a:srgbClr val="0FB981"/>
                </a:solidFill>
                <a:latin typeface="Lucida Console"/>
                <a:cs typeface="Lucida Console"/>
              </a:rPr>
              <a:t>d</a:t>
            </a:r>
            <a:r>
              <a:rPr sz="1387" spc="-134" dirty="0">
                <a:solidFill>
                  <a:srgbClr val="0FB981"/>
                </a:solidFill>
                <a:latin typeface="Lucida Console"/>
                <a:cs typeface="Lucida Console"/>
              </a:rPr>
              <a:t> </a:t>
            </a:r>
            <a:r>
              <a:rPr sz="1387" spc="-67" dirty="0">
                <a:solidFill>
                  <a:srgbClr val="0FB981"/>
                </a:solidFill>
                <a:latin typeface="Lucida Console"/>
                <a:cs typeface="Lucida Console"/>
              </a:rPr>
              <a:t>\\.\USBpcap1</a:t>
            </a:r>
            <a:r>
              <a:rPr sz="1387" spc="-134" dirty="0">
                <a:solidFill>
                  <a:srgbClr val="0FB981"/>
                </a:solidFill>
                <a:latin typeface="Lucida Console"/>
                <a:cs typeface="Lucida Console"/>
              </a:rPr>
              <a:t> </a:t>
            </a:r>
            <a:r>
              <a:rPr sz="1387" spc="-72" dirty="0">
                <a:solidFill>
                  <a:srgbClr val="0FB981"/>
                </a:solidFill>
                <a:latin typeface="Lucida Console"/>
                <a:cs typeface="Lucida Console"/>
              </a:rPr>
              <a:t>-</a:t>
            </a:r>
            <a:r>
              <a:rPr sz="1387" dirty="0">
                <a:solidFill>
                  <a:srgbClr val="0FB981"/>
                </a:solidFill>
                <a:latin typeface="Lucida Console"/>
                <a:cs typeface="Lucida Console"/>
              </a:rPr>
              <a:t>o</a:t>
            </a:r>
            <a:r>
              <a:rPr sz="1387" spc="-128" dirty="0">
                <a:solidFill>
                  <a:srgbClr val="0FB981"/>
                </a:solidFill>
                <a:latin typeface="Lucida Console"/>
                <a:cs typeface="Lucida Console"/>
              </a:rPr>
              <a:t> </a:t>
            </a:r>
            <a:r>
              <a:rPr sz="1387" spc="-21" dirty="0">
                <a:solidFill>
                  <a:srgbClr val="0FB981"/>
                </a:solidFill>
                <a:latin typeface="Lucida Console"/>
                <a:cs typeface="Lucida Console"/>
              </a:rPr>
              <a:t>capture.pcap</a:t>
            </a:r>
            <a:endParaRPr sz="1387">
              <a:latin typeface="Lucida Console"/>
              <a:cs typeface="Lucida Console"/>
            </a:endParaRPr>
          </a:p>
        </p:txBody>
      </p:sp>
      <p:grpSp>
        <p:nvGrpSpPr>
          <p:cNvPr id="9" name="object 9"/>
          <p:cNvGrpSpPr/>
          <p:nvPr/>
        </p:nvGrpSpPr>
        <p:grpSpPr>
          <a:xfrm>
            <a:off x="6068692" y="1699948"/>
            <a:ext cx="5034203" cy="4333395"/>
            <a:chOff x="5688425" y="1654301"/>
            <a:chExt cx="4899025" cy="4217035"/>
          </a:xfrm>
        </p:grpSpPr>
        <p:pic>
          <p:nvPicPr>
            <p:cNvPr id="10" name="object 10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688425" y="1654301"/>
              <a:ext cx="4898612" cy="4216527"/>
            </a:xfrm>
            <a:prstGeom prst="rect">
              <a:avLst/>
            </a:prstGeom>
          </p:spPr>
        </p:pic>
        <p:sp>
          <p:nvSpPr>
            <p:cNvPr id="11" name="object 11"/>
            <p:cNvSpPr/>
            <p:nvPr/>
          </p:nvSpPr>
          <p:spPr>
            <a:xfrm>
              <a:off x="5688425" y="1654301"/>
              <a:ext cx="4899025" cy="4217035"/>
            </a:xfrm>
            <a:custGeom>
              <a:avLst/>
              <a:gdLst/>
              <a:ahLst/>
              <a:cxnLst/>
              <a:rect l="l" t="t" r="r" b="b"/>
              <a:pathLst>
                <a:path w="4899025" h="4217035">
                  <a:moveTo>
                    <a:pt x="4792313" y="4216527"/>
                  </a:moveTo>
                  <a:lnTo>
                    <a:pt x="106299" y="4216527"/>
                  </a:lnTo>
                  <a:lnTo>
                    <a:pt x="95827" y="4216021"/>
                  </a:lnTo>
                  <a:lnTo>
                    <a:pt x="56139" y="4203960"/>
                  </a:lnTo>
                  <a:lnTo>
                    <a:pt x="24087" y="4177630"/>
                  </a:lnTo>
                  <a:lnTo>
                    <a:pt x="4551" y="4141038"/>
                  </a:lnTo>
                  <a:lnTo>
                    <a:pt x="0" y="4110228"/>
                  </a:lnTo>
                  <a:lnTo>
                    <a:pt x="0" y="106299"/>
                  </a:lnTo>
                  <a:lnTo>
                    <a:pt x="8091" y="65620"/>
                  </a:lnTo>
                  <a:lnTo>
                    <a:pt x="31134" y="31134"/>
                  </a:lnTo>
                  <a:lnTo>
                    <a:pt x="65620" y="8091"/>
                  </a:lnTo>
                  <a:lnTo>
                    <a:pt x="106299" y="0"/>
                  </a:lnTo>
                  <a:lnTo>
                    <a:pt x="4792313" y="0"/>
                  </a:lnTo>
                  <a:lnTo>
                    <a:pt x="4802784" y="505"/>
                  </a:lnTo>
                  <a:lnTo>
                    <a:pt x="4813054" y="2022"/>
                  </a:lnTo>
                  <a:lnTo>
                    <a:pt x="4823123" y="4551"/>
                  </a:lnTo>
                  <a:lnTo>
                    <a:pt x="4832991" y="8091"/>
                  </a:lnTo>
                  <a:lnTo>
                    <a:pt x="4834616" y="8858"/>
                  </a:lnTo>
                  <a:lnTo>
                    <a:pt x="99900" y="8858"/>
                  </a:lnTo>
                  <a:lnTo>
                    <a:pt x="93564" y="9482"/>
                  </a:lnTo>
                  <a:lnTo>
                    <a:pt x="57483" y="21725"/>
                  </a:lnTo>
                  <a:lnTo>
                    <a:pt x="28834" y="46844"/>
                  </a:lnTo>
                  <a:lnTo>
                    <a:pt x="11978" y="81014"/>
                  </a:lnTo>
                  <a:lnTo>
                    <a:pt x="8858" y="99900"/>
                  </a:lnTo>
                  <a:lnTo>
                    <a:pt x="8858" y="4116626"/>
                  </a:lnTo>
                  <a:lnTo>
                    <a:pt x="18723" y="4153427"/>
                  </a:lnTo>
                  <a:lnTo>
                    <a:pt x="41922" y="4183653"/>
                  </a:lnTo>
                  <a:lnTo>
                    <a:pt x="74921" y="4202699"/>
                  </a:lnTo>
                  <a:lnTo>
                    <a:pt x="99900" y="4207668"/>
                  </a:lnTo>
                  <a:lnTo>
                    <a:pt x="4834615" y="4207668"/>
                  </a:lnTo>
                  <a:lnTo>
                    <a:pt x="4832991" y="4208434"/>
                  </a:lnTo>
                  <a:lnTo>
                    <a:pt x="4823123" y="4211975"/>
                  </a:lnTo>
                  <a:lnTo>
                    <a:pt x="4813054" y="4214503"/>
                  </a:lnTo>
                  <a:lnTo>
                    <a:pt x="4802784" y="4216021"/>
                  </a:lnTo>
                  <a:lnTo>
                    <a:pt x="4792313" y="4216527"/>
                  </a:lnTo>
                  <a:close/>
                </a:path>
                <a:path w="4899025" h="4217035">
                  <a:moveTo>
                    <a:pt x="4834615" y="4207668"/>
                  </a:moveTo>
                  <a:lnTo>
                    <a:pt x="4798711" y="4207668"/>
                  </a:lnTo>
                  <a:lnTo>
                    <a:pt x="4805047" y="4207044"/>
                  </a:lnTo>
                  <a:lnTo>
                    <a:pt x="4817597" y="4204548"/>
                  </a:lnTo>
                  <a:lnTo>
                    <a:pt x="4851767" y="4187692"/>
                  </a:lnTo>
                  <a:lnTo>
                    <a:pt x="4876886" y="4159043"/>
                  </a:lnTo>
                  <a:lnTo>
                    <a:pt x="4889129" y="4122962"/>
                  </a:lnTo>
                  <a:lnTo>
                    <a:pt x="4889753" y="4116626"/>
                  </a:lnTo>
                  <a:lnTo>
                    <a:pt x="4889753" y="99900"/>
                  </a:lnTo>
                  <a:lnTo>
                    <a:pt x="4879887" y="63099"/>
                  </a:lnTo>
                  <a:lnTo>
                    <a:pt x="4856689" y="32873"/>
                  </a:lnTo>
                  <a:lnTo>
                    <a:pt x="4823690" y="13827"/>
                  </a:lnTo>
                  <a:lnTo>
                    <a:pt x="4798711" y="8858"/>
                  </a:lnTo>
                  <a:lnTo>
                    <a:pt x="4834616" y="8858"/>
                  </a:lnTo>
                  <a:lnTo>
                    <a:pt x="4867477" y="31134"/>
                  </a:lnTo>
                  <a:lnTo>
                    <a:pt x="4890520" y="65620"/>
                  </a:lnTo>
                  <a:lnTo>
                    <a:pt x="4898612" y="106299"/>
                  </a:lnTo>
                  <a:lnTo>
                    <a:pt x="4898612" y="4110228"/>
                  </a:lnTo>
                  <a:lnTo>
                    <a:pt x="4890520" y="4150906"/>
                  </a:lnTo>
                  <a:lnTo>
                    <a:pt x="4867477" y="4185392"/>
                  </a:lnTo>
                  <a:lnTo>
                    <a:pt x="4842472" y="4203960"/>
                  </a:lnTo>
                  <a:lnTo>
                    <a:pt x="4834615" y="4207668"/>
                  </a:lnTo>
                  <a:close/>
                </a:path>
              </a:pathLst>
            </a:custGeom>
            <a:solidFill>
              <a:srgbClr val="8B5CF5">
                <a:alpha val="30198"/>
              </a:srgbClr>
            </a:solidFill>
          </p:spPr>
          <p:txBody>
            <a:bodyPr wrap="square" lIns="0" tIns="0" rIns="0" bIns="0" rtlCol="0"/>
            <a:lstStyle/>
            <a:p>
              <a:endParaRPr sz="1439"/>
            </a:p>
          </p:txBody>
        </p:sp>
      </p:grpSp>
      <p:sp>
        <p:nvSpPr>
          <p:cNvPr id="12" name="object 12"/>
          <p:cNvSpPr txBox="1"/>
          <p:nvPr/>
        </p:nvSpPr>
        <p:spPr>
          <a:xfrm>
            <a:off x="6527416" y="1820161"/>
            <a:ext cx="4115453" cy="386135"/>
          </a:xfrm>
          <a:prstGeom prst="rect">
            <a:avLst/>
          </a:prstGeom>
        </p:spPr>
        <p:txBody>
          <a:bodyPr vert="horz" wrap="square" lIns="0" tIns="14355" rIns="0" bIns="0" rtlCol="0">
            <a:spAutoFit/>
          </a:bodyPr>
          <a:lstStyle/>
          <a:p>
            <a:pPr marL="13051">
              <a:spcBef>
                <a:spcPts val="113"/>
              </a:spcBef>
            </a:pPr>
            <a:r>
              <a:rPr sz="2415" b="1" spc="-128" dirty="0">
                <a:solidFill>
                  <a:srgbClr val="60A5FA"/>
                </a:solidFill>
                <a:latin typeface="Trebuchet MS"/>
                <a:cs typeface="Trebuchet MS"/>
              </a:rPr>
              <a:t>PRACTICAL</a:t>
            </a:r>
            <a:r>
              <a:rPr sz="2415" b="1" spc="-221" dirty="0">
                <a:solidFill>
                  <a:srgbClr val="60A5FA"/>
                </a:solidFill>
                <a:latin typeface="Trebuchet MS"/>
                <a:cs typeface="Trebuchet MS"/>
              </a:rPr>
              <a:t> </a:t>
            </a:r>
            <a:r>
              <a:rPr sz="2415" b="1" spc="-62" dirty="0">
                <a:solidFill>
                  <a:srgbClr val="60A5FA"/>
                </a:solidFill>
                <a:latin typeface="Trebuchet MS"/>
                <a:cs typeface="Trebuchet MS"/>
              </a:rPr>
              <a:t>APPLICATIONS</a:t>
            </a:r>
            <a:endParaRPr sz="2415" dirty="0">
              <a:latin typeface="Trebuchet MS"/>
              <a:cs typeface="Trebuchet MS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6512055" y="2324563"/>
            <a:ext cx="4257050" cy="3075938"/>
          </a:xfrm>
          <a:prstGeom prst="rect">
            <a:avLst/>
          </a:prstGeom>
        </p:spPr>
        <p:txBody>
          <a:bodyPr vert="horz" wrap="square" lIns="0" tIns="119411" rIns="0" bIns="0" rtlCol="0">
            <a:spAutoFit/>
          </a:bodyPr>
          <a:lstStyle/>
          <a:p>
            <a:pPr marL="276671" indent="-263621">
              <a:spcBef>
                <a:spcPts val="940"/>
              </a:spcBef>
              <a:buClr>
                <a:srgbClr val="0FB981"/>
              </a:buClr>
              <a:buSzPct val="106451"/>
              <a:buFont typeface="Yu Gothic"/>
              <a:buChar char="✓"/>
              <a:tabLst>
                <a:tab pos="276671" algn="l"/>
              </a:tabLst>
            </a:pPr>
            <a:r>
              <a:rPr sz="1593" dirty="0">
                <a:solidFill>
                  <a:srgbClr val="1F2937"/>
                </a:solidFill>
                <a:latin typeface="Calibri"/>
                <a:cs typeface="Calibri"/>
              </a:rPr>
              <a:t>USB</a:t>
            </a:r>
            <a:r>
              <a:rPr sz="1593" spc="-41" dirty="0">
                <a:solidFill>
                  <a:srgbClr val="1F2937"/>
                </a:solidFill>
                <a:latin typeface="Calibri"/>
                <a:cs typeface="Calibri"/>
              </a:rPr>
              <a:t> </a:t>
            </a:r>
            <a:r>
              <a:rPr sz="1593" spc="-31" dirty="0">
                <a:solidFill>
                  <a:srgbClr val="1F2937"/>
                </a:solidFill>
                <a:latin typeface="Calibri"/>
                <a:cs typeface="Calibri"/>
              </a:rPr>
              <a:t>storage</a:t>
            </a:r>
            <a:r>
              <a:rPr sz="1593" spc="-41" dirty="0">
                <a:solidFill>
                  <a:srgbClr val="1F2937"/>
                </a:solidFill>
                <a:latin typeface="Calibri"/>
                <a:cs typeface="Calibri"/>
              </a:rPr>
              <a:t> </a:t>
            </a:r>
            <a:r>
              <a:rPr sz="1593" spc="-31" dirty="0">
                <a:solidFill>
                  <a:srgbClr val="1F2937"/>
                </a:solidFill>
                <a:latin typeface="Calibri"/>
                <a:cs typeface="Calibri"/>
              </a:rPr>
              <a:t>device</a:t>
            </a:r>
            <a:r>
              <a:rPr sz="1593" spc="-41" dirty="0">
                <a:solidFill>
                  <a:srgbClr val="1F2937"/>
                </a:solidFill>
                <a:latin typeface="Calibri"/>
                <a:cs typeface="Calibri"/>
              </a:rPr>
              <a:t> </a:t>
            </a:r>
            <a:r>
              <a:rPr sz="1593" spc="-26" dirty="0">
                <a:solidFill>
                  <a:srgbClr val="1F2937"/>
                </a:solidFill>
                <a:latin typeface="Calibri"/>
                <a:cs typeface="Calibri"/>
              </a:rPr>
              <a:t>forensics</a:t>
            </a:r>
            <a:r>
              <a:rPr sz="1593" spc="-41" dirty="0">
                <a:solidFill>
                  <a:srgbClr val="1F2937"/>
                </a:solidFill>
                <a:latin typeface="Calibri"/>
                <a:cs typeface="Calibri"/>
              </a:rPr>
              <a:t> </a:t>
            </a:r>
            <a:r>
              <a:rPr sz="1593" dirty="0">
                <a:solidFill>
                  <a:srgbClr val="1F2937"/>
                </a:solidFill>
                <a:latin typeface="Calibri"/>
                <a:cs typeface="Calibri"/>
              </a:rPr>
              <a:t>and</a:t>
            </a:r>
            <a:r>
              <a:rPr sz="1593" spc="-41" dirty="0">
                <a:solidFill>
                  <a:srgbClr val="1F2937"/>
                </a:solidFill>
                <a:latin typeface="Calibri"/>
                <a:cs typeface="Calibri"/>
              </a:rPr>
              <a:t> </a:t>
            </a:r>
            <a:r>
              <a:rPr sz="1593" spc="-21" dirty="0">
                <a:solidFill>
                  <a:srgbClr val="1F2937"/>
                </a:solidFill>
                <a:latin typeface="Calibri"/>
                <a:cs typeface="Calibri"/>
              </a:rPr>
              <a:t>data</a:t>
            </a:r>
            <a:r>
              <a:rPr sz="1593" spc="-41" dirty="0">
                <a:solidFill>
                  <a:srgbClr val="1F2937"/>
                </a:solidFill>
                <a:latin typeface="Calibri"/>
                <a:cs typeface="Calibri"/>
              </a:rPr>
              <a:t> </a:t>
            </a:r>
            <a:r>
              <a:rPr sz="1593" spc="-10" dirty="0">
                <a:solidFill>
                  <a:srgbClr val="1F2937"/>
                </a:solidFill>
                <a:latin typeface="Calibri"/>
                <a:cs typeface="Calibri"/>
              </a:rPr>
              <a:t>recovery</a:t>
            </a:r>
            <a:endParaRPr sz="1593">
              <a:latin typeface="Calibri"/>
              <a:cs typeface="Calibri"/>
            </a:endParaRPr>
          </a:p>
          <a:p>
            <a:pPr marL="13051" marR="167047" indent="263621">
              <a:lnSpc>
                <a:spcPct val="120000"/>
              </a:lnSpc>
              <a:spcBef>
                <a:spcPts val="575"/>
              </a:spcBef>
              <a:buClr>
                <a:srgbClr val="0FB981"/>
              </a:buClr>
              <a:buSzPct val="106451"/>
              <a:buFont typeface="Yu Gothic"/>
              <a:buChar char="✓"/>
              <a:tabLst>
                <a:tab pos="276671" algn="l"/>
              </a:tabLst>
            </a:pPr>
            <a:r>
              <a:rPr sz="1593" spc="-21" dirty="0">
                <a:solidFill>
                  <a:srgbClr val="1F2937"/>
                </a:solidFill>
                <a:latin typeface="Calibri"/>
                <a:cs typeface="Calibri"/>
              </a:rPr>
              <a:t>HID</a:t>
            </a:r>
            <a:r>
              <a:rPr sz="1593" spc="-41" dirty="0">
                <a:solidFill>
                  <a:srgbClr val="1F2937"/>
                </a:solidFill>
                <a:latin typeface="Calibri"/>
                <a:cs typeface="Calibri"/>
              </a:rPr>
              <a:t> </a:t>
            </a:r>
            <a:r>
              <a:rPr sz="1593" spc="-31" dirty="0">
                <a:solidFill>
                  <a:srgbClr val="1F2937"/>
                </a:solidFill>
                <a:latin typeface="Calibri"/>
                <a:cs typeface="Calibri"/>
              </a:rPr>
              <a:t>device</a:t>
            </a:r>
            <a:r>
              <a:rPr sz="1593" spc="-41" dirty="0">
                <a:solidFill>
                  <a:srgbClr val="1F2937"/>
                </a:solidFill>
                <a:latin typeface="Calibri"/>
                <a:cs typeface="Calibri"/>
              </a:rPr>
              <a:t> </a:t>
            </a:r>
            <a:r>
              <a:rPr sz="1593" spc="-26" dirty="0">
                <a:solidFill>
                  <a:srgbClr val="1F2937"/>
                </a:solidFill>
                <a:latin typeface="Calibri"/>
                <a:cs typeface="Calibri"/>
              </a:rPr>
              <a:t>communication</a:t>
            </a:r>
            <a:r>
              <a:rPr sz="1593" spc="-36" dirty="0">
                <a:solidFill>
                  <a:srgbClr val="1F2937"/>
                </a:solidFill>
                <a:latin typeface="Calibri"/>
                <a:cs typeface="Calibri"/>
              </a:rPr>
              <a:t> </a:t>
            </a:r>
            <a:r>
              <a:rPr sz="1593" dirty="0">
                <a:solidFill>
                  <a:srgbClr val="1F2937"/>
                </a:solidFill>
                <a:latin typeface="Calibri"/>
                <a:cs typeface="Calibri"/>
              </a:rPr>
              <a:t>analysis</a:t>
            </a:r>
            <a:r>
              <a:rPr sz="1593" spc="-41" dirty="0">
                <a:solidFill>
                  <a:srgbClr val="1F2937"/>
                </a:solidFill>
                <a:latin typeface="Calibri"/>
                <a:cs typeface="Calibri"/>
              </a:rPr>
              <a:t> </a:t>
            </a:r>
            <a:r>
              <a:rPr sz="1593" spc="-10" dirty="0">
                <a:solidFill>
                  <a:srgbClr val="1F2937"/>
                </a:solidFill>
                <a:latin typeface="Calibri"/>
                <a:cs typeface="Calibri"/>
              </a:rPr>
              <a:t>(keyboards, mice)</a:t>
            </a:r>
            <a:endParaRPr sz="1593">
              <a:latin typeface="Calibri"/>
              <a:cs typeface="Calibri"/>
            </a:endParaRPr>
          </a:p>
          <a:p>
            <a:pPr marL="276671" indent="-263621">
              <a:spcBef>
                <a:spcPts val="956"/>
              </a:spcBef>
              <a:buClr>
                <a:srgbClr val="0FB981"/>
              </a:buClr>
              <a:buSzPct val="106451"/>
              <a:buFont typeface="Yu Gothic"/>
              <a:buChar char="✓"/>
              <a:tabLst>
                <a:tab pos="276671" algn="l"/>
              </a:tabLst>
            </a:pPr>
            <a:r>
              <a:rPr sz="1593" spc="-62" dirty="0">
                <a:solidFill>
                  <a:srgbClr val="1F2937"/>
                </a:solidFill>
                <a:latin typeface="Calibri"/>
                <a:cs typeface="Calibri"/>
              </a:rPr>
              <a:t>Mobile</a:t>
            </a:r>
            <a:r>
              <a:rPr sz="1593" spc="-36" dirty="0">
                <a:solidFill>
                  <a:srgbClr val="1F2937"/>
                </a:solidFill>
                <a:latin typeface="Calibri"/>
                <a:cs typeface="Calibri"/>
              </a:rPr>
              <a:t> </a:t>
            </a:r>
            <a:r>
              <a:rPr sz="1593" spc="-31" dirty="0">
                <a:solidFill>
                  <a:srgbClr val="1F2937"/>
                </a:solidFill>
                <a:latin typeface="Calibri"/>
                <a:cs typeface="Calibri"/>
              </a:rPr>
              <a:t>device</a:t>
            </a:r>
            <a:r>
              <a:rPr sz="1593" spc="-36" dirty="0">
                <a:solidFill>
                  <a:srgbClr val="1F2937"/>
                </a:solidFill>
                <a:latin typeface="Calibri"/>
                <a:cs typeface="Calibri"/>
              </a:rPr>
              <a:t> </a:t>
            </a:r>
            <a:r>
              <a:rPr sz="1593" spc="-21" dirty="0">
                <a:solidFill>
                  <a:srgbClr val="1F2937"/>
                </a:solidFill>
                <a:latin typeface="Calibri"/>
                <a:cs typeface="Calibri"/>
              </a:rPr>
              <a:t>debugging</a:t>
            </a:r>
            <a:r>
              <a:rPr sz="1593" spc="-36" dirty="0">
                <a:solidFill>
                  <a:srgbClr val="1F2937"/>
                </a:solidFill>
                <a:latin typeface="Calibri"/>
                <a:cs typeface="Calibri"/>
              </a:rPr>
              <a:t> </a:t>
            </a:r>
            <a:r>
              <a:rPr sz="1593" dirty="0">
                <a:solidFill>
                  <a:srgbClr val="1F2937"/>
                </a:solidFill>
                <a:latin typeface="Calibri"/>
                <a:cs typeface="Calibri"/>
              </a:rPr>
              <a:t>and</a:t>
            </a:r>
            <a:r>
              <a:rPr sz="1593" spc="-36" dirty="0">
                <a:solidFill>
                  <a:srgbClr val="1F2937"/>
                </a:solidFill>
                <a:latin typeface="Calibri"/>
                <a:cs typeface="Calibri"/>
              </a:rPr>
              <a:t> </a:t>
            </a:r>
            <a:r>
              <a:rPr sz="1593" spc="-41" dirty="0">
                <a:solidFill>
                  <a:srgbClr val="1F2937"/>
                </a:solidFill>
                <a:latin typeface="Calibri"/>
                <a:cs typeface="Calibri"/>
              </a:rPr>
              <a:t>reverse</a:t>
            </a:r>
            <a:r>
              <a:rPr sz="1593" spc="-31" dirty="0">
                <a:solidFill>
                  <a:srgbClr val="1F2937"/>
                </a:solidFill>
                <a:latin typeface="Calibri"/>
                <a:cs typeface="Calibri"/>
              </a:rPr>
              <a:t> </a:t>
            </a:r>
            <a:r>
              <a:rPr sz="1593" spc="-10" dirty="0">
                <a:solidFill>
                  <a:srgbClr val="1F2937"/>
                </a:solidFill>
                <a:latin typeface="Calibri"/>
                <a:cs typeface="Calibri"/>
              </a:rPr>
              <a:t>engineering</a:t>
            </a:r>
            <a:endParaRPr sz="1593">
              <a:latin typeface="Calibri"/>
              <a:cs typeface="Calibri"/>
            </a:endParaRPr>
          </a:p>
          <a:p>
            <a:pPr marL="13051" marR="153996" indent="263621">
              <a:lnSpc>
                <a:spcPct val="120000"/>
              </a:lnSpc>
              <a:spcBef>
                <a:spcPts val="502"/>
              </a:spcBef>
              <a:buClr>
                <a:srgbClr val="0FB981"/>
              </a:buClr>
              <a:buSzPct val="106451"/>
              <a:buFont typeface="Yu Gothic"/>
              <a:buChar char="✓"/>
              <a:tabLst>
                <a:tab pos="276671" algn="l"/>
              </a:tabLst>
            </a:pPr>
            <a:r>
              <a:rPr sz="1593" spc="-36" dirty="0">
                <a:solidFill>
                  <a:srgbClr val="1F2937"/>
                </a:solidFill>
                <a:latin typeface="Calibri"/>
                <a:cs typeface="Calibri"/>
              </a:rPr>
              <a:t>Hardware </a:t>
            </a:r>
            <a:r>
              <a:rPr sz="1593" spc="-21" dirty="0">
                <a:solidFill>
                  <a:srgbClr val="1F2937"/>
                </a:solidFill>
                <a:latin typeface="Calibri"/>
                <a:cs typeface="Calibri"/>
              </a:rPr>
              <a:t>security</a:t>
            </a:r>
            <a:r>
              <a:rPr sz="1593" spc="-36" dirty="0">
                <a:solidFill>
                  <a:srgbClr val="1F2937"/>
                </a:solidFill>
                <a:latin typeface="Calibri"/>
                <a:cs typeface="Calibri"/>
              </a:rPr>
              <a:t> </a:t>
            </a:r>
            <a:r>
              <a:rPr sz="1593" spc="-21" dirty="0">
                <a:solidFill>
                  <a:srgbClr val="1F2937"/>
                </a:solidFill>
                <a:latin typeface="Calibri"/>
                <a:cs typeface="Calibri"/>
              </a:rPr>
              <a:t>assessment</a:t>
            </a:r>
            <a:r>
              <a:rPr sz="1593" spc="-36" dirty="0">
                <a:solidFill>
                  <a:srgbClr val="1F2937"/>
                </a:solidFill>
                <a:latin typeface="Calibri"/>
                <a:cs typeface="Calibri"/>
              </a:rPr>
              <a:t> </a:t>
            </a:r>
            <a:r>
              <a:rPr sz="1593" dirty="0">
                <a:solidFill>
                  <a:srgbClr val="1F2937"/>
                </a:solidFill>
                <a:latin typeface="Calibri"/>
                <a:cs typeface="Calibri"/>
              </a:rPr>
              <a:t>and</a:t>
            </a:r>
            <a:r>
              <a:rPr sz="1593" spc="-36" dirty="0">
                <a:solidFill>
                  <a:srgbClr val="1F2937"/>
                </a:solidFill>
                <a:latin typeface="Calibri"/>
                <a:cs typeface="Calibri"/>
              </a:rPr>
              <a:t> </a:t>
            </a:r>
            <a:r>
              <a:rPr sz="1593" spc="-10" dirty="0">
                <a:solidFill>
                  <a:srgbClr val="1F2937"/>
                </a:solidFill>
                <a:latin typeface="Calibri"/>
                <a:cs typeface="Calibri"/>
              </a:rPr>
              <a:t>vulnerability testing</a:t>
            </a:r>
            <a:endParaRPr sz="1593">
              <a:latin typeface="Calibri"/>
              <a:cs typeface="Calibri"/>
            </a:endParaRPr>
          </a:p>
          <a:p>
            <a:pPr marL="13051" marR="469819" indent="263621">
              <a:lnSpc>
                <a:spcPct val="116199"/>
              </a:lnSpc>
              <a:spcBef>
                <a:spcPts val="642"/>
              </a:spcBef>
              <a:buClr>
                <a:srgbClr val="0FB981"/>
              </a:buClr>
              <a:buSzPct val="106451"/>
              <a:buFont typeface="Yu Gothic"/>
              <a:buChar char="✓"/>
              <a:tabLst>
                <a:tab pos="276671" algn="l"/>
              </a:tabLst>
            </a:pPr>
            <a:r>
              <a:rPr sz="1593" spc="-26" dirty="0">
                <a:solidFill>
                  <a:srgbClr val="1F2937"/>
                </a:solidFill>
                <a:latin typeface="Calibri"/>
                <a:cs typeface="Calibri"/>
              </a:rPr>
              <a:t>Custom</a:t>
            </a:r>
            <a:r>
              <a:rPr sz="1593" spc="-41" dirty="0">
                <a:solidFill>
                  <a:srgbClr val="1F2937"/>
                </a:solidFill>
                <a:latin typeface="Calibri"/>
                <a:cs typeface="Calibri"/>
              </a:rPr>
              <a:t> </a:t>
            </a:r>
            <a:r>
              <a:rPr sz="1593" dirty="0">
                <a:solidFill>
                  <a:srgbClr val="1F2937"/>
                </a:solidFill>
                <a:latin typeface="Calibri"/>
                <a:cs typeface="Calibri"/>
              </a:rPr>
              <a:t>USB</a:t>
            </a:r>
            <a:r>
              <a:rPr sz="1593" spc="-36" dirty="0">
                <a:solidFill>
                  <a:srgbClr val="1F2937"/>
                </a:solidFill>
                <a:latin typeface="Calibri"/>
                <a:cs typeface="Calibri"/>
              </a:rPr>
              <a:t> </a:t>
            </a:r>
            <a:r>
              <a:rPr sz="1593" spc="-31" dirty="0">
                <a:solidFill>
                  <a:srgbClr val="1F2937"/>
                </a:solidFill>
                <a:latin typeface="Calibri"/>
                <a:cs typeface="Calibri"/>
              </a:rPr>
              <a:t>device</a:t>
            </a:r>
            <a:r>
              <a:rPr sz="1593" spc="-36" dirty="0">
                <a:solidFill>
                  <a:srgbClr val="1F2937"/>
                </a:solidFill>
                <a:latin typeface="Calibri"/>
                <a:cs typeface="Calibri"/>
              </a:rPr>
              <a:t> </a:t>
            </a:r>
            <a:r>
              <a:rPr sz="1593" spc="-26" dirty="0">
                <a:solidFill>
                  <a:srgbClr val="1F2937"/>
                </a:solidFill>
                <a:latin typeface="Calibri"/>
                <a:cs typeface="Calibri"/>
              </a:rPr>
              <a:t>driver</a:t>
            </a:r>
            <a:r>
              <a:rPr sz="1593" spc="-36" dirty="0">
                <a:solidFill>
                  <a:srgbClr val="1F2937"/>
                </a:solidFill>
                <a:latin typeface="Calibri"/>
                <a:cs typeface="Calibri"/>
              </a:rPr>
              <a:t> </a:t>
            </a:r>
            <a:r>
              <a:rPr sz="1593" spc="-31" dirty="0">
                <a:solidFill>
                  <a:srgbClr val="1F2937"/>
                </a:solidFill>
                <a:latin typeface="Calibri"/>
                <a:cs typeface="Calibri"/>
              </a:rPr>
              <a:t>development</a:t>
            </a:r>
            <a:r>
              <a:rPr sz="1593" spc="-36" dirty="0">
                <a:solidFill>
                  <a:srgbClr val="1F2937"/>
                </a:solidFill>
                <a:latin typeface="Calibri"/>
                <a:cs typeface="Calibri"/>
              </a:rPr>
              <a:t> </a:t>
            </a:r>
            <a:r>
              <a:rPr sz="1593" spc="-26" dirty="0">
                <a:solidFill>
                  <a:srgbClr val="1F2937"/>
                </a:solidFill>
                <a:latin typeface="Calibri"/>
                <a:cs typeface="Calibri"/>
              </a:rPr>
              <a:t>and </a:t>
            </a:r>
            <a:r>
              <a:rPr sz="1593" spc="-10" dirty="0">
                <a:solidFill>
                  <a:srgbClr val="1F2937"/>
                </a:solidFill>
                <a:latin typeface="Calibri"/>
                <a:cs typeface="Calibri"/>
              </a:rPr>
              <a:t>testing</a:t>
            </a:r>
            <a:endParaRPr sz="1593">
              <a:latin typeface="Calibri"/>
              <a:cs typeface="Calibri"/>
            </a:endParaRPr>
          </a:p>
          <a:p>
            <a:pPr marL="276671" indent="-263621">
              <a:spcBef>
                <a:spcPts val="956"/>
              </a:spcBef>
              <a:buClr>
                <a:srgbClr val="0FB981"/>
              </a:buClr>
              <a:buSzPct val="106451"/>
              <a:buFont typeface="Yu Gothic"/>
              <a:buChar char="✓"/>
              <a:tabLst>
                <a:tab pos="276671" algn="l"/>
              </a:tabLst>
            </a:pPr>
            <a:r>
              <a:rPr sz="1593" spc="-10" dirty="0">
                <a:solidFill>
                  <a:srgbClr val="1F2937"/>
                </a:solidFill>
                <a:latin typeface="Calibri"/>
                <a:cs typeface="Calibri"/>
              </a:rPr>
              <a:t>Industrial</a:t>
            </a:r>
            <a:r>
              <a:rPr sz="1593" spc="-31" dirty="0">
                <a:solidFill>
                  <a:srgbClr val="1F2937"/>
                </a:solidFill>
                <a:latin typeface="Calibri"/>
                <a:cs typeface="Calibri"/>
              </a:rPr>
              <a:t> </a:t>
            </a:r>
            <a:r>
              <a:rPr sz="1593" spc="-26" dirty="0">
                <a:solidFill>
                  <a:srgbClr val="1F2937"/>
                </a:solidFill>
                <a:latin typeface="Calibri"/>
                <a:cs typeface="Calibri"/>
              </a:rPr>
              <a:t>control</a:t>
            </a:r>
            <a:r>
              <a:rPr sz="1593" spc="-31" dirty="0">
                <a:solidFill>
                  <a:srgbClr val="1F2937"/>
                </a:solidFill>
                <a:latin typeface="Calibri"/>
                <a:cs typeface="Calibri"/>
              </a:rPr>
              <a:t> </a:t>
            </a:r>
            <a:r>
              <a:rPr sz="1593" spc="-26" dirty="0">
                <a:solidFill>
                  <a:srgbClr val="1F2937"/>
                </a:solidFill>
                <a:latin typeface="Calibri"/>
                <a:cs typeface="Calibri"/>
              </a:rPr>
              <a:t>system</a:t>
            </a:r>
            <a:r>
              <a:rPr sz="1593" spc="-31" dirty="0">
                <a:solidFill>
                  <a:srgbClr val="1F2937"/>
                </a:solidFill>
                <a:latin typeface="Calibri"/>
                <a:cs typeface="Calibri"/>
              </a:rPr>
              <a:t> </a:t>
            </a:r>
            <a:r>
              <a:rPr sz="1593" spc="-26" dirty="0">
                <a:solidFill>
                  <a:srgbClr val="1F2937"/>
                </a:solidFill>
                <a:latin typeface="Calibri"/>
                <a:cs typeface="Calibri"/>
              </a:rPr>
              <a:t>communication</a:t>
            </a:r>
            <a:r>
              <a:rPr sz="1593" spc="-31" dirty="0">
                <a:solidFill>
                  <a:srgbClr val="1F2937"/>
                </a:solidFill>
                <a:latin typeface="Calibri"/>
                <a:cs typeface="Calibri"/>
              </a:rPr>
              <a:t> </a:t>
            </a:r>
            <a:r>
              <a:rPr sz="1593" spc="-10" dirty="0">
                <a:solidFill>
                  <a:srgbClr val="1F2937"/>
                </a:solidFill>
                <a:latin typeface="Calibri"/>
                <a:cs typeface="Calibri"/>
              </a:rPr>
              <a:t>analysis</a:t>
            </a:r>
            <a:endParaRPr sz="1593">
              <a:latin typeface="Calibri"/>
              <a:cs typeface="Calibri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340760" y="6831898"/>
            <a:ext cx="11549629" cy="19576"/>
          </a:xfrm>
          <a:custGeom>
            <a:avLst/>
            <a:gdLst/>
            <a:ahLst/>
            <a:cxnLst/>
            <a:rect l="l" t="t" r="r" b="b"/>
            <a:pathLst>
              <a:path w="11239500" h="19050">
                <a:moveTo>
                  <a:pt x="11239499" y="19050"/>
                </a:moveTo>
                <a:lnTo>
                  <a:pt x="0" y="19050"/>
                </a:lnTo>
                <a:lnTo>
                  <a:pt x="0" y="0"/>
                </a:lnTo>
                <a:lnTo>
                  <a:pt x="11239499" y="0"/>
                </a:lnTo>
                <a:lnTo>
                  <a:pt x="11239499" y="19050"/>
                </a:lnTo>
                <a:close/>
              </a:path>
            </a:pathLst>
          </a:custGeom>
          <a:solidFill>
            <a:srgbClr val="000000">
              <a:alpha val="27999"/>
            </a:srgbClr>
          </a:solidFill>
        </p:spPr>
        <p:txBody>
          <a:bodyPr wrap="square" lIns="0" tIns="0" rIns="0" bIns="0" rtlCol="0"/>
          <a:lstStyle/>
          <a:p>
            <a:endParaRPr sz="1439"/>
          </a:p>
        </p:txBody>
      </p:sp>
      <p:sp>
        <p:nvSpPr>
          <p:cNvPr id="15" name="object 15"/>
          <p:cNvSpPr txBox="1"/>
          <p:nvPr/>
        </p:nvSpPr>
        <p:spPr>
          <a:xfrm>
            <a:off x="839809" y="6563674"/>
            <a:ext cx="1898837" cy="23750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3051">
              <a:lnSpc>
                <a:spcPts val="1793"/>
              </a:lnSpc>
            </a:pPr>
            <a:r>
              <a:rPr sz="1901" dirty="0">
                <a:solidFill>
                  <a:srgbClr val="F7FAFB"/>
                </a:solidFill>
                <a:latin typeface="Calibri"/>
                <a:cs typeface="Calibri"/>
              </a:rPr>
              <a:t>USB</a:t>
            </a:r>
            <a:r>
              <a:rPr sz="1901" spc="-72" dirty="0">
                <a:solidFill>
                  <a:srgbClr val="F7FAFB"/>
                </a:solidFill>
                <a:latin typeface="Calibri"/>
                <a:cs typeface="Calibri"/>
              </a:rPr>
              <a:t> </a:t>
            </a:r>
            <a:r>
              <a:rPr sz="1901" dirty="0">
                <a:solidFill>
                  <a:srgbClr val="F7FAFB"/>
                </a:solidFill>
                <a:latin typeface="Calibri"/>
                <a:cs typeface="Calibri"/>
              </a:rPr>
              <a:t>Tra</a:t>
            </a:r>
            <a:r>
              <a:rPr sz="1747" dirty="0">
                <a:solidFill>
                  <a:srgbClr val="F7FAFB"/>
                </a:solidFill>
              </a:rPr>
              <a:t>ﬀ</a:t>
            </a:r>
            <a:r>
              <a:rPr sz="1901" dirty="0">
                <a:solidFill>
                  <a:srgbClr val="F7FAFB"/>
                </a:solidFill>
                <a:latin typeface="Calibri"/>
                <a:cs typeface="Calibri"/>
              </a:rPr>
              <a:t>ic</a:t>
            </a:r>
            <a:r>
              <a:rPr sz="1901" spc="-67" dirty="0">
                <a:solidFill>
                  <a:srgbClr val="F7FAFB"/>
                </a:solidFill>
                <a:latin typeface="Calibri"/>
                <a:cs typeface="Calibri"/>
              </a:rPr>
              <a:t> </a:t>
            </a:r>
            <a:r>
              <a:rPr sz="1901" spc="-10" dirty="0">
                <a:solidFill>
                  <a:srgbClr val="F7FAFB"/>
                </a:solidFill>
                <a:latin typeface="Calibri"/>
                <a:cs typeface="Calibri"/>
              </a:rPr>
              <a:t>Analysis</a:t>
            </a:r>
            <a:endParaRPr sz="1901">
              <a:latin typeface="Calibri"/>
              <a:cs typeface="Calibri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0878136" y="6566474"/>
            <a:ext cx="474383" cy="23750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9152">
              <a:lnSpc>
                <a:spcPts val="1767"/>
              </a:lnSpc>
            </a:pPr>
            <a:r>
              <a:rPr sz="1901" spc="-62" dirty="0">
                <a:solidFill>
                  <a:srgbClr val="F7FAFB"/>
                </a:solidFill>
                <a:latin typeface="Calibri"/>
                <a:cs typeface="Calibri"/>
              </a:rPr>
              <a:t>5/15</a:t>
            </a:r>
            <a:endParaRPr sz="1901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vert="horz" wrap="square" lIns="0" tIns="15007" rIns="0" bIns="0" rtlCol="0" anchor="ctr" anchorCtr="0">
            <a:spAutoFit/>
          </a:bodyPr>
          <a:lstStyle/>
          <a:p>
            <a:pPr marL="13051">
              <a:lnSpc>
                <a:spcPct val="100000"/>
              </a:lnSpc>
              <a:spcBef>
                <a:spcPts val="117"/>
              </a:spcBef>
            </a:pPr>
            <a:r>
              <a:rPr spc="-10" dirty="0"/>
              <a:t>EXTERNAL</a:t>
            </a:r>
            <a:r>
              <a:rPr spc="-77" dirty="0"/>
              <a:t> </a:t>
            </a:r>
            <a:r>
              <a:rPr dirty="0"/>
              <a:t>CAPTURE</a:t>
            </a:r>
            <a:r>
              <a:rPr spc="-82" dirty="0"/>
              <a:t> </a:t>
            </a:r>
            <a:r>
              <a:rPr dirty="0"/>
              <a:t>INTERFACE</a:t>
            </a:r>
            <a:r>
              <a:rPr spc="-77" dirty="0"/>
              <a:t> </a:t>
            </a:r>
            <a:r>
              <a:rPr spc="-10" dirty="0"/>
              <a:t>EXPLAINED</a:t>
            </a:r>
            <a:endParaRPr sz="4316" dirty="0">
              <a:latin typeface="Arial Black"/>
              <a:cs typeface="Arial Black"/>
            </a:endParaRPr>
          </a:p>
        </p:txBody>
      </p:sp>
      <p:sp>
        <p:nvSpPr>
          <p:cNvPr id="12" name="object 12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 spcFirstLastPara="1" vert="horz" wrap="square" lIns="0" tIns="0" rIns="0" bIns="0" rtlCol="0" anchor="ctr" anchorCtr="0">
            <a:spAutoFit/>
          </a:bodyPr>
          <a:lstStyle/>
          <a:p>
            <a:pPr marL="39152">
              <a:lnSpc>
                <a:spcPts val="1767"/>
              </a:lnSpc>
            </a:pPr>
            <a:r>
              <a:rPr sz="1901" spc="-62" dirty="0"/>
              <a:t>6/15</a:t>
            </a:r>
            <a:endParaRPr sz="1901"/>
          </a:p>
        </p:txBody>
      </p:sp>
      <p:sp>
        <p:nvSpPr>
          <p:cNvPr id="8" name="object 8"/>
          <p:cNvSpPr txBox="1"/>
          <p:nvPr/>
        </p:nvSpPr>
        <p:spPr>
          <a:xfrm>
            <a:off x="5864484" y="1914465"/>
            <a:ext cx="463290" cy="624433"/>
          </a:xfrm>
          <a:prstGeom prst="rect">
            <a:avLst/>
          </a:prstGeom>
        </p:spPr>
        <p:txBody>
          <a:bodyPr vert="horz" wrap="square" lIns="0" tIns="15007" rIns="0" bIns="0" rtlCol="0">
            <a:spAutoFit/>
          </a:bodyPr>
          <a:lstStyle/>
          <a:p>
            <a:pPr marL="13051">
              <a:spcBef>
                <a:spcPts val="117"/>
              </a:spcBef>
            </a:pPr>
            <a:r>
              <a:rPr sz="3853" spc="-478" dirty="0">
                <a:solidFill>
                  <a:srgbClr val="60A5FA"/>
                </a:solidFill>
                <a:latin typeface="Arial Black"/>
                <a:cs typeface="Arial Black"/>
              </a:rPr>
              <a:t></a:t>
            </a:r>
            <a:endParaRPr sz="3853">
              <a:latin typeface="Arial Black"/>
              <a:cs typeface="Arial Black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340760" y="6831898"/>
            <a:ext cx="11549629" cy="19576"/>
          </a:xfrm>
          <a:custGeom>
            <a:avLst/>
            <a:gdLst/>
            <a:ahLst/>
            <a:cxnLst/>
            <a:rect l="l" t="t" r="r" b="b"/>
            <a:pathLst>
              <a:path w="11239500" h="19050">
                <a:moveTo>
                  <a:pt x="11239499" y="19050"/>
                </a:moveTo>
                <a:lnTo>
                  <a:pt x="0" y="19050"/>
                </a:lnTo>
                <a:lnTo>
                  <a:pt x="0" y="0"/>
                </a:lnTo>
                <a:lnTo>
                  <a:pt x="11239499" y="0"/>
                </a:lnTo>
                <a:lnTo>
                  <a:pt x="11239499" y="19050"/>
                </a:lnTo>
                <a:close/>
              </a:path>
            </a:pathLst>
          </a:custGeom>
          <a:solidFill>
            <a:srgbClr val="000000">
              <a:alpha val="27999"/>
            </a:srgbClr>
          </a:solidFill>
        </p:spPr>
        <p:txBody>
          <a:bodyPr wrap="square" lIns="0" tIns="0" rIns="0" bIns="0" rtlCol="0"/>
          <a:lstStyle/>
          <a:p>
            <a:endParaRPr sz="1439"/>
          </a:p>
        </p:txBody>
      </p:sp>
      <p:sp>
        <p:nvSpPr>
          <p:cNvPr id="11" name="object 11"/>
          <p:cNvSpPr txBox="1"/>
          <p:nvPr/>
        </p:nvSpPr>
        <p:spPr>
          <a:xfrm>
            <a:off x="839809" y="6639297"/>
            <a:ext cx="1510587" cy="23750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3051">
              <a:lnSpc>
                <a:spcPts val="1767"/>
              </a:lnSpc>
            </a:pPr>
            <a:r>
              <a:rPr sz="1901" spc="-98" dirty="0">
                <a:solidFill>
                  <a:srgbClr val="F7FAFB"/>
                </a:solidFill>
                <a:latin typeface="Calibri"/>
                <a:cs typeface="Calibri"/>
              </a:rPr>
              <a:t>What</a:t>
            </a:r>
            <a:r>
              <a:rPr sz="1901" spc="-46" dirty="0">
                <a:solidFill>
                  <a:srgbClr val="F7FAFB"/>
                </a:solidFill>
                <a:latin typeface="Calibri"/>
                <a:cs typeface="Calibri"/>
              </a:rPr>
              <a:t> </a:t>
            </a:r>
            <a:r>
              <a:rPr sz="1901" dirty="0">
                <a:solidFill>
                  <a:srgbClr val="F7FAFB"/>
                </a:solidFill>
                <a:latin typeface="Calibri"/>
                <a:cs typeface="Calibri"/>
              </a:rPr>
              <a:t>is</a:t>
            </a:r>
            <a:r>
              <a:rPr sz="1901" spc="-46" dirty="0">
                <a:solidFill>
                  <a:srgbClr val="F7FAFB"/>
                </a:solidFill>
                <a:latin typeface="Calibri"/>
                <a:cs typeface="Calibri"/>
              </a:rPr>
              <a:t> </a:t>
            </a:r>
            <a:r>
              <a:rPr sz="1901" spc="-10" dirty="0">
                <a:solidFill>
                  <a:srgbClr val="F7FAFB"/>
                </a:solidFill>
                <a:latin typeface="Calibri"/>
                <a:cs typeface="Calibri"/>
              </a:rPr>
              <a:t>Extcap?</a:t>
            </a:r>
            <a:endParaRPr sz="1901">
              <a:latin typeface="Calibri"/>
              <a:cs typeface="Calibri"/>
            </a:endParaRPr>
          </a:p>
        </p:txBody>
      </p:sp>
      <p:graphicFrame>
        <p:nvGraphicFramePr>
          <p:cNvPr id="17" name="Textplatzhalter 14">
            <a:extLst>
              <a:ext uri="{FF2B5EF4-FFF2-40B4-BE49-F238E27FC236}">
                <a16:creationId xmlns:a16="http://schemas.microsoft.com/office/drawing/2014/main" id="{E53F9367-515C-D0B7-1281-258BD926E350}"/>
              </a:ext>
            </a:extLst>
          </p:cNvPr>
          <p:cNvGraphicFramePr/>
          <p:nvPr/>
        </p:nvGraphicFramePr>
        <p:xfrm>
          <a:off x="838200" y="989814"/>
          <a:ext cx="10515600" cy="518714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rgbClr val="000000"/>
      </a:dk1>
      <a:lt1>
        <a:srgbClr val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">
  <a:themeElements>
    <a:clrScheme name="Office">
      <a:dk1>
        <a:srgbClr val="000000"/>
      </a:dk1>
      <a:lt1>
        <a:srgbClr val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1433</Words>
  <Application>Microsoft Macintosh PowerPoint</Application>
  <PresentationFormat>Breitbild</PresentationFormat>
  <Paragraphs>268</Paragraphs>
  <Slides>19</Slides>
  <Notes>3</Notes>
  <HiddenSlides>1</HiddenSlides>
  <MMClips>0</MMClips>
  <ScaleCrop>false</ScaleCrop>
  <HeadingPairs>
    <vt:vector size="6" baseType="variant">
      <vt:variant>
        <vt:lpstr>Verwendete Schriftarten</vt:lpstr>
      </vt:variant>
      <vt:variant>
        <vt:i4>12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19</vt:i4>
      </vt:variant>
    </vt:vector>
  </HeadingPairs>
  <TitlesOfParts>
    <vt:vector size="32" baseType="lpstr">
      <vt:lpstr>Malgun Gothic</vt:lpstr>
      <vt:lpstr>Yu Gothic</vt:lpstr>
      <vt:lpstr>Arial</vt:lpstr>
      <vt:lpstr>Arial Black</vt:lpstr>
      <vt:lpstr>Arial Narrow</vt:lpstr>
      <vt:lpstr>Calibri</vt:lpstr>
      <vt:lpstr>Lato</vt:lpstr>
      <vt:lpstr>Lucida Console</vt:lpstr>
      <vt:lpstr>Lucida Sans</vt:lpstr>
      <vt:lpstr>Play</vt:lpstr>
      <vt:lpstr>Segoe UI Symbol</vt:lpstr>
      <vt:lpstr>Trebuchet MS</vt:lpstr>
      <vt:lpstr>Office</vt:lpstr>
      <vt:lpstr>Capturing in  unusual places</vt:lpstr>
      <vt:lpstr>Let me introduce myself</vt:lpstr>
      <vt:lpstr> WHAT WE'LL COVER TODAY</vt:lpstr>
      <vt:lpstr>WHY CAPTURE IN UNUSUAL PLACES?</vt:lpstr>
      <vt:lpstr>WHY CAPTURE IN UNUSUAL PLACES?</vt:lpstr>
      <vt:lpstr>CAPTURING BROWSER NETWORK ACTIVITY</vt:lpstr>
      <vt:lpstr>WIRELESS PROTOCOL ANALYSIS</vt:lpstr>
      <vt:lpstr>HARDWARE COMMUNICATION INSIGHTS</vt:lpstr>
      <vt:lpstr>EXTERNAL CAPTURE INTERFACE EXPLAINED</vt:lpstr>
      <vt:lpstr>HOW EXTCAP INTERFACES WORK</vt:lpstr>
      <vt:lpstr>BUILDING YOUR OWN CAPTURE INTERFACE</vt:lpstr>
      <vt:lpstr>REAL-WORLD APPLICATIONS</vt:lpstr>
      <vt:lpstr>OPTIMIZING UNUSUAL CAPTURES</vt:lpstr>
      <vt:lpstr>RESPONSIBLE CAPTURE PRACTICES</vt:lpstr>
      <vt:lpstr> WHEN THINGS DON'T WORK</vt:lpstr>
      <vt:lpstr>EXPERT-LEVEL TECHNIQUES</vt:lpstr>
      <vt:lpstr>CONTINUE YOUR LEARNING JOURNEY</vt:lpstr>
      <vt:lpstr>EXPANDING YOUR ANALYSIS HORIZONS</vt:lpstr>
      <vt:lpstr>Feedback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ModifiedBy>Knall Roland</cp:lastModifiedBy>
  <cp:revision>3</cp:revision>
  <dcterms:modified xsi:type="dcterms:W3CDTF">2025-06-19T14:56:37Z</dcterms:modified>
</cp:coreProperties>
</file>